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56" r:id="rId2"/>
    <p:sldId id="385" r:id="rId3"/>
    <p:sldId id="415" r:id="rId4"/>
    <p:sldId id="401" r:id="rId5"/>
    <p:sldId id="402" r:id="rId6"/>
    <p:sldId id="414" r:id="rId7"/>
    <p:sldId id="394" r:id="rId8"/>
    <p:sldId id="409" r:id="rId9"/>
    <p:sldId id="410" r:id="rId10"/>
    <p:sldId id="411" r:id="rId11"/>
    <p:sldId id="383" r:id="rId12"/>
    <p:sldId id="384" r:id="rId13"/>
    <p:sldId id="362" r:id="rId14"/>
    <p:sldId id="416" r:id="rId15"/>
    <p:sldId id="418" r:id="rId16"/>
    <p:sldId id="419" r:id="rId17"/>
    <p:sldId id="420" r:id="rId18"/>
  </p:sldIdLst>
  <p:sldSz cx="9144000" cy="6858000" type="screen4x3"/>
  <p:notesSz cx="6797675" cy="9926638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1pPr>
    <a:lvl2pPr marL="455613" indent="1588" algn="l" rtl="0" fontAlgn="base">
      <a:lnSpc>
        <a:spcPct val="90000"/>
      </a:lnSpc>
      <a:spcBef>
        <a:spcPct val="0"/>
      </a:spcBef>
      <a:spcAft>
        <a:spcPct val="0"/>
      </a:spcAft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2pPr>
    <a:lvl3pPr marL="912813" indent="1588" algn="l" rtl="0" fontAlgn="base">
      <a:lnSpc>
        <a:spcPct val="90000"/>
      </a:lnSpc>
      <a:spcBef>
        <a:spcPct val="0"/>
      </a:spcBef>
      <a:spcAft>
        <a:spcPct val="0"/>
      </a:spcAft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3pPr>
    <a:lvl4pPr marL="1370013" indent="1588" algn="l" rtl="0" fontAlgn="base">
      <a:lnSpc>
        <a:spcPct val="90000"/>
      </a:lnSpc>
      <a:spcBef>
        <a:spcPct val="0"/>
      </a:spcBef>
      <a:spcAft>
        <a:spcPct val="0"/>
      </a:spcAft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4pPr>
    <a:lvl5pPr marL="1827213" indent="1588" algn="l" rtl="0" fontAlgn="base">
      <a:lnSpc>
        <a:spcPct val="90000"/>
      </a:lnSpc>
      <a:spcBef>
        <a:spcPct val="0"/>
      </a:spcBef>
      <a:spcAft>
        <a:spcPct val="0"/>
      </a:spcAft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900" i="1" kern="1200">
        <a:solidFill>
          <a:schemeClr val="accent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9F"/>
    <a:srgbClr val="EBF58B"/>
    <a:srgbClr val="969696"/>
    <a:srgbClr val="E7E200"/>
    <a:srgbClr val="F4EE00"/>
    <a:srgbClr val="FFFF00"/>
    <a:srgbClr val="CC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16" autoAdjust="0"/>
    <p:restoredTop sz="94290" autoAdjust="0"/>
  </p:normalViewPr>
  <p:slideViewPr>
    <p:cSldViewPr snapToGrid="0">
      <p:cViewPr>
        <p:scale>
          <a:sx n="75" d="100"/>
          <a:sy n="75" d="100"/>
        </p:scale>
        <p:origin x="-546" y="-72"/>
      </p:cViewPr>
      <p:guideLst>
        <p:guide orient="horz" pos="1319"/>
        <p:guide orient="horz" pos="663"/>
        <p:guide pos="3918"/>
        <p:guide pos="4638"/>
        <p:guide pos="4422"/>
        <p:guide pos="3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542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5016500-976D-436A-90E0-533B6B26ABE3}" type="datetime1">
              <a:rPr lang="it-IT"/>
              <a:pPr>
                <a:defRPr/>
              </a:pPr>
              <a:t>15/09/2010</a:t>
            </a:fld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825" y="92662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Versione: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00463" y="92662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44325B-9D03-4927-A7FE-4DD86B5918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2542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Titolo presentazione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EF8B37-D773-40E4-92D0-8B2455C24554}" type="datetime1">
              <a:rPr lang="it-IT"/>
              <a:pPr>
                <a:defRPr/>
              </a:pPr>
              <a:t>15/09/2010</a:t>
            </a:fld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  <a:endParaRPr lang="it-IT" noProof="0" smtClean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542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Versione: 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lnSpc>
                <a:spcPct val="100000"/>
              </a:lnSpc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DD039D4-0B61-4A5D-B6B6-88CCB9236E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 smtClean="0"/>
              <a:t>Titolo presentazione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1DCD09-4780-4693-9699-9759A4F2AC9B}" type="datetime1">
              <a:rPr lang="it-IT" smtClean="0"/>
              <a:pPr/>
              <a:t>15/09/2010</a:t>
            </a:fld>
            <a:endParaRPr lang="it-IT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it-IT" smtClean="0"/>
              <a:t>Versione: 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F91D3-7FA9-434E-A3B3-69345348BD78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355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b"/>
          <a:lstStyle/>
          <a:p>
            <a:pPr algn="r">
              <a:lnSpc>
                <a:spcPct val="100000"/>
              </a:lnSpc>
            </a:pPr>
            <a:fld id="{A04E234F-AC26-4C48-854B-EAB14846D7AB}" type="slidenum">
              <a:rPr lang="it-IT" sz="1200" i="0">
                <a:solidFill>
                  <a:schemeClr val="tx1"/>
                </a:solidFill>
                <a:latin typeface="Arial" charset="0"/>
              </a:rPr>
              <a:pPr algn="r">
                <a:lnSpc>
                  <a:spcPct val="100000"/>
                </a:lnSpc>
              </a:pPr>
              <a:t>6</a:t>
            </a:fld>
            <a:endParaRPr lang="it-IT" sz="12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4" tIns="44067" rIns="88134" bIns="44067"/>
          <a:lstStyle/>
          <a:p>
            <a:pPr defTabSz="882650">
              <a:lnSpc>
                <a:spcPct val="100000"/>
              </a:lnSpc>
            </a:pPr>
            <a:r>
              <a:rPr lang="it-IT" sz="1200" i="0">
                <a:solidFill>
                  <a:schemeClr val="tx1"/>
                </a:solidFill>
                <a:latin typeface="Arial" charset="0"/>
              </a:rPr>
              <a:t>Titolo presentazione</a:t>
            </a:r>
          </a:p>
        </p:txBody>
      </p:sp>
      <p:sp>
        <p:nvSpPr>
          <p:cNvPr id="23559" name="Rectangle 3"/>
          <p:cNvSpPr txBox="1">
            <a:spLocks noGrp="1"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4" tIns="44067" rIns="88134" bIns="44067"/>
          <a:lstStyle/>
          <a:p>
            <a:pPr algn="r" defTabSz="882650">
              <a:lnSpc>
                <a:spcPct val="100000"/>
              </a:lnSpc>
            </a:pPr>
            <a:fld id="{20917FDA-5BCE-4949-8EBE-F03CCA0F5879}" type="datetime1">
              <a:rPr lang="it-IT" sz="1200" i="0">
                <a:solidFill>
                  <a:schemeClr val="tx1"/>
                </a:solidFill>
                <a:latin typeface="Arial" charset="0"/>
              </a:rPr>
              <a:pPr algn="r" defTabSz="882650">
                <a:lnSpc>
                  <a:spcPct val="100000"/>
                </a:lnSpc>
              </a:pPr>
              <a:t>15/09/2010</a:t>
            </a:fld>
            <a:endParaRPr lang="it-IT" sz="12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0" name="Rectangle 6"/>
          <p:cNvSpPr txBox="1">
            <a:spLocks noGrp="1"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4" tIns="44067" rIns="88134" bIns="44067" anchor="b"/>
          <a:lstStyle/>
          <a:p>
            <a:pPr defTabSz="882650">
              <a:lnSpc>
                <a:spcPct val="100000"/>
              </a:lnSpc>
            </a:pPr>
            <a:r>
              <a:rPr lang="it-IT" sz="1200" i="0">
                <a:solidFill>
                  <a:schemeClr val="tx1"/>
                </a:solidFill>
                <a:latin typeface="Arial" charset="0"/>
              </a:rPr>
              <a:t>Versione: </a:t>
            </a:r>
          </a:p>
        </p:txBody>
      </p:sp>
      <p:sp>
        <p:nvSpPr>
          <p:cNvPr id="2356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34" tIns="44067" rIns="88134" bIns="44067" anchor="b"/>
          <a:lstStyle/>
          <a:p>
            <a:pPr algn="r" defTabSz="882650">
              <a:lnSpc>
                <a:spcPct val="100000"/>
              </a:lnSpc>
            </a:pPr>
            <a:fld id="{3ABB490E-F50F-4474-BF7A-75472D0FDE0F}" type="slidenum">
              <a:rPr lang="it-IT" sz="1200" i="0">
                <a:solidFill>
                  <a:schemeClr val="tx1"/>
                </a:solidFill>
                <a:latin typeface="Arial" charset="0"/>
              </a:rPr>
              <a:pPr algn="r" defTabSz="882650">
                <a:lnSpc>
                  <a:spcPct val="100000"/>
                </a:lnSpc>
              </a:pPr>
              <a:t>6</a:t>
            </a:fld>
            <a:endParaRPr lang="it-IT" sz="12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2525" cy="3722687"/>
          </a:xfrm>
          <a:ln/>
        </p:spPr>
      </p:sp>
      <p:sp>
        <p:nvSpPr>
          <p:cNvPr id="23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6463"/>
            <a:ext cx="5435600" cy="4465637"/>
          </a:xfrm>
          <a:noFill/>
          <a:ln/>
        </p:spPr>
        <p:txBody>
          <a:bodyPr lIns="88134" tIns="44067" rIns="88134" bIns="44067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92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987" tIns="45494" rIns="90987" bIns="45494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 descr="Prima_footer-giallo-v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25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2" descr="Prima_head-giallo-v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5" descr="bolli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628967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4249738" y="6353175"/>
            <a:ext cx="4894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r>
              <a:rPr lang="it-IT" sz="1000" i="0">
                <a:solidFill>
                  <a:srgbClr val="074290"/>
                </a:solidFill>
                <a:latin typeface="Arial" charset="0"/>
                <a:cs typeface="+mn-cs"/>
              </a:rPr>
              <a:t>Versione: 1.0</a:t>
            </a:r>
          </a:p>
          <a:p>
            <a:pPr eaLnBrk="0" hangingPunct="0">
              <a:lnSpc>
                <a:spcPct val="100000"/>
              </a:lnSpc>
              <a:defRPr/>
            </a:pPr>
            <a:r>
              <a:rPr lang="it-IT" sz="1000" i="0">
                <a:solidFill>
                  <a:srgbClr val="074290"/>
                </a:solidFill>
                <a:latin typeface="Arial" charset="0"/>
                <a:cs typeface="+mn-cs"/>
              </a:rPr>
              <a:t>Tecnologie dell’Informazione</a:t>
            </a:r>
            <a:endParaRPr lang="it-IT" sz="1000">
              <a:solidFill>
                <a:srgbClr val="074290"/>
              </a:solidFill>
              <a:latin typeface="Arial" charset="0"/>
              <a:cs typeface="+mn-cs"/>
            </a:endParaRP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50825" y="1700213"/>
            <a:ext cx="8569325" cy="24384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50000"/>
              </a:spcBef>
              <a:defRPr sz="4000">
                <a:latin typeface="Arial Black" pitchFamily="34" charset="0"/>
              </a:defRPr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17913"/>
            <a:ext cx="6769100" cy="17557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50000"/>
              </a:spcBef>
              <a:buFontTx/>
              <a:buNone/>
              <a:defRPr sz="2400" b="1"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427788" y="63515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000" i="0">
                <a:solidFill>
                  <a:srgbClr val="074290"/>
                </a:solidFill>
                <a:latin typeface="Arial" charset="0"/>
              </a:defRPr>
            </a:lvl1pPr>
          </a:lstStyle>
          <a:p>
            <a:pPr>
              <a:defRPr/>
            </a:pPr>
            <a:fld id="{E2B64A78-C58C-4618-8C6A-34D64DCDE803}" type="datetime1">
              <a:rPr lang="it-IT"/>
              <a:pPr>
                <a:defRPr/>
              </a:pPr>
              <a:t>15/09/2010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8CC4E699-392C-453F-9D65-AF600C2E3A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84950" y="-200025"/>
            <a:ext cx="2170113" cy="62214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1438" y="-200025"/>
            <a:ext cx="6361112" cy="62214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1D97572F-D7F8-48A6-8E4F-901075E6E3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8" y="-200025"/>
            <a:ext cx="5940425" cy="6492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63575" y="1511300"/>
            <a:ext cx="8091488" cy="4510088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D4A68DF7-7457-4393-815F-7423322FA6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8" y="-200025"/>
            <a:ext cx="5940425" cy="6492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63575" y="1511300"/>
            <a:ext cx="8091488" cy="4510088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1D4CC40C-69EB-412F-8461-7937A54259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5658276C-45B0-48E5-9C93-07D2F2741C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EE290065-A1DE-4626-B219-4D1FF55D14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63575" y="1511300"/>
            <a:ext cx="3968750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4725" y="1511300"/>
            <a:ext cx="3970338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AC91A080-96DF-495D-95EB-91907A4A27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BA005048-D846-4A3A-A64A-A5A668B3CD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2A4FE28C-2FBB-43ED-B708-03A4A2DF28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41C605F7-4E0E-4535-9FFD-E187F132E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C8B4A44D-98C8-4B5F-A5E5-48549AAAE4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C38F0727-E228-48B2-A06B-ED306D3519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i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 </a:t>
            </a:r>
            <a:fld id="{BD5FA395-A930-4CA0-AC02-D218F86B4C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7375525" y="-3905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endParaRPr lang="it-IT" sz="2800" i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468313" y="6583363"/>
            <a:ext cx="942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defRPr/>
            </a:pPr>
            <a:fld id="{D81ACAAD-BF88-45BB-8868-6B210AA4E928}" type="datetime1">
              <a:rPr lang="it-IT" sz="1200" i="0">
                <a:solidFill>
                  <a:srgbClr val="074290"/>
                </a:solidFill>
                <a:latin typeface="Arial" charset="0"/>
                <a:cs typeface="+mn-cs"/>
              </a:rPr>
              <a:pPr eaLnBrk="0" hangingPunct="0">
                <a:lnSpc>
                  <a:spcPct val="100000"/>
                </a:lnSpc>
                <a:defRPr/>
              </a:pPr>
              <a:t>15/09/2010</a:t>
            </a:fld>
            <a:endParaRPr lang="it-IT" sz="1200" i="0">
              <a:solidFill>
                <a:srgbClr val="07429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7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11300"/>
            <a:ext cx="80914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Descrizione oggetto </a:t>
            </a:r>
          </a:p>
          <a:p>
            <a:pPr lvl="1"/>
            <a:r>
              <a:rPr lang="en-US" altLang="en-US" smtClean="0"/>
              <a:t>Dettaglio …</a:t>
            </a:r>
          </a:p>
          <a:p>
            <a:pPr lvl="2"/>
            <a:r>
              <a:rPr lang="en-US" altLang="en-US" smtClean="0"/>
              <a:t>Dettaglio …</a:t>
            </a:r>
          </a:p>
          <a:p>
            <a:pPr lvl="0"/>
            <a:endParaRPr lang="en-US" altLang="en-US" smtClean="0"/>
          </a:p>
          <a:p>
            <a:pPr lvl="0"/>
            <a:r>
              <a:rPr lang="en-US" altLang="en-US" smtClean="0"/>
              <a:t>…</a:t>
            </a:r>
          </a:p>
          <a:p>
            <a:pPr lvl="2"/>
            <a:endParaRPr lang="en-US" altLang="en-US" smtClean="0"/>
          </a:p>
          <a:p>
            <a:pPr lvl="0"/>
            <a:endParaRPr lang="en-US" altLang="en-US" smtClean="0"/>
          </a:p>
          <a:p>
            <a:pPr lvl="3"/>
            <a:endParaRPr lang="en-US" altLang="en-US" smtClean="0"/>
          </a:p>
        </p:txBody>
      </p:sp>
      <p:pic>
        <p:nvPicPr>
          <p:cNvPr id="1030" name="Picture 78" descr="Footer-giallo-v42"/>
          <p:cNvPicPr>
            <a:picLocks noChangeAspect="1" noChangeArrowheads="1"/>
          </p:cNvPicPr>
          <p:nvPr/>
        </p:nvPicPr>
        <p:blipFill>
          <a:blip r:embed="rId15"/>
          <a:srcRect l="19975" r="-1865" b="1030"/>
          <a:stretch>
            <a:fillRect/>
          </a:stretch>
        </p:blipFill>
        <p:spPr bwMode="auto">
          <a:xfrm>
            <a:off x="220663" y="6202363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0" descr="Head-giallo-v42"/>
          <p:cNvPicPr>
            <a:picLocks noChangeAspect="1" noChangeArrowheads="1"/>
          </p:cNvPicPr>
          <p:nvPr/>
        </p:nvPicPr>
        <p:blipFill>
          <a:blip r:embed="rId16"/>
          <a:srcRect l="3285" r="34215" b="4851"/>
          <a:stretch>
            <a:fillRect/>
          </a:stretch>
        </p:blipFill>
        <p:spPr bwMode="auto">
          <a:xfrm>
            <a:off x="0" y="0"/>
            <a:ext cx="61912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2" descr="bollin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2238" y="6289675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-200025"/>
            <a:ext cx="59404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400" b="1">
          <a:solidFill>
            <a:srgbClr val="0052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400" b="1">
          <a:solidFill>
            <a:srgbClr val="00529C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400" b="1">
          <a:solidFill>
            <a:srgbClr val="00529C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400" b="1">
          <a:solidFill>
            <a:srgbClr val="00529C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400" b="1">
          <a:solidFill>
            <a:srgbClr val="00529C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b="1">
          <a:solidFill>
            <a:srgbClr val="00529C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b="1">
          <a:solidFill>
            <a:srgbClr val="00529C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b="1">
          <a:solidFill>
            <a:srgbClr val="00529C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b="1">
          <a:solidFill>
            <a:srgbClr val="00529C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rgbClr val="00529E"/>
          </a:solidFill>
          <a:latin typeface="+mn-lt"/>
          <a:ea typeface="+mn-ea"/>
          <a:cs typeface="+mn-cs"/>
        </a:defRPr>
      </a:lvl1pPr>
      <a:lvl2pPr marL="950913" indent="-373063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q"/>
        <a:defRPr kumimoji="1" sz="2800">
          <a:solidFill>
            <a:srgbClr val="00529E"/>
          </a:solidFill>
          <a:latin typeface="+mn-lt"/>
        </a:defRPr>
      </a:lvl2pPr>
      <a:lvl3pPr marL="1427163" indent="-284163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rgbClr val="00529E"/>
          </a:solidFill>
          <a:latin typeface="+mn-lt"/>
        </a:defRPr>
      </a:lvl3pPr>
      <a:lvl4pPr marL="1617663" indent="-246063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chemeClr val="hlink"/>
          </a:solidFill>
          <a:latin typeface="+mn-lt"/>
        </a:defRPr>
      </a:lvl4pPr>
      <a:lvl5pPr marL="2401888" indent="-306388" algn="l" rtl="0" eaLnBrk="0" fontAlgn="base" hangingPunct="0">
        <a:lnSpc>
          <a:spcPts val="3100"/>
        </a:lnSpc>
        <a:spcBef>
          <a:spcPct val="20000"/>
        </a:spcBef>
        <a:spcAft>
          <a:spcPct val="0"/>
        </a:spcAft>
        <a:buBlip>
          <a:blip r:embed="rId19"/>
        </a:buBlip>
        <a:defRPr kumimoji="1" sz="2000">
          <a:solidFill>
            <a:srgbClr val="1C3CA6"/>
          </a:solidFill>
          <a:latin typeface="+mn-lt"/>
        </a:defRPr>
      </a:lvl5pPr>
      <a:lvl6pPr marL="2859088" indent="-306388" algn="l" rtl="0" eaLnBrk="0" fontAlgn="base" hangingPunct="0">
        <a:lnSpc>
          <a:spcPts val="3100"/>
        </a:lnSpc>
        <a:spcBef>
          <a:spcPct val="20000"/>
        </a:spcBef>
        <a:spcAft>
          <a:spcPct val="0"/>
        </a:spcAft>
        <a:buBlip>
          <a:blip r:embed="rId19"/>
        </a:buBlip>
        <a:defRPr kumimoji="1">
          <a:solidFill>
            <a:srgbClr val="1C3CA6"/>
          </a:solidFill>
          <a:latin typeface="+mn-lt"/>
        </a:defRPr>
      </a:lvl6pPr>
      <a:lvl7pPr marL="3316288" indent="-306388" algn="l" rtl="0" eaLnBrk="0" fontAlgn="base" hangingPunct="0">
        <a:lnSpc>
          <a:spcPts val="3100"/>
        </a:lnSpc>
        <a:spcBef>
          <a:spcPct val="20000"/>
        </a:spcBef>
        <a:spcAft>
          <a:spcPct val="0"/>
        </a:spcAft>
        <a:buBlip>
          <a:blip r:embed="rId19"/>
        </a:buBlip>
        <a:defRPr kumimoji="1">
          <a:solidFill>
            <a:srgbClr val="1C3CA6"/>
          </a:solidFill>
          <a:latin typeface="+mn-lt"/>
        </a:defRPr>
      </a:lvl7pPr>
      <a:lvl8pPr marL="3773488" indent="-306388" algn="l" rtl="0" eaLnBrk="0" fontAlgn="base" hangingPunct="0">
        <a:lnSpc>
          <a:spcPts val="3100"/>
        </a:lnSpc>
        <a:spcBef>
          <a:spcPct val="20000"/>
        </a:spcBef>
        <a:spcAft>
          <a:spcPct val="0"/>
        </a:spcAft>
        <a:buBlip>
          <a:blip r:embed="rId19"/>
        </a:buBlip>
        <a:defRPr kumimoji="1">
          <a:solidFill>
            <a:srgbClr val="1C3CA6"/>
          </a:solidFill>
          <a:latin typeface="+mn-lt"/>
        </a:defRPr>
      </a:lvl8pPr>
      <a:lvl9pPr marL="4230688" indent="-306388" algn="l" rtl="0" eaLnBrk="0" fontAlgn="base" hangingPunct="0">
        <a:lnSpc>
          <a:spcPts val="3100"/>
        </a:lnSpc>
        <a:spcBef>
          <a:spcPct val="20000"/>
        </a:spcBef>
        <a:spcAft>
          <a:spcPct val="0"/>
        </a:spcAft>
        <a:buBlip>
          <a:blip r:embed="rId19"/>
        </a:buBlip>
        <a:defRPr kumimoji="1">
          <a:solidFill>
            <a:srgbClr val="1C3CA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D7781C-1611-4937-B432-85B65810CAFC}" type="datetime1">
              <a:rPr lang="it-IT">
                <a:latin typeface="+mn-lt"/>
                <a:cs typeface="+mn-cs"/>
              </a:rPr>
              <a:pPr>
                <a:defRPr/>
              </a:pPr>
              <a:t>15/09/2010</a:t>
            </a:fld>
            <a:endParaRPr lang="it-IT">
              <a:latin typeface="+mn-lt"/>
              <a:cs typeface="+mn-cs"/>
            </a:endParaRPr>
          </a:p>
        </p:txBody>
      </p:sp>
      <p:grpSp>
        <p:nvGrpSpPr>
          <p:cNvPr id="17410" name="Group 87"/>
          <p:cNvGrpSpPr>
            <a:grpSpLocks/>
          </p:cNvGrpSpPr>
          <p:nvPr/>
        </p:nvGrpSpPr>
        <p:grpSpPr bwMode="auto">
          <a:xfrm>
            <a:off x="0" y="1484313"/>
            <a:ext cx="9144000" cy="3025775"/>
            <a:chOff x="0" y="1207"/>
            <a:chExt cx="5760" cy="1906"/>
          </a:xfrm>
        </p:grpSpPr>
        <p:sp>
          <p:nvSpPr>
            <p:cNvPr id="17418" name="Rectangle 88"/>
            <p:cNvSpPr>
              <a:spLocks noChangeArrowheads="1"/>
            </p:cNvSpPr>
            <p:nvPr/>
          </p:nvSpPr>
          <p:spPr bwMode="auto">
            <a:xfrm>
              <a:off x="0" y="1490"/>
              <a:ext cx="5760" cy="1199"/>
            </a:xfrm>
            <a:prstGeom prst="rect">
              <a:avLst/>
            </a:prstGeom>
            <a:noFill/>
            <a:ln w="3175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>
                <a:lnSpc>
                  <a:spcPct val="100000"/>
                </a:lnSpc>
              </a:pPr>
              <a:endParaRPr lang="it-IT" sz="1600" i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19" name="Rectangle 89"/>
            <p:cNvSpPr>
              <a:spLocks noChangeArrowheads="1"/>
            </p:cNvSpPr>
            <p:nvPr/>
          </p:nvSpPr>
          <p:spPr bwMode="auto">
            <a:xfrm>
              <a:off x="1804" y="2226"/>
              <a:ext cx="214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>
                <a:lnSpc>
                  <a:spcPct val="100000"/>
                </a:lnSpc>
              </a:pPr>
              <a:r>
                <a:rPr lang="it-IT" sz="3200" b="1" i="0">
                  <a:solidFill>
                    <a:srgbClr val="FF6600"/>
                  </a:solidFill>
                  <a:latin typeface="Arial" charset="0"/>
                </a:rPr>
                <a:t>Project overview</a:t>
              </a:r>
            </a:p>
            <a:p>
              <a:pPr algn="ctr" defTabSz="912813">
                <a:lnSpc>
                  <a:spcPct val="100000"/>
                </a:lnSpc>
              </a:pPr>
              <a:r>
                <a:rPr lang="it-IT" sz="1400" b="1">
                  <a:solidFill>
                    <a:srgbClr val="FF6600"/>
                  </a:solidFill>
                  <a:latin typeface="Arial" charset="0"/>
                </a:rPr>
                <a:t>Novembre 2008</a:t>
              </a:r>
            </a:p>
          </p:txBody>
        </p:sp>
        <p:sp>
          <p:nvSpPr>
            <p:cNvPr id="17420" name="Line 90"/>
            <p:cNvSpPr>
              <a:spLocks noChangeShapeType="1"/>
            </p:cNvSpPr>
            <p:nvPr/>
          </p:nvSpPr>
          <p:spPr bwMode="auto">
            <a:xfrm>
              <a:off x="0" y="2807"/>
              <a:ext cx="576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1" name="Line 91"/>
            <p:cNvSpPr>
              <a:spLocks noChangeShapeType="1"/>
            </p:cNvSpPr>
            <p:nvPr/>
          </p:nvSpPr>
          <p:spPr bwMode="auto">
            <a:xfrm>
              <a:off x="0" y="1399"/>
              <a:ext cx="5760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2412" name="Text Box 92"/>
            <p:cNvSpPr txBox="1">
              <a:spLocks noChangeArrowheads="1"/>
            </p:cNvSpPr>
            <p:nvPr/>
          </p:nvSpPr>
          <p:spPr bwMode="auto">
            <a:xfrm>
              <a:off x="1565" y="1480"/>
              <a:ext cx="259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CE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it-IT" sz="4000" b="1" i="0">
                  <a:solidFill>
                    <a:schemeClr val="hlink"/>
                  </a:solidFill>
                  <a:latin typeface="Arial" charset="0"/>
                  <a:cs typeface="+mn-cs"/>
                </a:rPr>
                <a:t>Service Delivery</a:t>
              </a:r>
              <a:br>
                <a:rPr lang="it-IT" sz="4000" b="1" i="0">
                  <a:solidFill>
                    <a:schemeClr val="hlink"/>
                  </a:solidFill>
                  <a:latin typeface="Arial" charset="0"/>
                  <a:cs typeface="+mn-cs"/>
                </a:rPr>
              </a:br>
              <a:r>
                <a:rPr lang="it-IT" sz="4000" b="1" i="0">
                  <a:solidFill>
                    <a:schemeClr val="hlink"/>
                  </a:solidFill>
                  <a:latin typeface="Arial" charset="0"/>
                  <a:cs typeface="+mn-cs"/>
                </a:rPr>
                <a:t>Platform</a:t>
              </a:r>
            </a:p>
          </p:txBody>
        </p:sp>
        <p:grpSp>
          <p:nvGrpSpPr>
            <p:cNvPr id="17423" name="Group 93"/>
            <p:cNvGrpSpPr>
              <a:grpSpLocks/>
            </p:cNvGrpSpPr>
            <p:nvPr/>
          </p:nvGrpSpPr>
          <p:grpSpPr bwMode="auto">
            <a:xfrm>
              <a:off x="4286" y="1525"/>
              <a:ext cx="1474" cy="1089"/>
              <a:chOff x="4286" y="1507"/>
              <a:chExt cx="1474" cy="1164"/>
            </a:xfrm>
          </p:grpSpPr>
          <p:sp>
            <p:nvSpPr>
              <p:cNvPr id="17453" name="Rectangle 94"/>
              <p:cNvSpPr>
                <a:spLocks noChangeArrowheads="1"/>
              </p:cNvSpPr>
              <p:nvPr/>
            </p:nvSpPr>
            <p:spPr bwMode="auto">
              <a:xfrm>
                <a:off x="4286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54" name="Picture 95" descr="Immagine3"/>
              <p:cNvPicPr>
                <a:picLocks noChangeAspect="1" noChangeArrowheads="1"/>
              </p:cNvPicPr>
              <p:nvPr/>
            </p:nvPicPr>
            <p:blipFill>
              <a:blip r:embed="rId2"/>
              <a:srcRect t="2100" b="2100"/>
              <a:stretch>
                <a:fillRect/>
              </a:stretch>
            </p:blipFill>
            <p:spPr bwMode="auto">
              <a:xfrm>
                <a:off x="4544" y="1507"/>
                <a:ext cx="1216" cy="1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4" name="Group 96"/>
            <p:cNvGrpSpPr>
              <a:grpSpLocks/>
            </p:cNvGrpSpPr>
            <p:nvPr/>
          </p:nvGrpSpPr>
          <p:grpSpPr bwMode="auto">
            <a:xfrm>
              <a:off x="0" y="1525"/>
              <a:ext cx="1474" cy="1229"/>
              <a:chOff x="0" y="1525"/>
              <a:chExt cx="1474" cy="1229"/>
            </a:xfrm>
          </p:grpSpPr>
          <p:sp>
            <p:nvSpPr>
              <p:cNvPr id="17451" name="Rectangle 97"/>
              <p:cNvSpPr>
                <a:spLocks noChangeArrowheads="1"/>
              </p:cNvSpPr>
              <p:nvPr/>
            </p:nvSpPr>
            <p:spPr bwMode="auto">
              <a:xfrm>
                <a:off x="0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52" name="Picture 98" descr="Hardware-Chip-256x25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8" y="1525"/>
                <a:ext cx="1229" cy="1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5" name="Group 99"/>
            <p:cNvGrpSpPr>
              <a:grpSpLocks/>
            </p:cNvGrpSpPr>
            <p:nvPr/>
          </p:nvGrpSpPr>
          <p:grpSpPr bwMode="auto">
            <a:xfrm>
              <a:off x="0" y="1525"/>
              <a:ext cx="1474" cy="1134"/>
              <a:chOff x="0" y="1525"/>
              <a:chExt cx="1474" cy="1134"/>
            </a:xfrm>
          </p:grpSpPr>
          <p:sp>
            <p:nvSpPr>
              <p:cNvPr id="17449" name="Rectangle 100"/>
              <p:cNvSpPr>
                <a:spLocks noChangeArrowheads="1"/>
              </p:cNvSpPr>
              <p:nvPr/>
            </p:nvSpPr>
            <p:spPr bwMode="auto">
              <a:xfrm>
                <a:off x="0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50" name="Picture 101" descr="Smartphone-256x25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2" y="1534"/>
                <a:ext cx="1111" cy="1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6" name="Group 102"/>
            <p:cNvGrpSpPr>
              <a:grpSpLocks/>
            </p:cNvGrpSpPr>
            <p:nvPr/>
          </p:nvGrpSpPr>
          <p:grpSpPr bwMode="auto">
            <a:xfrm>
              <a:off x="4286" y="1525"/>
              <a:ext cx="1474" cy="1134"/>
              <a:chOff x="4286" y="1525"/>
              <a:chExt cx="1474" cy="1134"/>
            </a:xfrm>
          </p:grpSpPr>
          <p:sp>
            <p:nvSpPr>
              <p:cNvPr id="17447" name="Rectangle 103"/>
              <p:cNvSpPr>
                <a:spLocks noChangeArrowheads="1"/>
              </p:cNvSpPr>
              <p:nvPr/>
            </p:nvSpPr>
            <p:spPr bwMode="auto">
              <a:xfrm>
                <a:off x="4286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48" name="Picture 104" descr="Network-128x12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04" y="1706"/>
                <a:ext cx="820" cy="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7" name="Group 105"/>
            <p:cNvGrpSpPr>
              <a:grpSpLocks/>
            </p:cNvGrpSpPr>
            <p:nvPr/>
          </p:nvGrpSpPr>
          <p:grpSpPr bwMode="auto">
            <a:xfrm>
              <a:off x="0" y="1389"/>
              <a:ext cx="1474" cy="1270"/>
              <a:chOff x="0" y="1389"/>
              <a:chExt cx="1474" cy="1270"/>
            </a:xfrm>
          </p:grpSpPr>
          <p:sp>
            <p:nvSpPr>
              <p:cNvPr id="17445" name="Rectangle 106"/>
              <p:cNvSpPr>
                <a:spLocks noChangeArrowheads="1"/>
              </p:cNvSpPr>
              <p:nvPr/>
            </p:nvSpPr>
            <p:spPr bwMode="auto">
              <a:xfrm>
                <a:off x="0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46" name="Picture 107" descr="Portable-Computer-256x25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245" y="1389"/>
                <a:ext cx="1229" cy="1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8" name="Group 108"/>
            <p:cNvGrpSpPr>
              <a:grpSpLocks/>
            </p:cNvGrpSpPr>
            <p:nvPr/>
          </p:nvGrpSpPr>
          <p:grpSpPr bwMode="auto">
            <a:xfrm>
              <a:off x="4286" y="1363"/>
              <a:ext cx="1474" cy="1315"/>
              <a:chOff x="4286" y="1344"/>
              <a:chExt cx="1474" cy="1315"/>
            </a:xfrm>
          </p:grpSpPr>
          <p:sp>
            <p:nvSpPr>
              <p:cNvPr id="17443" name="Rectangle 109"/>
              <p:cNvSpPr>
                <a:spLocks noChangeArrowheads="1"/>
              </p:cNvSpPr>
              <p:nvPr/>
            </p:nvSpPr>
            <p:spPr bwMode="auto">
              <a:xfrm>
                <a:off x="4286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44" name="Picture 110" descr="Computer-256x25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77" y="1344"/>
                <a:ext cx="1229" cy="1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29" name="Group 111"/>
            <p:cNvGrpSpPr>
              <a:grpSpLocks/>
            </p:cNvGrpSpPr>
            <p:nvPr/>
          </p:nvGrpSpPr>
          <p:grpSpPr bwMode="auto">
            <a:xfrm>
              <a:off x="0" y="1525"/>
              <a:ext cx="1474" cy="1134"/>
              <a:chOff x="0" y="1525"/>
              <a:chExt cx="1474" cy="1134"/>
            </a:xfrm>
          </p:grpSpPr>
          <p:sp>
            <p:nvSpPr>
              <p:cNvPr id="17441" name="Rectangle 112"/>
              <p:cNvSpPr>
                <a:spLocks noChangeArrowheads="1"/>
              </p:cNvSpPr>
              <p:nvPr/>
            </p:nvSpPr>
            <p:spPr bwMode="auto">
              <a:xfrm>
                <a:off x="0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42" name="Picture 113" descr="Drive-Blue-USB-128x12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5" y="1706"/>
                <a:ext cx="843" cy="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30" name="Group 114"/>
            <p:cNvGrpSpPr>
              <a:grpSpLocks/>
            </p:cNvGrpSpPr>
            <p:nvPr/>
          </p:nvGrpSpPr>
          <p:grpSpPr bwMode="auto">
            <a:xfrm>
              <a:off x="4286" y="1525"/>
              <a:ext cx="1474" cy="1134"/>
              <a:chOff x="4286" y="1525"/>
              <a:chExt cx="1474" cy="1134"/>
            </a:xfrm>
          </p:grpSpPr>
          <p:sp>
            <p:nvSpPr>
              <p:cNvPr id="17439" name="Rectangle 115"/>
              <p:cNvSpPr>
                <a:spLocks noChangeArrowheads="1"/>
              </p:cNvSpPr>
              <p:nvPr/>
            </p:nvSpPr>
            <p:spPr bwMode="auto">
              <a:xfrm>
                <a:off x="4286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40" name="Picture 116" descr="PDA-256x25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422" y="1525"/>
                <a:ext cx="1093" cy="1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31" name="Picture 117" descr="USB-Flash-Card-With-Card-Reader-256x25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54" y="1525"/>
              <a:ext cx="1138" cy="1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17432" name="Group 118"/>
            <p:cNvGrpSpPr>
              <a:grpSpLocks/>
            </p:cNvGrpSpPr>
            <p:nvPr/>
          </p:nvGrpSpPr>
          <p:grpSpPr bwMode="auto">
            <a:xfrm>
              <a:off x="0" y="1434"/>
              <a:ext cx="1474" cy="1229"/>
              <a:chOff x="0" y="1434"/>
              <a:chExt cx="1474" cy="1229"/>
            </a:xfrm>
          </p:grpSpPr>
          <p:sp>
            <p:nvSpPr>
              <p:cNvPr id="17437" name="Rectangle 119"/>
              <p:cNvSpPr>
                <a:spLocks noChangeArrowheads="1"/>
              </p:cNvSpPr>
              <p:nvPr/>
            </p:nvSpPr>
            <p:spPr bwMode="auto">
              <a:xfrm>
                <a:off x="0" y="1525"/>
                <a:ext cx="1474" cy="113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38" name="Picture 120" descr="Modem-256x25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flipH="1">
                <a:off x="204" y="1434"/>
                <a:ext cx="1229" cy="1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33" name="Group 121"/>
            <p:cNvGrpSpPr>
              <a:grpSpLocks/>
            </p:cNvGrpSpPr>
            <p:nvPr/>
          </p:nvGrpSpPr>
          <p:grpSpPr bwMode="auto">
            <a:xfrm>
              <a:off x="0" y="1207"/>
              <a:ext cx="5760" cy="1906"/>
              <a:chOff x="0" y="1207"/>
              <a:chExt cx="5760" cy="1906"/>
            </a:xfrm>
          </p:grpSpPr>
          <p:sp>
            <p:nvSpPr>
              <p:cNvPr id="17434" name="Rectangle 122"/>
              <p:cNvSpPr>
                <a:spLocks noChangeArrowheads="1"/>
              </p:cNvSpPr>
              <p:nvPr/>
            </p:nvSpPr>
            <p:spPr bwMode="auto">
              <a:xfrm>
                <a:off x="0" y="1525"/>
                <a:ext cx="1519" cy="108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17435" name="Rectangle 123"/>
              <p:cNvSpPr>
                <a:spLocks noChangeArrowheads="1"/>
              </p:cNvSpPr>
              <p:nvPr/>
            </p:nvSpPr>
            <p:spPr bwMode="auto">
              <a:xfrm>
                <a:off x="4241" y="1561"/>
                <a:ext cx="1519" cy="108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17436" name="Picture 124" descr="planning_id396730_size480.jpg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1520" y="1207"/>
                <a:ext cx="2721" cy="1906"/>
              </a:xfrm>
              <a:prstGeom prst="rect">
                <a:avLst/>
              </a:prstGeom>
              <a:noFill/>
              <a:ln w="57150">
                <a:solidFill>
                  <a:schemeClr val="bg2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312445" name="Text Box 125"/>
          <p:cNvSpPr txBox="1">
            <a:spLocks noChangeArrowheads="1"/>
          </p:cNvSpPr>
          <p:nvPr/>
        </p:nvSpPr>
        <p:spPr bwMode="auto">
          <a:xfrm>
            <a:off x="9202738" y="5399088"/>
            <a:ext cx="74961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it-IT" sz="2800" b="1">
                <a:solidFill>
                  <a:schemeClr val="hlink"/>
                </a:solidFill>
                <a:latin typeface="Arial" charset="0"/>
                <a:cs typeface="+mn-cs"/>
              </a:rPr>
              <a:t>Service Delivery Platform - Project Overview</a:t>
            </a:r>
          </a:p>
        </p:txBody>
      </p:sp>
      <p:pic>
        <p:nvPicPr>
          <p:cNvPr id="17412" name="Picture 126" descr="s-automatici-06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29425" y="19748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7" descr="s-vendita-control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9875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8" descr="sis_ATM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71600" y="20129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9" descr="s-sportello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43888" y="1974850"/>
            <a:ext cx="90011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0" descr="s-relazione-cliente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53325" y="28384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1" descr="s-internet"/>
          <p:cNvPicPr preferRelativeResize="0"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2625" y="286385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-1.93212 -0.00023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312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4D3F0973-5001-4124-9C62-BF19D00E319B}" type="slidenum">
              <a:rPr lang="it-IT">
                <a:latin typeface="+mn-lt"/>
                <a:cs typeface="+mn-cs"/>
              </a:rPr>
              <a:pPr>
                <a:defRPr/>
              </a:pPr>
              <a:t>10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-200025"/>
            <a:ext cx="9072562" cy="649288"/>
          </a:xfrm>
        </p:spPr>
        <p:txBody>
          <a:bodyPr/>
          <a:lstStyle/>
          <a:p>
            <a:r>
              <a:rPr lang="it-IT" sz="1800" smtClean="0"/>
              <a:t>Gli obiettivi attesi: Sistema di sportello - Prodotti automatizzati</a:t>
            </a:r>
          </a:p>
        </p:txBody>
      </p:sp>
      <p:graphicFrame>
        <p:nvGraphicFramePr>
          <p:cNvPr id="389140" name="Group 20"/>
          <p:cNvGraphicFramePr>
            <a:graphicFrameLocks noGrp="1"/>
          </p:cNvGraphicFramePr>
          <p:nvPr>
            <p:ph sz="half" idx="1"/>
          </p:nvPr>
        </p:nvGraphicFramePr>
        <p:xfrm>
          <a:off x="955675" y="1047750"/>
          <a:ext cx="7224713" cy="4367213"/>
        </p:xfrm>
        <a:graphic>
          <a:graphicData uri="http://schemas.openxmlformats.org/drawingml/2006/table">
            <a:tbl>
              <a:tblPr/>
              <a:tblGrid>
                <a:gridCol w="3751263"/>
                <a:gridCol w="34734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TIPOLOGIA</a:t>
                      </a:r>
                    </a:p>
                  </a:txBody>
                  <a:tcPr marL="108000" marR="108000" marT="108000" marB="1080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501"/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PRODOTTI </a:t>
                      </a:r>
                      <a:r>
                        <a:rPr kumimoji="0" lang="it-IT" sz="14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(*)</a:t>
                      </a:r>
                    </a:p>
                  </a:txBody>
                  <a:tcPr marL="108000" marR="108000" marT="108000" marB="1080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501"/>
                    </a:solidFill>
                  </a:tcPr>
                </a:tc>
              </a:tr>
              <a:tr h="211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3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VEND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Vendita Prodotti Postali</a:t>
                      </a:r>
                    </a:p>
                  </a:txBody>
                  <a:tcPr marL="108000" marR="108000" marT="108000" marB="10800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Francobolli ordinari/posta prioritaria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Francobolli filatelici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Biglietti Postali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Cartoline Postali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Folder filatelici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Libri e quaderni dei francobolli d'Italia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Buste primo giorno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Carnet prepagati paccocelere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108000" marR="108000" marT="108000" marB="108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6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OMNIBUS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6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Vendita prodotti e servizi vari</a:t>
                      </a:r>
                    </a:p>
                  </a:txBody>
                  <a:tcPr marL="108000" marR="108000" marT="108000" marB="10800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Ricavi di agenzia 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Telegrammi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Incassi c/terzi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Vaglia internazionali</a:t>
                      </a:r>
                    </a:p>
                    <a:p>
                      <a:pPr marL="166688" marR="0" lvl="0" indent="-1666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marL="108000" marR="108000" marT="108000" marB="1080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963613" y="5830888"/>
            <a:ext cx="7407275" cy="192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400">
                <a:solidFill>
                  <a:srgbClr val="00529E"/>
                </a:solidFill>
                <a:latin typeface="Arial" charset="0"/>
              </a:rPr>
              <a:t>(*) L’ambito dell’automazione riguarda oltre 5.000 prodotti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44A30451-89EA-492E-954E-4C168062D86E}" type="slidenum">
              <a:rPr lang="it-IT">
                <a:latin typeface="+mn-lt"/>
                <a:cs typeface="+mn-cs"/>
              </a:rPr>
              <a:pPr>
                <a:defRPr/>
              </a:pPr>
              <a:t>11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smtClean="0"/>
              <a:t>Gli obiettivi attesi: Sistema di sportello </a:t>
            </a:r>
          </a:p>
        </p:txBody>
      </p:sp>
      <p:grpSp>
        <p:nvGrpSpPr>
          <p:cNvPr id="388099" name="Group 52"/>
          <p:cNvGrpSpPr>
            <a:grpSpLocks/>
          </p:cNvGrpSpPr>
          <p:nvPr/>
        </p:nvGrpSpPr>
        <p:grpSpPr bwMode="auto">
          <a:xfrm>
            <a:off x="631825" y="1052513"/>
            <a:ext cx="7997825" cy="3979862"/>
            <a:chOff x="398" y="663"/>
            <a:chExt cx="5038" cy="2507"/>
          </a:xfrm>
        </p:grpSpPr>
        <p:sp>
          <p:nvSpPr>
            <p:cNvPr id="388100" name="Rectangle 4"/>
            <p:cNvSpPr>
              <a:spLocks noChangeArrowheads="1"/>
            </p:cNvSpPr>
            <p:nvPr/>
          </p:nvSpPr>
          <p:spPr bwMode="auto">
            <a:xfrm>
              <a:off x="398" y="663"/>
              <a:ext cx="5028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r>
                <a:rPr lang="it-IT" sz="1600" b="1" i="0">
                  <a:solidFill>
                    <a:srgbClr val="00529E"/>
                  </a:solidFill>
                  <a:latin typeface="Arial" charset="0"/>
                </a:rPr>
                <a:t>Novità</a:t>
              </a:r>
            </a:p>
          </p:txBody>
        </p:sp>
        <p:sp>
          <p:nvSpPr>
            <p:cNvPr id="388101" name="Rectangle 5"/>
            <p:cNvSpPr>
              <a:spLocks noChangeArrowheads="1"/>
            </p:cNvSpPr>
            <p:nvPr/>
          </p:nvSpPr>
          <p:spPr bwMode="auto">
            <a:xfrm>
              <a:off x="3882" y="663"/>
              <a:ext cx="802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b="1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02" name="Rectangle 6"/>
            <p:cNvSpPr>
              <a:spLocks noChangeArrowheads="1"/>
            </p:cNvSpPr>
            <p:nvPr/>
          </p:nvSpPr>
          <p:spPr bwMode="auto">
            <a:xfrm>
              <a:off x="4684" y="663"/>
              <a:ext cx="752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b="1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03" name="Rectangle 7"/>
            <p:cNvSpPr>
              <a:spLocks noChangeArrowheads="1"/>
            </p:cNvSpPr>
            <p:nvPr/>
          </p:nvSpPr>
          <p:spPr bwMode="auto">
            <a:xfrm>
              <a:off x="398" y="912"/>
              <a:ext cx="5028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Centralizzazione e storicizzazione dei dati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la consultazione via web delle delle Operazioni degli Uffici abilita la riduzione delle stampe. I Report Contabili sono disponibili in qualsiasi momento e consultabili direttamente anche dalle Strutture Centrali tramite Applicazione Web</a:t>
              </a:r>
            </a:p>
          </p:txBody>
        </p:sp>
        <p:sp>
          <p:nvSpPr>
            <p:cNvPr id="388104" name="Rectangle 8"/>
            <p:cNvSpPr>
              <a:spLocks noChangeArrowheads="1"/>
            </p:cNvSpPr>
            <p:nvPr/>
          </p:nvSpPr>
          <p:spPr bwMode="auto">
            <a:xfrm>
              <a:off x="3882" y="912"/>
              <a:ext cx="802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266700" eaLnBrk="0" hangingPunct="0">
                <a:lnSpc>
                  <a:spcPts val="2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05" name="Rectangle 9"/>
            <p:cNvSpPr>
              <a:spLocks noChangeArrowheads="1"/>
            </p:cNvSpPr>
            <p:nvPr/>
          </p:nvSpPr>
          <p:spPr bwMode="auto">
            <a:xfrm>
              <a:off x="4684" y="912"/>
              <a:ext cx="752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06" name="Rectangle 10"/>
            <p:cNvSpPr>
              <a:spLocks noChangeArrowheads="1"/>
            </p:cNvSpPr>
            <p:nvPr/>
          </p:nvSpPr>
          <p:spPr bwMode="auto">
            <a:xfrm>
              <a:off x="398" y="1606"/>
              <a:ext cx="5020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Nuove stampe di sportello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riduzione tempi di ricerca delle operazioni effettuate</a:t>
              </a:r>
            </a:p>
          </p:txBody>
        </p:sp>
        <p:sp>
          <p:nvSpPr>
            <p:cNvPr id="388107" name="Rectangle 11"/>
            <p:cNvSpPr>
              <a:spLocks noChangeArrowheads="1"/>
            </p:cNvSpPr>
            <p:nvPr/>
          </p:nvSpPr>
          <p:spPr bwMode="auto">
            <a:xfrm>
              <a:off x="3882" y="1574"/>
              <a:ext cx="80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08" name="Rectangle 12"/>
            <p:cNvSpPr>
              <a:spLocks noChangeArrowheads="1"/>
            </p:cNvSpPr>
            <p:nvPr/>
          </p:nvSpPr>
          <p:spPr bwMode="auto">
            <a:xfrm>
              <a:off x="4684" y="1574"/>
              <a:ext cx="75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09" name="Rectangle 13"/>
            <p:cNvSpPr>
              <a:spLocks noChangeArrowheads="1"/>
            </p:cNvSpPr>
            <p:nvPr/>
          </p:nvSpPr>
          <p:spPr bwMode="auto">
            <a:xfrm>
              <a:off x="398" y="1916"/>
              <a:ext cx="5020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Nuovo formato del giornale di fondo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maggiore ricchezza delle informazioni e possibilità di consultazione direttamente dalle Strutture Centrali con un efficientamento del processo</a:t>
              </a:r>
            </a:p>
          </p:txBody>
        </p:sp>
        <p:sp>
          <p:nvSpPr>
            <p:cNvPr id="388110" name="Rectangle 14"/>
            <p:cNvSpPr>
              <a:spLocks noChangeArrowheads="1"/>
            </p:cNvSpPr>
            <p:nvPr/>
          </p:nvSpPr>
          <p:spPr bwMode="auto">
            <a:xfrm>
              <a:off x="3882" y="1916"/>
              <a:ext cx="80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1" name="Rectangle 15"/>
            <p:cNvSpPr>
              <a:spLocks noChangeArrowheads="1"/>
            </p:cNvSpPr>
            <p:nvPr/>
          </p:nvSpPr>
          <p:spPr bwMode="auto">
            <a:xfrm>
              <a:off x="4684" y="1916"/>
              <a:ext cx="75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2" name="Rectangle 16"/>
            <p:cNvSpPr>
              <a:spLocks noChangeArrowheads="1"/>
            </p:cNvSpPr>
            <p:nvPr/>
          </p:nvSpPr>
          <p:spPr bwMode="auto">
            <a:xfrm>
              <a:off x="398" y="2450"/>
              <a:ext cx="503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Nuova gestione carrello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integrazione operativa con l’annullo transazioni e con la negoziazione assegni</a:t>
              </a:r>
            </a:p>
          </p:txBody>
        </p:sp>
        <p:sp>
          <p:nvSpPr>
            <p:cNvPr id="388113" name="Rectangle 17"/>
            <p:cNvSpPr>
              <a:spLocks noChangeArrowheads="1"/>
            </p:cNvSpPr>
            <p:nvPr/>
          </p:nvSpPr>
          <p:spPr bwMode="auto">
            <a:xfrm>
              <a:off x="3882" y="2418"/>
              <a:ext cx="80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4" name="Rectangle 18"/>
            <p:cNvSpPr>
              <a:spLocks noChangeArrowheads="1"/>
            </p:cNvSpPr>
            <p:nvPr/>
          </p:nvSpPr>
          <p:spPr bwMode="auto">
            <a:xfrm>
              <a:off x="4684" y="2418"/>
              <a:ext cx="75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5" name="Rectangle 19"/>
            <p:cNvSpPr>
              <a:spLocks noChangeArrowheads="1"/>
            </p:cNvSpPr>
            <p:nvPr/>
          </p:nvSpPr>
          <p:spPr bwMode="auto">
            <a:xfrm>
              <a:off x="398" y="2794"/>
              <a:ext cx="5028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Parametrizzazione stampante di destinazione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in caso di guasto stampante locale è possibile indirizzare la stampa su dispositivo remoto</a:t>
              </a: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6" name="Rectangle 20"/>
            <p:cNvSpPr>
              <a:spLocks noChangeArrowheads="1"/>
            </p:cNvSpPr>
            <p:nvPr/>
          </p:nvSpPr>
          <p:spPr bwMode="auto">
            <a:xfrm>
              <a:off x="3882" y="2794"/>
              <a:ext cx="80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7" name="Rectangle 21"/>
            <p:cNvSpPr>
              <a:spLocks noChangeArrowheads="1"/>
            </p:cNvSpPr>
            <p:nvPr/>
          </p:nvSpPr>
          <p:spPr bwMode="auto">
            <a:xfrm>
              <a:off x="4684" y="2794"/>
              <a:ext cx="75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8118" name="Line 24"/>
            <p:cNvSpPr>
              <a:spLocks noChangeShapeType="1"/>
            </p:cNvSpPr>
            <p:nvPr/>
          </p:nvSpPr>
          <p:spPr bwMode="auto">
            <a:xfrm>
              <a:off x="398" y="912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19" name="Line 25"/>
            <p:cNvSpPr>
              <a:spLocks noChangeShapeType="1"/>
            </p:cNvSpPr>
            <p:nvPr/>
          </p:nvSpPr>
          <p:spPr bwMode="auto">
            <a:xfrm>
              <a:off x="398" y="1574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0" name="Line 26"/>
            <p:cNvSpPr>
              <a:spLocks noChangeShapeType="1"/>
            </p:cNvSpPr>
            <p:nvPr/>
          </p:nvSpPr>
          <p:spPr bwMode="auto">
            <a:xfrm>
              <a:off x="398" y="1916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1" name="Line 27"/>
            <p:cNvSpPr>
              <a:spLocks noChangeShapeType="1"/>
            </p:cNvSpPr>
            <p:nvPr/>
          </p:nvSpPr>
          <p:spPr bwMode="auto">
            <a:xfrm>
              <a:off x="398" y="2418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2" name="Line 28"/>
            <p:cNvSpPr>
              <a:spLocks noChangeShapeType="1"/>
            </p:cNvSpPr>
            <p:nvPr/>
          </p:nvSpPr>
          <p:spPr bwMode="auto">
            <a:xfrm>
              <a:off x="398" y="2794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3" name="Line 29"/>
            <p:cNvSpPr>
              <a:spLocks noChangeShapeType="1"/>
            </p:cNvSpPr>
            <p:nvPr/>
          </p:nvSpPr>
          <p:spPr bwMode="auto">
            <a:xfrm>
              <a:off x="398" y="663"/>
              <a:ext cx="0" cy="2507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4" name="Line 30"/>
            <p:cNvSpPr>
              <a:spLocks noChangeShapeType="1"/>
            </p:cNvSpPr>
            <p:nvPr/>
          </p:nvSpPr>
          <p:spPr bwMode="auto">
            <a:xfrm>
              <a:off x="5436" y="663"/>
              <a:ext cx="0" cy="2507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5" name="Line 31"/>
            <p:cNvSpPr>
              <a:spLocks noChangeShapeType="1"/>
            </p:cNvSpPr>
            <p:nvPr/>
          </p:nvSpPr>
          <p:spPr bwMode="auto">
            <a:xfrm>
              <a:off x="398" y="663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126" name="Line 32"/>
            <p:cNvSpPr>
              <a:spLocks noChangeShapeType="1"/>
            </p:cNvSpPr>
            <p:nvPr/>
          </p:nvSpPr>
          <p:spPr bwMode="auto">
            <a:xfrm>
              <a:off x="398" y="3170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03A855BC-80B9-4944-9143-A0EA0E05CA13}" type="slidenum">
              <a:rPr lang="it-IT">
                <a:latin typeface="+mn-lt"/>
                <a:cs typeface="+mn-cs"/>
              </a:rPr>
              <a:pPr>
                <a:defRPr/>
              </a:pPr>
              <a:t>12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smtClean="0"/>
              <a:t>Gli obiettivi attesi: Sistema di sportello </a:t>
            </a:r>
          </a:p>
        </p:txBody>
      </p:sp>
      <p:grpSp>
        <p:nvGrpSpPr>
          <p:cNvPr id="389123" name="Group 50"/>
          <p:cNvGrpSpPr>
            <a:grpSpLocks/>
          </p:cNvGrpSpPr>
          <p:nvPr/>
        </p:nvGrpSpPr>
        <p:grpSpPr bwMode="auto">
          <a:xfrm>
            <a:off x="631825" y="1052513"/>
            <a:ext cx="8007350" cy="4360862"/>
            <a:chOff x="398" y="663"/>
            <a:chExt cx="5044" cy="2747"/>
          </a:xfrm>
        </p:grpSpPr>
        <p:sp>
          <p:nvSpPr>
            <p:cNvPr id="389124" name="Rectangle 4"/>
            <p:cNvSpPr>
              <a:spLocks noChangeArrowheads="1"/>
            </p:cNvSpPr>
            <p:nvPr/>
          </p:nvSpPr>
          <p:spPr bwMode="auto">
            <a:xfrm>
              <a:off x="398" y="663"/>
              <a:ext cx="5044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r>
                <a:rPr lang="it-IT" sz="1600" b="1" i="0">
                  <a:solidFill>
                    <a:srgbClr val="00529E"/>
                  </a:solidFill>
                  <a:latin typeface="Arial" charset="0"/>
                </a:rPr>
                <a:t>Novità</a:t>
              </a:r>
            </a:p>
          </p:txBody>
        </p:sp>
        <p:sp>
          <p:nvSpPr>
            <p:cNvPr id="389125" name="Rectangle 5"/>
            <p:cNvSpPr>
              <a:spLocks noChangeArrowheads="1"/>
            </p:cNvSpPr>
            <p:nvPr/>
          </p:nvSpPr>
          <p:spPr bwMode="auto">
            <a:xfrm>
              <a:off x="3882" y="663"/>
              <a:ext cx="802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b="1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26" name="Rectangle 6"/>
            <p:cNvSpPr>
              <a:spLocks noChangeArrowheads="1"/>
            </p:cNvSpPr>
            <p:nvPr/>
          </p:nvSpPr>
          <p:spPr bwMode="auto">
            <a:xfrm>
              <a:off x="4684" y="663"/>
              <a:ext cx="752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b="1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27" name="Rectangle 7"/>
            <p:cNvSpPr>
              <a:spLocks noChangeArrowheads="1"/>
            </p:cNvSpPr>
            <p:nvPr/>
          </p:nvSpPr>
          <p:spPr bwMode="auto">
            <a:xfrm>
              <a:off x="398" y="936"/>
              <a:ext cx="5028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Razionalizzazione dell’architettura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centralizzazione dell’infrastruttura applicativa, con la conseguente eliminazione dei server di agenzia (14.000) e riduzione dei costi hw e sw associati</a:t>
              </a:r>
            </a:p>
          </p:txBody>
        </p:sp>
        <p:sp>
          <p:nvSpPr>
            <p:cNvPr id="389128" name="Rectangle 8"/>
            <p:cNvSpPr>
              <a:spLocks noChangeArrowheads="1"/>
            </p:cNvSpPr>
            <p:nvPr/>
          </p:nvSpPr>
          <p:spPr bwMode="auto">
            <a:xfrm>
              <a:off x="3882" y="912"/>
              <a:ext cx="802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266700" eaLnBrk="0" hangingPunct="0">
                <a:lnSpc>
                  <a:spcPts val="2000"/>
                </a:lnSpc>
                <a:spcBef>
                  <a:spcPct val="20000"/>
                </a:spcBef>
                <a:buFont typeface="Wingdings" pitchFamily="2" charset="2"/>
                <a:buChar char="ü"/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29" name="Rectangle 9"/>
            <p:cNvSpPr>
              <a:spLocks noChangeArrowheads="1"/>
            </p:cNvSpPr>
            <p:nvPr/>
          </p:nvSpPr>
          <p:spPr bwMode="auto">
            <a:xfrm>
              <a:off x="4684" y="912"/>
              <a:ext cx="752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0" name="Rectangle 10"/>
            <p:cNvSpPr>
              <a:spLocks noChangeArrowheads="1"/>
            </p:cNvSpPr>
            <p:nvPr/>
          </p:nvSpPr>
          <p:spPr bwMode="auto">
            <a:xfrm>
              <a:off x="398" y="1480"/>
              <a:ext cx="5028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Apertura dell’architettura del sistema di sportello alla multicanalità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migrazione dell’attuale piattaforma di sportello, di tipo client-server, verso un’architettura già compatibile con la multicanalità</a:t>
              </a:r>
            </a:p>
          </p:txBody>
        </p:sp>
        <p:sp>
          <p:nvSpPr>
            <p:cNvPr id="389131" name="Rectangle 11"/>
            <p:cNvSpPr>
              <a:spLocks noChangeArrowheads="1"/>
            </p:cNvSpPr>
            <p:nvPr/>
          </p:nvSpPr>
          <p:spPr bwMode="auto">
            <a:xfrm>
              <a:off x="3882" y="1480"/>
              <a:ext cx="80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2" name="Rectangle 12"/>
            <p:cNvSpPr>
              <a:spLocks noChangeArrowheads="1"/>
            </p:cNvSpPr>
            <p:nvPr/>
          </p:nvSpPr>
          <p:spPr bwMode="auto">
            <a:xfrm>
              <a:off x="4684" y="1480"/>
              <a:ext cx="75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3" name="Rectangle 13"/>
            <p:cNvSpPr>
              <a:spLocks noChangeArrowheads="1"/>
            </p:cNvSpPr>
            <p:nvPr/>
          </p:nvSpPr>
          <p:spPr bwMode="auto">
            <a:xfrm>
              <a:off x="398" y="1982"/>
              <a:ext cx="502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Allineamento degli sviluppi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unica linea di sviluppo di applicazioni WEB da interfacciare con lo sportello sia per SDP sia per PGO/NSP (c.d. Smistatore)</a:t>
              </a:r>
            </a:p>
          </p:txBody>
        </p:sp>
        <p:sp>
          <p:nvSpPr>
            <p:cNvPr id="389134" name="Rectangle 14"/>
            <p:cNvSpPr>
              <a:spLocks noChangeArrowheads="1"/>
            </p:cNvSpPr>
            <p:nvPr/>
          </p:nvSpPr>
          <p:spPr bwMode="auto">
            <a:xfrm>
              <a:off x="3882" y="1982"/>
              <a:ext cx="80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5" name="Rectangle 15"/>
            <p:cNvSpPr>
              <a:spLocks noChangeArrowheads="1"/>
            </p:cNvSpPr>
            <p:nvPr/>
          </p:nvSpPr>
          <p:spPr bwMode="auto">
            <a:xfrm>
              <a:off x="4684" y="1982"/>
              <a:ext cx="75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6" name="Rectangle 16"/>
            <p:cNvSpPr>
              <a:spLocks noChangeArrowheads="1"/>
            </p:cNvSpPr>
            <p:nvPr/>
          </p:nvSpPr>
          <p:spPr bwMode="auto">
            <a:xfrm>
              <a:off x="398" y="2406"/>
              <a:ext cx="5036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SCR: 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la codifica e standardizzazione dei messaggi di errore e l’indicazione della fase in esecuzione in corso di start-up incrementano l'efficacia del Monitoraggio e riducono i tempi di problem detemination</a:t>
              </a:r>
            </a:p>
          </p:txBody>
        </p:sp>
        <p:sp>
          <p:nvSpPr>
            <p:cNvPr id="389137" name="Rectangle 17"/>
            <p:cNvSpPr>
              <a:spLocks noChangeArrowheads="1"/>
            </p:cNvSpPr>
            <p:nvPr/>
          </p:nvSpPr>
          <p:spPr bwMode="auto">
            <a:xfrm>
              <a:off x="3882" y="2406"/>
              <a:ext cx="80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8" name="Rectangle 18"/>
            <p:cNvSpPr>
              <a:spLocks noChangeArrowheads="1"/>
            </p:cNvSpPr>
            <p:nvPr/>
          </p:nvSpPr>
          <p:spPr bwMode="auto">
            <a:xfrm>
              <a:off x="4684" y="2406"/>
              <a:ext cx="75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39" name="Rectangle 19"/>
            <p:cNvSpPr>
              <a:spLocks noChangeArrowheads="1"/>
            </p:cNvSpPr>
            <p:nvPr/>
          </p:nvSpPr>
          <p:spPr bwMode="auto">
            <a:xfrm>
              <a:off x="398" y="2908"/>
              <a:ext cx="5036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Utilizzo di template di processo per lo sviluppo delle fasi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riduce i tempi di Sviluppo con conseguente riduzione del Time to Market; incrementa la qualità ed il controllo del codice software realizzato</a:t>
              </a: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40" name="Rectangle 20"/>
            <p:cNvSpPr>
              <a:spLocks noChangeArrowheads="1"/>
            </p:cNvSpPr>
            <p:nvPr/>
          </p:nvSpPr>
          <p:spPr bwMode="auto">
            <a:xfrm>
              <a:off x="3882" y="2908"/>
              <a:ext cx="80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41" name="Rectangle 21"/>
            <p:cNvSpPr>
              <a:spLocks noChangeArrowheads="1"/>
            </p:cNvSpPr>
            <p:nvPr/>
          </p:nvSpPr>
          <p:spPr bwMode="auto">
            <a:xfrm>
              <a:off x="4684" y="2908"/>
              <a:ext cx="75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9142" name="Line 24"/>
            <p:cNvSpPr>
              <a:spLocks noChangeShapeType="1"/>
            </p:cNvSpPr>
            <p:nvPr/>
          </p:nvSpPr>
          <p:spPr bwMode="auto">
            <a:xfrm>
              <a:off x="398" y="912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3" name="Line 25"/>
            <p:cNvSpPr>
              <a:spLocks noChangeShapeType="1"/>
            </p:cNvSpPr>
            <p:nvPr/>
          </p:nvSpPr>
          <p:spPr bwMode="auto">
            <a:xfrm>
              <a:off x="398" y="1480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4" name="Line 26"/>
            <p:cNvSpPr>
              <a:spLocks noChangeShapeType="1"/>
            </p:cNvSpPr>
            <p:nvPr/>
          </p:nvSpPr>
          <p:spPr bwMode="auto">
            <a:xfrm>
              <a:off x="398" y="1982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5" name="Line 27"/>
            <p:cNvSpPr>
              <a:spLocks noChangeShapeType="1"/>
            </p:cNvSpPr>
            <p:nvPr/>
          </p:nvSpPr>
          <p:spPr bwMode="auto">
            <a:xfrm>
              <a:off x="398" y="2406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6" name="Line 28"/>
            <p:cNvSpPr>
              <a:spLocks noChangeShapeType="1"/>
            </p:cNvSpPr>
            <p:nvPr/>
          </p:nvSpPr>
          <p:spPr bwMode="auto">
            <a:xfrm>
              <a:off x="398" y="2908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7" name="Line 29"/>
            <p:cNvSpPr>
              <a:spLocks noChangeShapeType="1"/>
            </p:cNvSpPr>
            <p:nvPr/>
          </p:nvSpPr>
          <p:spPr bwMode="auto">
            <a:xfrm>
              <a:off x="398" y="663"/>
              <a:ext cx="0" cy="2747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8" name="Line 30"/>
            <p:cNvSpPr>
              <a:spLocks noChangeShapeType="1"/>
            </p:cNvSpPr>
            <p:nvPr/>
          </p:nvSpPr>
          <p:spPr bwMode="auto">
            <a:xfrm>
              <a:off x="5436" y="663"/>
              <a:ext cx="0" cy="2747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49" name="Line 31"/>
            <p:cNvSpPr>
              <a:spLocks noChangeShapeType="1"/>
            </p:cNvSpPr>
            <p:nvPr/>
          </p:nvSpPr>
          <p:spPr bwMode="auto">
            <a:xfrm>
              <a:off x="398" y="663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150" name="Line 32"/>
            <p:cNvSpPr>
              <a:spLocks noChangeShapeType="1"/>
            </p:cNvSpPr>
            <p:nvPr/>
          </p:nvSpPr>
          <p:spPr bwMode="auto">
            <a:xfrm>
              <a:off x="398" y="3410"/>
              <a:ext cx="5038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7E1ECA96-E75D-49E3-BAFE-2A0263A397FA}" type="slidenum">
              <a:rPr lang="it-IT">
                <a:latin typeface="+mn-lt"/>
                <a:cs typeface="+mn-cs"/>
              </a:rPr>
              <a:pPr>
                <a:defRPr/>
              </a:pPr>
              <a:t>13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-200025"/>
            <a:ext cx="8029575" cy="649288"/>
          </a:xfrm>
        </p:spPr>
        <p:txBody>
          <a:bodyPr/>
          <a:lstStyle/>
          <a:p>
            <a:r>
              <a:rPr lang="it-IT" sz="1800" smtClean="0">
                <a:solidFill>
                  <a:schemeClr val="hlink"/>
                </a:solidFill>
              </a:rPr>
              <a:t>Architettura SDP: dettaglio delle integrazioni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223963"/>
            <a:ext cx="8459787" cy="4510087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it-IT" sz="1800" smtClean="0">
                <a:solidFill>
                  <a:schemeClr val="hlink"/>
                </a:solidFill>
              </a:rPr>
              <a:t>Alcune integrazioni saranno così realizzate:</a:t>
            </a:r>
            <a:br>
              <a:rPr lang="it-IT" sz="1800" smtClean="0">
                <a:solidFill>
                  <a:schemeClr val="hlink"/>
                </a:solidFill>
              </a:rPr>
            </a:br>
            <a:endParaRPr lang="it-IT" sz="1800" smtClean="0">
              <a:solidFill>
                <a:schemeClr val="hlink"/>
              </a:solidFill>
            </a:endParaRPr>
          </a:p>
          <a:p>
            <a:pPr marL="952500" lvl="1" indent="-374650" algn="just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SzTx/>
              <a:buFont typeface="Wingdings" pitchFamily="2" charset="2"/>
              <a:buChar char="ð"/>
            </a:pPr>
            <a:r>
              <a:rPr kumimoji="0" lang="it-IT" sz="1800" b="1" smtClean="0">
                <a:solidFill>
                  <a:schemeClr val="hlink"/>
                </a:solidFill>
              </a:rPr>
              <a:t>EDWH</a:t>
            </a:r>
            <a:r>
              <a:rPr kumimoji="0" lang="it-IT" sz="1800" smtClean="0">
                <a:solidFill>
                  <a:schemeClr val="hlink"/>
                </a:solidFill>
              </a:rPr>
              <a:t>: integrato attraverso l'alimentazione diretta del flusso NSP, estratto a fine giornata </a:t>
            </a:r>
          </a:p>
          <a:p>
            <a:pPr marL="952500" lvl="1" indent="-374650" algn="just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SzTx/>
              <a:buFont typeface="Wingdings" pitchFamily="2" charset="2"/>
              <a:buChar char="ð"/>
            </a:pPr>
            <a:r>
              <a:rPr kumimoji="0" lang="it-IT" sz="1800" b="1" smtClean="0">
                <a:solidFill>
                  <a:schemeClr val="hlink"/>
                </a:solidFill>
              </a:rPr>
              <a:t>CRM</a:t>
            </a:r>
            <a:r>
              <a:rPr kumimoji="0" lang="it-IT" sz="1800" smtClean="0">
                <a:solidFill>
                  <a:schemeClr val="hlink"/>
                </a:solidFill>
              </a:rPr>
              <a:t>: integrato per l'anagrafica clienti, relativamente alla fatturazione di PosteShop, e tramite link per la scheda cliente   </a:t>
            </a:r>
          </a:p>
          <a:p>
            <a:pPr marL="952500" lvl="1" indent="-374650" algn="just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SzTx/>
              <a:buFont typeface="Wingdings" pitchFamily="2" charset="2"/>
              <a:buChar char="ð"/>
            </a:pPr>
            <a:r>
              <a:rPr kumimoji="0" lang="it-IT" sz="1800" b="1" smtClean="0">
                <a:solidFill>
                  <a:schemeClr val="hlink"/>
                </a:solidFill>
              </a:rPr>
              <a:t>WMS</a:t>
            </a:r>
            <a:r>
              <a:rPr kumimoji="0" lang="it-IT" sz="1800" smtClean="0">
                <a:solidFill>
                  <a:schemeClr val="hlink"/>
                </a:solidFill>
              </a:rPr>
              <a:t>: integrato per la gestione della vendita dei folder filatelici (rilascio previsto a ottobre 2009) e come sull’attuale sistema di sportello (via link)</a:t>
            </a:r>
          </a:p>
          <a:p>
            <a:pPr marL="952500" lvl="1" indent="-374650" algn="just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SzTx/>
              <a:buFont typeface="Wingdings" pitchFamily="2" charset="2"/>
              <a:buChar char="ð"/>
            </a:pPr>
            <a:r>
              <a:rPr kumimoji="0" lang="it-IT" sz="1800" b="1" smtClean="0">
                <a:solidFill>
                  <a:schemeClr val="hlink"/>
                </a:solidFill>
              </a:rPr>
              <a:t>KMS</a:t>
            </a:r>
            <a:r>
              <a:rPr kumimoji="0" lang="it-IT" sz="1800" smtClean="0">
                <a:solidFill>
                  <a:schemeClr val="hlink"/>
                </a:solidFill>
              </a:rPr>
              <a:t>: integrato come sull’attuale sistema di sportello (via link) </a:t>
            </a:r>
          </a:p>
          <a:p>
            <a:pPr marL="952500" lvl="1" indent="-374650" algn="just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SzTx/>
              <a:buFont typeface="Wingdings" pitchFamily="2" charset="2"/>
              <a:buChar char="ð"/>
            </a:pPr>
            <a:r>
              <a:rPr kumimoji="0" lang="it-IT" sz="1800" b="1" smtClean="0">
                <a:solidFill>
                  <a:schemeClr val="hlink"/>
                </a:solidFill>
              </a:rPr>
              <a:t>DMS</a:t>
            </a:r>
            <a:r>
              <a:rPr kumimoji="0" lang="it-IT" sz="1800" smtClean="0">
                <a:solidFill>
                  <a:schemeClr val="hlink"/>
                </a:solidFill>
              </a:rPr>
              <a:t>: integrato come sull’attuale sistema di sportello (via link)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it-IT"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fld id="{5C5DD96B-7D7B-463A-A6C3-140576623ABF}" type="slidenum">
              <a:rPr lang="it-IT"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14</a:t>
            </a:fld>
            <a:endParaRPr lang="it-IT" sz="12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91170" name="Segnaposto data 4"/>
          <p:cNvSpPr txBox="1">
            <a:spLocks noGrp="1"/>
          </p:cNvSpPr>
          <p:nvPr/>
        </p:nvSpPr>
        <p:spPr bwMode="auto">
          <a:xfrm>
            <a:off x="2987675" y="6353175"/>
            <a:ext cx="1655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000">
                <a:solidFill>
                  <a:schemeClr val="bg2"/>
                </a:solidFill>
              </a:rPr>
              <a:t>03/06/2010</a:t>
            </a:r>
          </a:p>
        </p:txBody>
      </p:sp>
      <p:sp>
        <p:nvSpPr>
          <p:cNvPr id="391171" name="Rectangle 1325"/>
          <p:cNvSpPr>
            <a:spLocks noChangeArrowheads="1"/>
          </p:cNvSpPr>
          <p:nvPr/>
        </p:nvSpPr>
        <p:spPr bwMode="auto">
          <a:xfrm>
            <a:off x="-36513" y="-171450"/>
            <a:ext cx="5940426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ts val="3600"/>
              </a:lnSpc>
            </a:pPr>
            <a:r>
              <a:rPr lang="it-IT" sz="2000" b="1">
                <a:solidFill>
                  <a:srgbClr val="00529C"/>
                </a:solidFill>
              </a:rPr>
              <a:t>SDP – Stato dell’Arte </a:t>
            </a:r>
          </a:p>
        </p:txBody>
      </p:sp>
      <p:sp>
        <p:nvSpPr>
          <p:cNvPr id="391172" name="Rectangle 200"/>
          <p:cNvSpPr>
            <a:spLocks noChangeArrowheads="1"/>
          </p:cNvSpPr>
          <p:nvPr/>
        </p:nvSpPr>
        <p:spPr bwMode="auto">
          <a:xfrm>
            <a:off x="179388" y="549275"/>
            <a:ext cx="83534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 eaLnBrk="0" hangingPunct="0">
              <a:spcBef>
                <a:spcPct val="20000"/>
              </a:spcBef>
              <a:spcAft>
                <a:spcPct val="40000"/>
              </a:spcAft>
              <a:tabLst>
                <a:tab pos="536575" algn="l"/>
              </a:tabLst>
            </a:pPr>
            <a:r>
              <a:rPr lang="it-IT" sz="2800">
                <a:solidFill>
                  <a:srgbClr val="00529E"/>
                </a:solidFill>
              </a:rPr>
              <a:t>817 uffici Migrati ad SDP</a:t>
            </a:r>
          </a:p>
        </p:txBody>
      </p:sp>
      <p:pic>
        <p:nvPicPr>
          <p:cNvPr id="3911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143000"/>
            <a:ext cx="6972300" cy="43576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91174" name="Rectangle 7"/>
          <p:cNvSpPr>
            <a:spLocks noChangeArrowheads="1"/>
          </p:cNvSpPr>
          <p:nvPr/>
        </p:nvSpPr>
        <p:spPr bwMode="auto">
          <a:xfrm>
            <a:off x="0" y="5300663"/>
            <a:ext cx="8964613" cy="815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tIns="36000" bIns="36000" anchorCtr="1">
            <a:spAutoFit/>
          </a:bodyPr>
          <a:lstStyle/>
          <a:p>
            <a:pPr marL="92075" indent="-92075" algn="ctr" eaLnBrk="0" hangingPunct="0">
              <a:buFont typeface="Wingdings" pitchFamily="2" charset="2"/>
              <a:buNone/>
            </a:pPr>
            <a:r>
              <a:rPr lang="it-IT">
                <a:solidFill>
                  <a:srgbClr val="00529E"/>
                </a:solidFill>
              </a:rPr>
              <a:t>Come noto dopo i primi 10gg di roll-out massivo a metà giugno i problemi prestazionali del sistema hanno richiesto una interruzione dell’attività di Diffusione su altri UP già programmati (per complessivi 2100 UP).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 noGrp="1"/>
          </p:cNvSpPr>
          <p:nvPr/>
        </p:nvSpPr>
        <p:spPr bwMode="auto">
          <a:xfrm>
            <a:off x="8315325" y="19050"/>
            <a:ext cx="7207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it-IT"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fld id="{0096CCDA-8AAC-4E14-A02E-789AFBC11C1F}" type="slidenum">
              <a:rPr lang="it-IT"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15</a:t>
            </a:fld>
            <a:endParaRPr lang="it-IT" sz="12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95266" name="Segnaposto data 4"/>
          <p:cNvSpPr txBox="1">
            <a:spLocks noGrp="1"/>
          </p:cNvSpPr>
          <p:nvPr/>
        </p:nvSpPr>
        <p:spPr bwMode="auto">
          <a:xfrm>
            <a:off x="2987675" y="6353175"/>
            <a:ext cx="1655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1000">
                <a:solidFill>
                  <a:schemeClr val="bg2"/>
                </a:solidFill>
              </a:rPr>
              <a:t>03/06/2010</a:t>
            </a:r>
          </a:p>
        </p:txBody>
      </p:sp>
      <p:sp>
        <p:nvSpPr>
          <p:cNvPr id="395267" name="Rectangle 1325"/>
          <p:cNvSpPr>
            <a:spLocks noChangeArrowheads="1"/>
          </p:cNvSpPr>
          <p:nvPr/>
        </p:nvSpPr>
        <p:spPr bwMode="auto">
          <a:xfrm>
            <a:off x="-36513" y="-171450"/>
            <a:ext cx="5940426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600"/>
              </a:lnSpc>
            </a:pPr>
            <a:r>
              <a:rPr lang="it-IT" b="1">
                <a:solidFill>
                  <a:srgbClr val="00529C"/>
                </a:solidFill>
              </a:rPr>
              <a:t>SDP – Interventi di Ottimizzazione (1/3)</a:t>
            </a:r>
          </a:p>
        </p:txBody>
      </p:sp>
      <p:sp>
        <p:nvSpPr>
          <p:cNvPr id="395268" name="Rectangle 200"/>
          <p:cNvSpPr>
            <a:spLocks noChangeArrowheads="1"/>
          </p:cNvSpPr>
          <p:nvPr/>
        </p:nvSpPr>
        <p:spPr bwMode="auto">
          <a:xfrm>
            <a:off x="0" y="1285875"/>
            <a:ext cx="45720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 eaLnBrk="0" hangingPunct="0">
              <a:spcBef>
                <a:spcPct val="20000"/>
              </a:spcBef>
              <a:spcAft>
                <a:spcPct val="40000"/>
              </a:spcAft>
              <a:tabLst>
                <a:tab pos="84138" algn="l"/>
              </a:tabLst>
            </a:pPr>
            <a:r>
              <a:rPr lang="it-IT" sz="2000" b="1" u="sng">
                <a:solidFill>
                  <a:srgbClr val="00529E"/>
                </a:solidFill>
              </a:rPr>
              <a:t>Intervento di Ottimizzazione del sistema</a:t>
            </a:r>
          </a:p>
          <a:p>
            <a:pPr marL="182563" indent="-182563" algn="just" eaLnBrk="0" hangingPunct="0">
              <a:spcBef>
                <a:spcPct val="20000"/>
              </a:spcBef>
              <a:spcAft>
                <a:spcPct val="40000"/>
              </a:spcAft>
              <a:tabLst>
                <a:tab pos="84138" algn="l"/>
              </a:tabLst>
            </a:pPr>
            <a:r>
              <a:rPr lang="it-IT" sz="2000">
                <a:solidFill>
                  <a:srgbClr val="00529E"/>
                </a:solidFill>
              </a:rPr>
              <a:t>Il gruppo di lavoro congiunto PI, IBM ed HP sta eseguendo in questi mesi un’attività completa di tuning di tutte le componenti architetturali ed applicative del sistema SDP. </a:t>
            </a:r>
          </a:p>
          <a:p>
            <a:pPr marL="182563" indent="-182563" algn="just" eaLnBrk="0" hangingPunct="0">
              <a:spcBef>
                <a:spcPct val="20000"/>
              </a:spcBef>
              <a:spcAft>
                <a:spcPct val="40000"/>
              </a:spcAft>
              <a:tabLst>
                <a:tab pos="84138" algn="l"/>
              </a:tabLst>
            </a:pPr>
            <a:r>
              <a:rPr lang="it-IT" sz="2000">
                <a:solidFill>
                  <a:srgbClr val="00529E"/>
                </a:solidFill>
              </a:rPr>
              <a:t>I numerosi ambiti di intervento che riguardano sia l’Architettura fisica che applicativa del sistema sono stati già avviati e sono in fase avanzata di realizzazione e collaudo.  </a:t>
            </a:r>
          </a:p>
          <a:p>
            <a:pPr marL="182563" indent="-182563" algn="just" eaLnBrk="0" hangingPunct="0">
              <a:spcBef>
                <a:spcPct val="20000"/>
              </a:spcBef>
              <a:spcAft>
                <a:spcPct val="40000"/>
              </a:spcAft>
              <a:tabLst>
                <a:tab pos="84138" algn="l"/>
              </a:tabLst>
            </a:pPr>
            <a:r>
              <a:rPr lang="it-IT" sz="2000">
                <a:solidFill>
                  <a:srgbClr val="00529E"/>
                </a:solidFill>
              </a:rPr>
              <a:t>Il rilascio in produzione è previsto in più step nei mesi di Agosto e Settembre</a:t>
            </a:r>
            <a:r>
              <a:rPr lang="it-IT">
                <a:solidFill>
                  <a:srgbClr val="00529E"/>
                </a:solidFill>
              </a:rPr>
              <a:t>.</a:t>
            </a:r>
          </a:p>
          <a:p>
            <a:pPr marL="182563" indent="-182563" eaLnBrk="0" hangingPunct="0">
              <a:spcBef>
                <a:spcPct val="20000"/>
              </a:spcBef>
              <a:spcAft>
                <a:spcPct val="40000"/>
              </a:spcAft>
              <a:tabLst>
                <a:tab pos="84138" algn="l"/>
              </a:tabLst>
            </a:pPr>
            <a:r>
              <a:rPr lang="it-IT">
                <a:solidFill>
                  <a:srgbClr val="00529E"/>
                </a:solidFill>
              </a:rPr>
              <a:t>.</a:t>
            </a:r>
          </a:p>
        </p:txBody>
      </p:sp>
      <p:pic>
        <p:nvPicPr>
          <p:cNvPr id="39526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76250"/>
            <a:ext cx="4254500" cy="541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1800" smtClean="0"/>
              <a:t>SDP – Interventi di Ottimizzazione (2/3)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0" y="428625"/>
            <a:ext cx="9144000" cy="43576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 tIns="36000" bIns="36000" anchor="ctr"/>
          <a:lstStyle/>
          <a:p>
            <a:pPr marL="93663" indent="-93663" algn="ctr" eaLnBrk="0" hangingPunct="0">
              <a:defRPr/>
            </a:pPr>
            <a:r>
              <a:rPr lang="it-IT" sz="1600" b="1" u="sng" dirty="0">
                <a:solidFill>
                  <a:srgbClr val="00529E"/>
                </a:solidFill>
                <a:cs typeface="+mn-cs"/>
              </a:rPr>
              <a:t>OTTIMIZZAZIONE APPLICATIVA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Comprende la rivisitazione di tutte quelle Fasi applicative maggiormente critiche. Tra queste: 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-	</a:t>
            </a:r>
            <a:r>
              <a:rPr lang="it-IT" sz="1600" b="1" dirty="0" err="1">
                <a:solidFill>
                  <a:srgbClr val="00529E"/>
                </a:solidFill>
                <a:cs typeface="+mn-cs"/>
              </a:rPr>
              <a:t>Workflow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 di Apertura e chiusura UP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, semplificare e velocizzare le transazioni eliminando anche gli </a:t>
            </a:r>
            <a:r>
              <a:rPr lang="it-IT" sz="1600" dirty="0" err="1">
                <a:solidFill>
                  <a:srgbClr val="00529E"/>
                </a:solidFill>
                <a:cs typeface="+mn-cs"/>
              </a:rPr>
              <a:t>step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non obbligatori;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-	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Operazioni di Corrispondenza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riguardanti Dispacci, Storico Invii, Formazione mazzetti e Consegna Invii; 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-	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Report contabili giornalieri e mensili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(più critici). Ottimizzazione e creazione di una modalità di generazione centralizzata per quelli mensili;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-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	Ottimizzazione dei </a:t>
            </a:r>
            <a:r>
              <a:rPr lang="it-IT" sz="1600" b="1" dirty="0" err="1">
                <a:solidFill>
                  <a:srgbClr val="00529E"/>
                </a:solidFill>
                <a:cs typeface="+mn-cs"/>
              </a:rPr>
              <a:t>Rollback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 Applicativi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modificando la modalità di esecuzione ed eliminando i </a:t>
            </a:r>
            <a:r>
              <a:rPr lang="it-IT" sz="1600" dirty="0" err="1">
                <a:solidFill>
                  <a:srgbClr val="00529E"/>
                </a:solidFill>
                <a:cs typeface="+mn-cs"/>
              </a:rPr>
              <a:t>lock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in operazioni di sola lettura.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-	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Chiusure di emergenza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ottimizzazione ed eliminazione delle problematiche di chiusura UP.</a:t>
            </a:r>
          </a:p>
          <a:p>
            <a:pPr marL="93663" indent="-93663" eaLnBrk="0" hangingPunct="0">
              <a:defRPr/>
            </a:pPr>
            <a:endParaRPr lang="it-IT" sz="1600" dirty="0">
              <a:solidFill>
                <a:srgbClr val="00529E"/>
              </a:solidFill>
              <a:cs typeface="+mn-cs"/>
            </a:endParaRPr>
          </a:p>
          <a:p>
            <a:pPr marL="93663" indent="-93663" eaLnBrk="0" hangingPunct="0">
              <a:defRPr/>
            </a:pPr>
            <a:r>
              <a:rPr lang="it-IT" sz="1600" b="1" dirty="0">
                <a:solidFill>
                  <a:srgbClr val="00529E"/>
                </a:solidFill>
                <a:cs typeface="+mn-cs"/>
              </a:rPr>
              <a:t>Rilascio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: analisi conclusa e sviluppi avviati nella 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rel. 5.11.80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in rilascio l’8 Settembre.  È previsto il passaggio in produzione a 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metà Ottobre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. Alcune ottimizzazioni parziali sono state già rilasciate nella </a:t>
            </a:r>
            <a:r>
              <a:rPr lang="it-IT" sz="1600" b="1" dirty="0" err="1">
                <a:solidFill>
                  <a:srgbClr val="00529E"/>
                </a:solidFill>
                <a:cs typeface="+mn-cs"/>
              </a:rPr>
              <a:t>rel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 5.11.75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installata a metà agosto che effettivamente ha migliorato la situazione</a:t>
            </a:r>
          </a:p>
        </p:txBody>
      </p:sp>
      <p:sp>
        <p:nvSpPr>
          <p:cNvPr id="396291" name="Oval 6"/>
          <p:cNvSpPr>
            <a:spLocks noChangeArrowheads="1"/>
          </p:cNvSpPr>
          <p:nvPr/>
        </p:nvSpPr>
        <p:spPr bwMode="auto">
          <a:xfrm>
            <a:off x="8215313" y="500063"/>
            <a:ext cx="503237" cy="360362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 wrap="none" tIns="36000" bIns="36000" anchor="ctr"/>
          <a:lstStyle/>
          <a:p>
            <a:pPr marL="609600" indent="-609600" algn="ctr" eaLnBrk="0" hangingPunct="0"/>
            <a:r>
              <a:rPr lang="it-IT" sz="2000" b="1">
                <a:solidFill>
                  <a:srgbClr val="00529E"/>
                </a:solidFill>
              </a:rPr>
              <a:t>1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0" y="4937125"/>
            <a:ext cx="9144000" cy="1849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 tIns="36000" bIns="36000" anchor="ctr"/>
          <a:lstStyle/>
          <a:p>
            <a:pPr marL="93663" indent="-93663" algn="ctr" eaLnBrk="0" hangingPunct="0">
              <a:defRPr/>
            </a:pPr>
            <a:r>
              <a:rPr lang="it-IT" sz="1600" b="1" u="sng" dirty="0">
                <a:solidFill>
                  <a:srgbClr val="00529E"/>
                </a:solidFill>
                <a:cs typeface="+mn-cs"/>
              </a:rPr>
              <a:t>AGGIORNAMENTO DEI SERVER APPLICATIVI (WAS )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</a:t>
            </a: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Aggiornamento del Sistema Operativo all’ultima </a:t>
            </a:r>
            <a:r>
              <a:rPr lang="it-IT" sz="1600" dirty="0" err="1">
                <a:solidFill>
                  <a:srgbClr val="00529E"/>
                </a:solidFill>
                <a:cs typeface="+mn-cs"/>
              </a:rPr>
              <a:t>release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e del software degli </a:t>
            </a:r>
            <a:r>
              <a:rPr lang="it-IT" sz="1600" dirty="0" err="1">
                <a:solidFill>
                  <a:srgbClr val="00529E"/>
                </a:solidFill>
                <a:cs typeface="+mn-cs"/>
              </a:rPr>
              <a:t>Application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Server alla nuova versione </a:t>
            </a:r>
            <a:r>
              <a:rPr lang="it-IT" sz="1600" dirty="0" err="1">
                <a:solidFill>
                  <a:srgbClr val="00529E"/>
                </a:solidFill>
                <a:cs typeface="+mn-cs"/>
              </a:rPr>
              <a:t>Websphere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ed il raddoppio delle JVM in produzione.</a:t>
            </a:r>
          </a:p>
          <a:p>
            <a:pPr marL="93663" indent="-93663" eaLnBrk="0" hangingPunct="0">
              <a:defRPr/>
            </a:pPr>
            <a:endParaRPr lang="it-IT" sz="1600" dirty="0">
              <a:solidFill>
                <a:srgbClr val="00529E"/>
              </a:solidFill>
              <a:cs typeface="+mn-cs"/>
            </a:endParaRPr>
          </a:p>
          <a:p>
            <a:pPr marL="93663" indent="-93663" eaLnBrk="0" hangingPunct="0">
              <a:defRPr/>
            </a:pPr>
            <a:r>
              <a:rPr lang="it-IT" sz="1600" dirty="0">
                <a:solidFill>
                  <a:srgbClr val="00529E"/>
                </a:solidFill>
                <a:cs typeface="+mn-cs"/>
              </a:rPr>
              <a:t>Rilascio: aggiornamento Sistema Operativo 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eseguito l’8/</a:t>
            </a:r>
            <a:r>
              <a:rPr lang="it-IT" sz="1600" b="1" dirty="0" err="1">
                <a:solidFill>
                  <a:srgbClr val="00529E"/>
                </a:solidFill>
                <a:cs typeface="+mn-cs"/>
              </a:rPr>
              <a:t>8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/2010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, aggiornamento </a:t>
            </a:r>
            <a:r>
              <a:rPr lang="it-IT" sz="1600" dirty="0" err="1">
                <a:solidFill>
                  <a:srgbClr val="00529E"/>
                </a:solidFill>
                <a:cs typeface="+mn-cs"/>
              </a:rPr>
              <a:t>Application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 Server e JVM programmato per le 4 celle </a:t>
            </a:r>
            <a:r>
              <a:rPr lang="it-IT" sz="1600" b="1" dirty="0">
                <a:solidFill>
                  <a:srgbClr val="00529E"/>
                </a:solidFill>
                <a:cs typeface="+mn-cs"/>
              </a:rPr>
              <a:t>fra il 25/8/2010 all’8/9/2010</a:t>
            </a:r>
            <a:r>
              <a:rPr lang="it-IT" sz="1600" dirty="0">
                <a:solidFill>
                  <a:srgbClr val="00529E"/>
                </a:solidFill>
                <a:cs typeface="+mn-cs"/>
              </a:rPr>
              <a:t>.</a:t>
            </a:r>
          </a:p>
        </p:txBody>
      </p:sp>
      <p:sp>
        <p:nvSpPr>
          <p:cNvPr id="396293" name="Oval 8"/>
          <p:cNvSpPr>
            <a:spLocks noChangeArrowheads="1"/>
          </p:cNvSpPr>
          <p:nvPr/>
        </p:nvSpPr>
        <p:spPr bwMode="auto">
          <a:xfrm>
            <a:off x="8429625" y="5000625"/>
            <a:ext cx="503238" cy="360363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 wrap="none" tIns="36000" bIns="36000" anchor="ctr"/>
          <a:lstStyle/>
          <a:p>
            <a:pPr marL="609600" indent="-609600" algn="ctr" eaLnBrk="0" hangingPunct="0"/>
            <a:r>
              <a:rPr lang="it-IT" sz="2000" b="1">
                <a:solidFill>
                  <a:srgbClr val="00529E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179388" y="3284538"/>
            <a:ext cx="8569325" cy="27876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 tIns="36000" bIns="36000" anchor="ctr"/>
          <a:lstStyle/>
          <a:p>
            <a:pPr marL="93663" indent="-93663" algn="ctr" eaLnBrk="0" hangingPunct="0">
              <a:defRPr/>
            </a:pPr>
            <a:r>
              <a:rPr lang="it-IT" sz="1600" b="1" u="sng">
                <a:solidFill>
                  <a:srgbClr val="00529E"/>
                </a:solidFill>
                <a:cs typeface="+mn-cs"/>
              </a:rPr>
              <a:t>OTTIMIZZAZIONE QUERY DB </a:t>
            </a:r>
          </a:p>
          <a:p>
            <a:pPr marL="93663" indent="-93663" algn="just" eaLnBrk="0" hangingPunct="0">
              <a:defRPr/>
            </a:pPr>
            <a:r>
              <a:rPr lang="it-IT" sz="1600">
                <a:solidFill>
                  <a:srgbClr val="00529E"/>
                </a:solidFill>
                <a:cs typeface="+mn-cs"/>
              </a:rPr>
              <a:t>Ha come obiettivo principale il cambio strutturale della logica delle query considerando i vincoli DB2, sistema operativo e software Java. L’attività di analisi ha evidenziato circa 800 query che richiedono interventi di ottimizzazione. </a:t>
            </a:r>
          </a:p>
          <a:p>
            <a:pPr marL="93663" indent="-93663" algn="just" eaLnBrk="0" hangingPunct="0">
              <a:defRPr/>
            </a:pPr>
            <a:r>
              <a:rPr lang="it-IT" sz="1600">
                <a:solidFill>
                  <a:srgbClr val="00529E"/>
                </a:solidFill>
                <a:cs typeface="+mn-cs"/>
              </a:rPr>
              <a:t>L’attività include anche l’utilizzo di nuova modalità di accesso ai dati (connection sharing) con utilizzo di tabelle gestite in cache e modifica in sviluppo dei metodi utilizzati per l’accesso ai dati.</a:t>
            </a:r>
          </a:p>
          <a:p>
            <a:pPr marL="93663" indent="-93663" algn="just" eaLnBrk="0" hangingPunct="0">
              <a:defRPr/>
            </a:pPr>
            <a:endParaRPr lang="it-IT" sz="1600">
              <a:solidFill>
                <a:srgbClr val="00529E"/>
              </a:solidFill>
              <a:cs typeface="+mn-cs"/>
            </a:endParaRPr>
          </a:p>
          <a:p>
            <a:pPr marL="93663" indent="-93663" algn="just" eaLnBrk="0" hangingPunct="0">
              <a:defRPr/>
            </a:pPr>
            <a:r>
              <a:rPr lang="it-IT" sz="1600" b="1">
                <a:solidFill>
                  <a:srgbClr val="00529E"/>
                </a:solidFill>
                <a:cs typeface="+mn-cs"/>
              </a:rPr>
              <a:t>Rilascio</a:t>
            </a:r>
            <a:r>
              <a:rPr lang="it-IT" sz="1600">
                <a:solidFill>
                  <a:srgbClr val="00529E"/>
                </a:solidFill>
                <a:cs typeface="+mn-cs"/>
              </a:rPr>
              <a:t>: Le 800 query suddivise in quattro blocchi verranno rilasciate a scaglioni, il primo il 4/8/2010, l’ultimo l’11/10/2010.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179388" y="500063"/>
            <a:ext cx="8569325" cy="25717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round/>
            <a:headEnd/>
            <a:tailEnd/>
          </a:ln>
          <a:effectLst/>
        </p:spPr>
        <p:txBody>
          <a:bodyPr tIns="36000" bIns="36000" anchor="ctr"/>
          <a:lstStyle/>
          <a:p>
            <a:pPr marL="174625" indent="-174625" algn="ctr" eaLnBrk="0" hangingPunct="0">
              <a:defRPr/>
            </a:pPr>
            <a:r>
              <a:rPr lang="it-IT" sz="1600" b="1" u="sng">
                <a:solidFill>
                  <a:srgbClr val="00529E"/>
                </a:solidFill>
                <a:cs typeface="+mn-cs"/>
              </a:rPr>
              <a:t>STORICIZZAZIONE DEI DATI DEL DB</a:t>
            </a:r>
          </a:p>
          <a:p>
            <a:pPr marL="174625" indent="-174625" algn="just" eaLnBrk="0" hangingPunct="0">
              <a:defRPr/>
            </a:pPr>
            <a:r>
              <a:rPr lang="it-IT" sz="1600">
                <a:solidFill>
                  <a:srgbClr val="00529E"/>
                </a:solidFill>
                <a:cs typeface="+mn-cs"/>
              </a:rPr>
              <a:t>L’attività prevede il rilascio di una procedura di storicizzazione che periodicamente archivi in un DB storico i dati che non necessitano di essere on-line per gli UP (svecchiamento tabelle). In questo modo si vuole mantenere costanti nel tempo le performance del DB.</a:t>
            </a:r>
          </a:p>
          <a:p>
            <a:pPr marL="174625" indent="-174625" algn="just" eaLnBrk="0" hangingPunct="0">
              <a:defRPr/>
            </a:pPr>
            <a:endParaRPr lang="it-IT" sz="1600">
              <a:solidFill>
                <a:srgbClr val="00529E"/>
              </a:solidFill>
              <a:cs typeface="+mn-cs"/>
            </a:endParaRPr>
          </a:p>
          <a:p>
            <a:pPr marL="174625" indent="-174625" algn="just" eaLnBrk="0" hangingPunct="0">
              <a:defRPr/>
            </a:pPr>
            <a:r>
              <a:rPr lang="it-IT" sz="1600" b="1">
                <a:solidFill>
                  <a:srgbClr val="00529E"/>
                </a:solidFill>
                <a:cs typeface="+mn-cs"/>
              </a:rPr>
              <a:t>Rilascio</a:t>
            </a:r>
            <a:r>
              <a:rPr lang="it-IT" sz="1600">
                <a:solidFill>
                  <a:srgbClr val="00529E"/>
                </a:solidFill>
                <a:cs typeface="+mn-cs"/>
              </a:rPr>
              <a:t>: attualmente in ambiente di collaudo previsto il rilascio nella </a:t>
            </a:r>
            <a:r>
              <a:rPr lang="it-IT" sz="1600" b="1">
                <a:solidFill>
                  <a:srgbClr val="00529E"/>
                </a:solidFill>
                <a:cs typeface="+mn-cs"/>
              </a:rPr>
              <a:t>prima metà di settembre.</a:t>
            </a:r>
          </a:p>
        </p:txBody>
      </p:sp>
      <p:sp>
        <p:nvSpPr>
          <p:cNvPr id="397315" name="Oval 9"/>
          <p:cNvSpPr>
            <a:spLocks noChangeArrowheads="1"/>
          </p:cNvSpPr>
          <p:nvPr/>
        </p:nvSpPr>
        <p:spPr bwMode="auto">
          <a:xfrm>
            <a:off x="8072438" y="571500"/>
            <a:ext cx="503237" cy="360363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 wrap="none" tIns="36000" bIns="36000" anchor="ctr"/>
          <a:lstStyle/>
          <a:p>
            <a:pPr marL="609600" indent="-609600" algn="ctr" eaLnBrk="0" hangingPunct="0"/>
            <a:r>
              <a:rPr lang="it-IT" sz="2000" b="1">
                <a:solidFill>
                  <a:srgbClr val="00529E"/>
                </a:solidFill>
              </a:rPr>
              <a:t>3</a:t>
            </a:r>
          </a:p>
        </p:txBody>
      </p:sp>
      <p:sp>
        <p:nvSpPr>
          <p:cNvPr id="397316" name="Oval 10"/>
          <p:cNvSpPr>
            <a:spLocks noChangeArrowheads="1"/>
          </p:cNvSpPr>
          <p:nvPr/>
        </p:nvSpPr>
        <p:spPr bwMode="auto">
          <a:xfrm>
            <a:off x="8072438" y="3357563"/>
            <a:ext cx="503237" cy="360362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folHlink"/>
            </a:solidFill>
            <a:round/>
            <a:headEnd/>
            <a:tailEnd/>
          </a:ln>
        </p:spPr>
        <p:txBody>
          <a:bodyPr wrap="none" tIns="36000" bIns="36000" anchor="ctr"/>
          <a:lstStyle/>
          <a:p>
            <a:pPr marL="609600" indent="-609600" algn="ctr" eaLnBrk="0" hangingPunct="0"/>
            <a:r>
              <a:rPr lang="it-IT" sz="2000" b="1">
                <a:solidFill>
                  <a:srgbClr val="00529E"/>
                </a:solidFill>
              </a:rPr>
              <a:t>4</a:t>
            </a:r>
          </a:p>
        </p:txBody>
      </p:sp>
      <p:sp>
        <p:nvSpPr>
          <p:cNvPr id="397317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z="1800" smtClean="0"/>
              <a:t>SDP – Interventi di Ottimizzazione (3/3)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1FCB5E92-D6F5-4C7A-ACDB-BA0681D71819}" type="slidenum">
              <a:rPr lang="it-IT">
                <a:latin typeface="+mn-lt"/>
                <a:cs typeface="+mn-cs"/>
              </a:rPr>
              <a:pPr>
                <a:defRPr/>
              </a:pPr>
              <a:t>2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it-IT" sz="1800" smtClean="0"/>
              <a:t>Finalità dell’iniziativa: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052513"/>
            <a:ext cx="8139113" cy="4465637"/>
          </a:xfrm>
        </p:spPr>
        <p:txBody>
          <a:bodyPr/>
          <a:lstStyle/>
          <a:p>
            <a:pPr algn="just" defTabSz="912813">
              <a:lnSpc>
                <a:spcPts val="2300"/>
              </a:lnSpc>
              <a:spcAft>
                <a:spcPct val="20000"/>
              </a:spcAft>
            </a:pPr>
            <a:r>
              <a:rPr kumimoji="1" lang="it-IT" sz="1800" smtClean="0">
                <a:solidFill>
                  <a:schemeClr val="hlink"/>
                </a:solidFill>
              </a:rPr>
              <a:t>Poste Italiane ha avviato la </a:t>
            </a:r>
            <a:r>
              <a:rPr kumimoji="1" lang="it-IT" sz="1800" b="1" smtClean="0">
                <a:solidFill>
                  <a:schemeClr val="hlink"/>
                </a:solidFill>
              </a:rPr>
              <a:t>realizzazione di una piattaforma SOA multicanale</a:t>
            </a:r>
            <a:r>
              <a:rPr kumimoji="1" lang="it-IT" sz="1800" smtClean="0">
                <a:solidFill>
                  <a:schemeClr val="hlink"/>
                </a:solidFill>
              </a:rPr>
              <a:t>, avente, come primo obiettivo, il rifacimento dell’attuale Sistema di Sportello</a:t>
            </a:r>
          </a:p>
          <a:p>
            <a:pPr algn="just" defTabSz="912813">
              <a:lnSpc>
                <a:spcPts val="2300"/>
              </a:lnSpc>
              <a:spcAft>
                <a:spcPct val="20000"/>
              </a:spcAft>
            </a:pPr>
            <a:r>
              <a:rPr kumimoji="1" lang="it-IT" sz="1800" b="1" smtClean="0">
                <a:solidFill>
                  <a:schemeClr val="hlink"/>
                </a:solidFill>
              </a:rPr>
              <a:t>Il Programma SDP si propone</a:t>
            </a:r>
          </a:p>
          <a:p>
            <a:pPr lvl="1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b="1" smtClean="0">
                <a:solidFill>
                  <a:schemeClr val="hlink"/>
                </a:solidFill>
              </a:rPr>
              <a:t>relativamente al Sistema di Sportello di:</a:t>
            </a:r>
          </a:p>
          <a:p>
            <a:pPr lvl="2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smtClean="0">
                <a:solidFill>
                  <a:schemeClr val="hlink"/>
                </a:solidFill>
              </a:rPr>
              <a:t>abilitare l’offerta di nuovi prodotti e servizi</a:t>
            </a:r>
          </a:p>
          <a:p>
            <a:pPr lvl="2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smtClean="0">
                <a:solidFill>
                  <a:schemeClr val="hlink"/>
                </a:solidFill>
              </a:rPr>
              <a:t>ridurre il time-to-market</a:t>
            </a:r>
          </a:p>
          <a:p>
            <a:pPr lvl="2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smtClean="0">
                <a:solidFill>
                  <a:schemeClr val="hlink"/>
                </a:solidFill>
              </a:rPr>
              <a:t>Integrare l'offerta in ottica multicanale</a:t>
            </a:r>
          </a:p>
          <a:p>
            <a:pPr lvl="1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b="1" smtClean="0">
                <a:solidFill>
                  <a:schemeClr val="hlink"/>
                </a:solidFill>
              </a:rPr>
              <a:t>relativamente all'infrastruttura tecnologica di Poste Italiane di</a:t>
            </a:r>
            <a:r>
              <a:rPr lang="it-IT" sz="1800" smtClean="0">
                <a:solidFill>
                  <a:schemeClr val="hlink"/>
                </a:solidFill>
              </a:rPr>
              <a:t>:</a:t>
            </a:r>
          </a:p>
          <a:p>
            <a:pPr lvl="2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smtClean="0">
                <a:solidFill>
                  <a:schemeClr val="hlink"/>
                </a:solidFill>
              </a:rPr>
              <a:t>centralizzare il controllo delle applicazioni</a:t>
            </a:r>
          </a:p>
          <a:p>
            <a:pPr lvl="2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smtClean="0">
                <a:solidFill>
                  <a:schemeClr val="hlink"/>
                </a:solidFill>
              </a:rPr>
              <a:t>ridurre il livello di complessità dell'architettura</a:t>
            </a:r>
          </a:p>
          <a:p>
            <a:pPr lvl="2" algn="just" defTabSz="912813">
              <a:lnSpc>
                <a:spcPts val="2300"/>
              </a:lnSpc>
              <a:spcAft>
                <a:spcPct val="20000"/>
              </a:spcAft>
            </a:pPr>
            <a:r>
              <a:rPr lang="it-IT" sz="1800" smtClean="0">
                <a:solidFill>
                  <a:schemeClr val="hlink"/>
                </a:solidFill>
              </a:rPr>
              <a:t>facilitare il processo di sviluppo, collaudo, diffusione ed esercizio delle applicazioni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CEF190ED-2446-40E9-B663-CBCC8A5F30EB}" type="slidenum">
              <a:rPr lang="it-IT">
                <a:latin typeface="+mn-lt"/>
                <a:cs typeface="+mn-cs"/>
              </a:rPr>
              <a:pPr>
                <a:defRPr/>
              </a:pPr>
              <a:t>3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68313" y="3522663"/>
            <a:ext cx="8424862" cy="2447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D785"/>
              </a:gs>
              <a:gs pos="50000">
                <a:srgbClr val="D0F0D0"/>
              </a:gs>
              <a:gs pos="100000">
                <a:srgbClr val="85D785"/>
              </a:gs>
            </a:gsLst>
            <a:lin ang="5400000" scaled="1"/>
          </a:gradFill>
          <a:ln w="317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defTabSz="912813" eaLnBrk="0" hangingPunct="0"/>
            <a:endParaRPr lang="it-IT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95738" y="3522663"/>
            <a:ext cx="1301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defTabSz="868363" eaLnBrk="0" hangingPunct="0">
              <a:lnSpc>
                <a:spcPct val="100000"/>
              </a:lnSpc>
              <a:spcBef>
                <a:spcPct val="50000"/>
              </a:spcBef>
            </a:pPr>
            <a:r>
              <a:rPr lang="it-IT" sz="2000" b="1" i="0">
                <a:solidFill>
                  <a:schemeClr val="hlink"/>
                </a:solidFill>
                <a:latin typeface="Arial" charset="0"/>
              </a:rPr>
              <a:t>TO - BE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68313" y="650875"/>
            <a:ext cx="8424862" cy="2592388"/>
            <a:chOff x="295" y="410"/>
            <a:chExt cx="5307" cy="1633"/>
          </a:xfrm>
        </p:grpSpPr>
        <p:sp>
          <p:nvSpPr>
            <p:cNvPr id="19513" name="AutoShape 5"/>
            <p:cNvSpPr>
              <a:spLocks noChangeArrowheads="1"/>
            </p:cNvSpPr>
            <p:nvPr/>
          </p:nvSpPr>
          <p:spPr bwMode="auto">
            <a:xfrm>
              <a:off x="295" y="410"/>
              <a:ext cx="5307" cy="16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8F8F8"/>
                </a:gs>
                <a:gs pos="50000">
                  <a:srgbClr val="EAEAEA"/>
                </a:gs>
                <a:gs pos="100000">
                  <a:srgbClr val="F8F8F8"/>
                </a:gs>
              </a:gsLst>
              <a:lin ang="2700000" scaled="1"/>
            </a:gradFill>
            <a:ln w="3175" algn="ctr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19514" name="Text Box 6"/>
            <p:cNvSpPr txBox="1">
              <a:spLocks noChangeArrowheads="1"/>
            </p:cNvSpPr>
            <p:nvPr/>
          </p:nvSpPr>
          <p:spPr bwMode="auto">
            <a:xfrm>
              <a:off x="2517" y="410"/>
              <a:ext cx="81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038" indent="-173038" defTabSz="868363" eaLnBrk="0" hangingPunct="0">
                <a:lnSpc>
                  <a:spcPct val="100000"/>
                </a:lnSpc>
                <a:spcBef>
                  <a:spcPct val="50000"/>
                </a:spcBef>
              </a:pPr>
              <a:r>
                <a:rPr lang="it-IT" sz="2000" b="1" i="0">
                  <a:solidFill>
                    <a:schemeClr val="hlink"/>
                  </a:solidFill>
                  <a:latin typeface="Arial" charset="0"/>
                </a:rPr>
                <a:t>AS - IS</a:t>
              </a:r>
            </a:p>
          </p:txBody>
        </p:sp>
      </p:grpSp>
      <p:sp>
        <p:nvSpPr>
          <p:cNvPr id="19461" name="Rectangle 7"/>
          <p:cNvSpPr>
            <a:spLocks noGrp="1" noChangeArrowheads="1"/>
          </p:cNvSpPr>
          <p:nvPr>
            <p:ph type="title"/>
          </p:nvPr>
        </p:nvSpPr>
        <p:spPr>
          <a:xfrm>
            <a:off x="71438" y="-200025"/>
            <a:ext cx="8518525" cy="649288"/>
          </a:xfrm>
        </p:spPr>
        <p:txBody>
          <a:bodyPr/>
          <a:lstStyle/>
          <a:p>
            <a:pPr defTabSz="912813"/>
            <a:r>
              <a:rPr lang="it-IT" sz="1800" smtClean="0"/>
              <a:t>Finalità dell’iniziativa: consolidamento in server farm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611563" y="5327650"/>
            <a:ext cx="16875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8363" eaLnBrk="0" hangingPunct="0">
              <a:lnSpc>
                <a:spcPct val="100000"/>
              </a:lnSpc>
            </a:pPr>
            <a:endParaRPr lang="it-IT" sz="1400" b="1" i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5254625" y="5300663"/>
            <a:ext cx="1476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68363" eaLnBrk="0" hangingPunct="0">
              <a:lnSpc>
                <a:spcPct val="100000"/>
              </a:lnSpc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DATA</a:t>
            </a:r>
          </a:p>
          <a:p>
            <a:pPr algn="ctr" defTabSz="868363" eaLnBrk="0" hangingPunct="0">
              <a:lnSpc>
                <a:spcPct val="100000"/>
              </a:lnSpc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CENTER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7032625" y="5300663"/>
            <a:ext cx="16462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 algn="r" defTabSz="868363" eaLnBrk="0" hangingPunct="0">
              <a:lnSpc>
                <a:spcPct val="100000"/>
              </a:lnSpc>
              <a:spcBef>
                <a:spcPct val="20000"/>
              </a:spcBef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CED NAZIONALE</a:t>
            </a:r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>
            <a:off x="931863" y="3662363"/>
            <a:ext cx="2165350" cy="2120900"/>
          </a:xfrm>
          <a:prstGeom prst="roundRect">
            <a:avLst>
              <a:gd name="adj" fmla="val 73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lnSpc>
                <a:spcPct val="100000"/>
              </a:lnSpc>
            </a:pPr>
            <a:endParaRPr lang="it-IT" sz="1600" i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1476375" y="5521325"/>
            <a:ext cx="113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lnSpc>
                <a:spcPct val="100000"/>
              </a:lnSpc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58.000 PDL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1268413" y="4327525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lnSpc>
                <a:spcPct val="100000"/>
              </a:lnSpc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14.000 AGENZIE</a:t>
            </a:r>
          </a:p>
        </p:txBody>
      </p:sp>
      <p:grpSp>
        <p:nvGrpSpPr>
          <p:cNvPr id="19468" name="Group 14"/>
          <p:cNvGrpSpPr>
            <a:grpSpLocks/>
          </p:cNvGrpSpPr>
          <p:nvPr/>
        </p:nvGrpSpPr>
        <p:grpSpPr bwMode="auto">
          <a:xfrm>
            <a:off x="1554163" y="3814763"/>
            <a:ext cx="979487" cy="533400"/>
            <a:chOff x="1096" y="592"/>
            <a:chExt cx="648" cy="336"/>
          </a:xfrm>
        </p:grpSpPr>
        <p:sp>
          <p:nvSpPr>
            <p:cNvPr id="19511" name="Rectangle 15"/>
            <p:cNvSpPr>
              <a:spLocks noChangeArrowheads="1"/>
            </p:cNvSpPr>
            <p:nvPr/>
          </p:nvSpPr>
          <p:spPr bwMode="auto">
            <a:xfrm>
              <a:off x="1132" y="648"/>
              <a:ext cx="576" cy="280"/>
            </a:xfrm>
            <a:prstGeom prst="rect">
              <a:avLst/>
            </a:prstGeom>
            <a:solidFill>
              <a:srgbClr val="B2B2CE">
                <a:alpha val="50195"/>
              </a:srgbClr>
            </a:solidFill>
            <a:ln w="9525">
              <a:solidFill>
                <a:srgbClr val="B2B2C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>
                <a:lnSpc>
                  <a:spcPct val="100000"/>
                </a:lnSpc>
              </a:pPr>
              <a:endParaRPr lang="it-IT" sz="16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512" name="Rectangle 16"/>
            <p:cNvSpPr>
              <a:spLocks noChangeArrowheads="1"/>
            </p:cNvSpPr>
            <p:nvPr/>
          </p:nvSpPr>
          <p:spPr bwMode="auto">
            <a:xfrm>
              <a:off x="1096" y="592"/>
              <a:ext cx="648" cy="56"/>
            </a:xfrm>
            <a:prstGeom prst="rect">
              <a:avLst/>
            </a:prstGeom>
            <a:solidFill>
              <a:srgbClr val="B2B2CE">
                <a:alpha val="50195"/>
              </a:srgbClr>
            </a:solidFill>
            <a:ln w="9525">
              <a:solidFill>
                <a:srgbClr val="B2B2C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endParaRPr lang="it-IT"/>
            </a:p>
          </p:txBody>
        </p:sp>
      </p:grpSp>
      <p:grpSp>
        <p:nvGrpSpPr>
          <p:cNvPr id="19469" name="Group 17"/>
          <p:cNvGrpSpPr>
            <a:grpSpLocks/>
          </p:cNvGrpSpPr>
          <p:nvPr/>
        </p:nvGrpSpPr>
        <p:grpSpPr bwMode="auto">
          <a:xfrm>
            <a:off x="1493838" y="3770313"/>
            <a:ext cx="979487" cy="533400"/>
            <a:chOff x="1660" y="760"/>
            <a:chExt cx="648" cy="336"/>
          </a:xfrm>
        </p:grpSpPr>
        <p:sp>
          <p:nvSpPr>
            <p:cNvPr id="19501" name="Rectangle 18"/>
            <p:cNvSpPr>
              <a:spLocks noChangeArrowheads="1"/>
            </p:cNvSpPr>
            <p:nvPr/>
          </p:nvSpPr>
          <p:spPr bwMode="auto">
            <a:xfrm>
              <a:off x="1696" y="816"/>
              <a:ext cx="576" cy="2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>
                <a:lnSpc>
                  <a:spcPct val="100000"/>
                </a:lnSpc>
              </a:pPr>
              <a:endParaRPr lang="it-IT" sz="16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9502" name="Rectangle 19"/>
            <p:cNvSpPr>
              <a:spLocks noChangeArrowheads="1"/>
            </p:cNvSpPr>
            <p:nvPr/>
          </p:nvSpPr>
          <p:spPr bwMode="auto">
            <a:xfrm>
              <a:off x="1660" y="760"/>
              <a:ext cx="648" cy="5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endParaRPr lang="it-IT"/>
            </a:p>
          </p:txBody>
        </p:sp>
        <p:grpSp>
          <p:nvGrpSpPr>
            <p:cNvPr id="19503" name="Group 20"/>
            <p:cNvGrpSpPr>
              <a:grpSpLocks/>
            </p:cNvGrpSpPr>
            <p:nvPr/>
          </p:nvGrpSpPr>
          <p:grpSpPr bwMode="auto">
            <a:xfrm>
              <a:off x="1776" y="892"/>
              <a:ext cx="156" cy="204"/>
              <a:chOff x="504" y="1004"/>
              <a:chExt cx="156" cy="204"/>
            </a:xfrm>
          </p:grpSpPr>
          <p:sp>
            <p:nvSpPr>
              <p:cNvPr id="19508" name="Rectangle 21"/>
              <p:cNvSpPr>
                <a:spLocks noChangeArrowheads="1"/>
              </p:cNvSpPr>
              <p:nvPr/>
            </p:nvSpPr>
            <p:spPr bwMode="auto">
              <a:xfrm>
                <a:off x="504" y="1004"/>
                <a:ext cx="156" cy="2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19509" name="Line 22"/>
              <p:cNvSpPr>
                <a:spLocks noChangeShapeType="1"/>
              </p:cNvSpPr>
              <p:nvPr/>
            </p:nvSpPr>
            <p:spPr bwMode="auto">
              <a:xfrm>
                <a:off x="580" y="1004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10" name="Line 23"/>
              <p:cNvSpPr>
                <a:spLocks noChangeShapeType="1"/>
              </p:cNvSpPr>
              <p:nvPr/>
            </p:nvSpPr>
            <p:spPr bwMode="auto">
              <a:xfrm>
                <a:off x="504" y="1044"/>
                <a:ext cx="1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9504" name="Group 24"/>
            <p:cNvGrpSpPr>
              <a:grpSpLocks/>
            </p:cNvGrpSpPr>
            <p:nvPr/>
          </p:nvGrpSpPr>
          <p:grpSpPr bwMode="auto">
            <a:xfrm>
              <a:off x="2048" y="892"/>
              <a:ext cx="156" cy="204"/>
              <a:chOff x="760" y="1004"/>
              <a:chExt cx="156" cy="204"/>
            </a:xfrm>
          </p:grpSpPr>
          <p:sp>
            <p:nvSpPr>
              <p:cNvPr id="19505" name="Rectangle 25"/>
              <p:cNvSpPr>
                <a:spLocks noChangeArrowheads="1"/>
              </p:cNvSpPr>
              <p:nvPr/>
            </p:nvSpPr>
            <p:spPr bwMode="auto">
              <a:xfrm>
                <a:off x="760" y="1004"/>
                <a:ext cx="156" cy="2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19506" name="Line 26"/>
              <p:cNvSpPr>
                <a:spLocks noChangeShapeType="1"/>
              </p:cNvSpPr>
              <p:nvPr/>
            </p:nvSpPr>
            <p:spPr bwMode="auto">
              <a:xfrm>
                <a:off x="836" y="1004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507" name="Line 27"/>
              <p:cNvSpPr>
                <a:spLocks noChangeShapeType="1"/>
              </p:cNvSpPr>
              <p:nvPr/>
            </p:nvSpPr>
            <p:spPr bwMode="auto">
              <a:xfrm>
                <a:off x="760" y="1044"/>
                <a:ext cx="1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pic>
        <p:nvPicPr>
          <p:cNvPr id="19470" name="Picture 28" descr="p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613275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9" descr="mainfr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170363"/>
            <a:ext cx="7604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AutoShape 30"/>
          <p:cNvSpPr>
            <a:spLocks noChangeArrowheads="1"/>
          </p:cNvSpPr>
          <p:nvPr/>
        </p:nvSpPr>
        <p:spPr bwMode="auto">
          <a:xfrm>
            <a:off x="6443663" y="4530725"/>
            <a:ext cx="746125" cy="320675"/>
          </a:xfrm>
          <a:prstGeom prst="rightArrow">
            <a:avLst>
              <a:gd name="adj1" fmla="val 45935"/>
              <a:gd name="adj2" fmla="val 83364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 eaLnBrk="0" hangingPunct="0"/>
            <a:endParaRPr lang="it-IT"/>
          </a:p>
        </p:txBody>
      </p:sp>
      <p:pic>
        <p:nvPicPr>
          <p:cNvPr id="19473" name="Picture 31" descr="mainfram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3665538"/>
            <a:ext cx="11604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AutoShape 32"/>
          <p:cNvSpPr>
            <a:spLocks noChangeArrowheads="1"/>
          </p:cNvSpPr>
          <p:nvPr/>
        </p:nvSpPr>
        <p:spPr bwMode="auto">
          <a:xfrm>
            <a:off x="896938" y="1133475"/>
            <a:ext cx="4535487" cy="1955800"/>
          </a:xfrm>
          <a:prstGeom prst="roundRect">
            <a:avLst>
              <a:gd name="adj" fmla="val 913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lnSpc>
                <a:spcPct val="100000"/>
              </a:lnSpc>
            </a:pPr>
            <a:endParaRPr lang="it-IT" sz="1600" i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9475" name="Rectangle 33"/>
          <p:cNvSpPr>
            <a:spLocks noChangeArrowheads="1"/>
          </p:cNvSpPr>
          <p:nvPr/>
        </p:nvSpPr>
        <p:spPr bwMode="auto">
          <a:xfrm>
            <a:off x="3648075" y="1697038"/>
            <a:ext cx="1508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 algn="r" defTabSz="868363" eaLnBrk="0" hangingPunct="0">
              <a:lnSpc>
                <a:spcPct val="100000"/>
              </a:lnSpc>
              <a:spcBef>
                <a:spcPct val="20000"/>
              </a:spcBef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14.000 SERVER</a:t>
            </a:r>
          </a:p>
        </p:txBody>
      </p:sp>
      <p:sp>
        <p:nvSpPr>
          <p:cNvPr id="19476" name="Rectangle 34"/>
          <p:cNvSpPr>
            <a:spLocks noChangeArrowheads="1"/>
          </p:cNvSpPr>
          <p:nvPr/>
        </p:nvSpPr>
        <p:spPr bwMode="auto">
          <a:xfrm>
            <a:off x="7043738" y="2752725"/>
            <a:ext cx="16462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 algn="r" defTabSz="868363" eaLnBrk="0" hangingPunct="0">
              <a:lnSpc>
                <a:spcPct val="100000"/>
              </a:lnSpc>
              <a:spcBef>
                <a:spcPct val="20000"/>
              </a:spcBef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CED NAZIONALE</a:t>
            </a:r>
          </a:p>
        </p:txBody>
      </p:sp>
      <p:sp>
        <p:nvSpPr>
          <p:cNvPr id="19477" name="Text Box 35"/>
          <p:cNvSpPr txBox="1">
            <a:spLocks noChangeArrowheads="1"/>
          </p:cNvSpPr>
          <p:nvPr/>
        </p:nvSpPr>
        <p:spPr bwMode="auto">
          <a:xfrm>
            <a:off x="1979613" y="2736850"/>
            <a:ext cx="1130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lnSpc>
                <a:spcPct val="100000"/>
              </a:lnSpc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58.000 PDL</a:t>
            </a:r>
          </a:p>
        </p:txBody>
      </p:sp>
      <p:sp>
        <p:nvSpPr>
          <p:cNvPr id="19478" name="Text Box 36"/>
          <p:cNvSpPr txBox="1">
            <a:spLocks noChangeArrowheads="1"/>
          </p:cNvSpPr>
          <p:nvPr/>
        </p:nvSpPr>
        <p:spPr bwMode="auto">
          <a:xfrm>
            <a:off x="1611313" y="1754188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>
              <a:lnSpc>
                <a:spcPct val="100000"/>
              </a:lnSpc>
            </a:pPr>
            <a:r>
              <a:rPr lang="it-IT" sz="1400" b="1" i="0">
                <a:solidFill>
                  <a:schemeClr val="hlink"/>
                </a:solidFill>
                <a:latin typeface="Arial" charset="0"/>
              </a:rPr>
              <a:t>14.000 AGENZIE</a:t>
            </a:r>
          </a:p>
        </p:txBody>
      </p:sp>
      <p:grpSp>
        <p:nvGrpSpPr>
          <p:cNvPr id="19479" name="Group 37"/>
          <p:cNvGrpSpPr>
            <a:grpSpLocks/>
          </p:cNvGrpSpPr>
          <p:nvPr/>
        </p:nvGrpSpPr>
        <p:grpSpPr bwMode="auto">
          <a:xfrm>
            <a:off x="1820863" y="1196975"/>
            <a:ext cx="1039812" cy="577850"/>
            <a:chOff x="1660" y="760"/>
            <a:chExt cx="688" cy="364"/>
          </a:xfrm>
        </p:grpSpPr>
        <p:grpSp>
          <p:nvGrpSpPr>
            <p:cNvPr id="19487" name="Group 38"/>
            <p:cNvGrpSpPr>
              <a:grpSpLocks/>
            </p:cNvGrpSpPr>
            <p:nvPr/>
          </p:nvGrpSpPr>
          <p:grpSpPr bwMode="auto">
            <a:xfrm>
              <a:off x="1700" y="788"/>
              <a:ext cx="648" cy="336"/>
              <a:chOff x="1096" y="592"/>
              <a:chExt cx="648" cy="336"/>
            </a:xfrm>
          </p:grpSpPr>
          <p:sp>
            <p:nvSpPr>
              <p:cNvPr id="19499" name="Rectangle 39"/>
              <p:cNvSpPr>
                <a:spLocks noChangeArrowheads="1"/>
              </p:cNvSpPr>
              <p:nvPr/>
            </p:nvSpPr>
            <p:spPr bwMode="auto">
              <a:xfrm>
                <a:off x="1132" y="648"/>
                <a:ext cx="576" cy="280"/>
              </a:xfrm>
              <a:prstGeom prst="rect">
                <a:avLst/>
              </a:prstGeom>
              <a:solidFill>
                <a:srgbClr val="B2B2CE">
                  <a:alpha val="50195"/>
                </a:srgbClr>
              </a:solidFill>
              <a:ln w="9525">
                <a:solidFill>
                  <a:srgbClr val="B2B2C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>
                  <a:lnSpc>
                    <a:spcPct val="100000"/>
                  </a:lnSpc>
                </a:pPr>
                <a:endParaRPr lang="it-IT" sz="1600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9500" name="Rectangle 40"/>
              <p:cNvSpPr>
                <a:spLocks noChangeArrowheads="1"/>
              </p:cNvSpPr>
              <p:nvPr/>
            </p:nvSpPr>
            <p:spPr bwMode="auto">
              <a:xfrm>
                <a:off x="1096" y="592"/>
                <a:ext cx="648" cy="56"/>
              </a:xfrm>
              <a:prstGeom prst="rect">
                <a:avLst/>
              </a:prstGeom>
              <a:solidFill>
                <a:srgbClr val="B2B2CE">
                  <a:alpha val="50195"/>
                </a:srgbClr>
              </a:solidFill>
              <a:ln w="9525">
                <a:solidFill>
                  <a:srgbClr val="B2B2C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 eaLnBrk="0" hangingPunct="0"/>
                <a:endParaRPr lang="it-IT"/>
              </a:p>
            </p:txBody>
          </p:sp>
        </p:grpSp>
        <p:grpSp>
          <p:nvGrpSpPr>
            <p:cNvPr id="19488" name="Group 41"/>
            <p:cNvGrpSpPr>
              <a:grpSpLocks/>
            </p:cNvGrpSpPr>
            <p:nvPr/>
          </p:nvGrpSpPr>
          <p:grpSpPr bwMode="auto">
            <a:xfrm>
              <a:off x="1660" y="760"/>
              <a:ext cx="648" cy="336"/>
              <a:chOff x="1660" y="760"/>
              <a:chExt cx="648" cy="336"/>
            </a:xfrm>
          </p:grpSpPr>
          <p:sp>
            <p:nvSpPr>
              <p:cNvPr id="19489" name="Rectangle 42"/>
              <p:cNvSpPr>
                <a:spLocks noChangeArrowheads="1"/>
              </p:cNvSpPr>
              <p:nvPr/>
            </p:nvSpPr>
            <p:spPr bwMode="auto">
              <a:xfrm>
                <a:off x="1696" y="816"/>
                <a:ext cx="576" cy="2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>
                  <a:lnSpc>
                    <a:spcPct val="100000"/>
                  </a:lnSpc>
                </a:pPr>
                <a:endParaRPr lang="it-IT" sz="1600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9490" name="Rectangle 43"/>
              <p:cNvSpPr>
                <a:spLocks noChangeArrowheads="1"/>
              </p:cNvSpPr>
              <p:nvPr/>
            </p:nvSpPr>
            <p:spPr bwMode="auto">
              <a:xfrm>
                <a:off x="1660" y="760"/>
                <a:ext cx="648" cy="5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 eaLnBrk="0" hangingPunct="0"/>
                <a:endParaRPr lang="it-IT"/>
              </a:p>
            </p:txBody>
          </p:sp>
          <p:grpSp>
            <p:nvGrpSpPr>
              <p:cNvPr id="19491" name="Group 44"/>
              <p:cNvGrpSpPr>
                <a:grpSpLocks/>
              </p:cNvGrpSpPr>
              <p:nvPr/>
            </p:nvGrpSpPr>
            <p:grpSpPr bwMode="auto">
              <a:xfrm>
                <a:off x="1776" y="892"/>
                <a:ext cx="156" cy="204"/>
                <a:chOff x="504" y="1004"/>
                <a:chExt cx="156" cy="204"/>
              </a:xfrm>
            </p:grpSpPr>
            <p:sp>
              <p:nvSpPr>
                <p:cNvPr id="19496" name="Rectangle 45"/>
                <p:cNvSpPr>
                  <a:spLocks noChangeArrowheads="1"/>
                </p:cNvSpPr>
                <p:nvPr/>
              </p:nvSpPr>
              <p:spPr bwMode="auto">
                <a:xfrm>
                  <a:off x="504" y="1004"/>
                  <a:ext cx="156" cy="2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2813" eaLnBrk="0" hangingPunct="0"/>
                  <a:endParaRPr lang="it-IT"/>
                </a:p>
              </p:txBody>
            </p:sp>
            <p:sp>
              <p:nvSpPr>
                <p:cNvPr id="19497" name="Line 46"/>
                <p:cNvSpPr>
                  <a:spLocks noChangeShapeType="1"/>
                </p:cNvSpPr>
                <p:nvPr/>
              </p:nvSpPr>
              <p:spPr bwMode="auto">
                <a:xfrm>
                  <a:off x="580" y="10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498" name="Line 47"/>
                <p:cNvSpPr>
                  <a:spLocks noChangeShapeType="1"/>
                </p:cNvSpPr>
                <p:nvPr/>
              </p:nvSpPr>
              <p:spPr bwMode="auto">
                <a:xfrm>
                  <a:off x="504" y="1044"/>
                  <a:ext cx="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9492" name="Group 48"/>
              <p:cNvGrpSpPr>
                <a:grpSpLocks/>
              </p:cNvGrpSpPr>
              <p:nvPr/>
            </p:nvGrpSpPr>
            <p:grpSpPr bwMode="auto">
              <a:xfrm>
                <a:off x="2048" y="892"/>
                <a:ext cx="156" cy="204"/>
                <a:chOff x="760" y="1004"/>
                <a:chExt cx="156" cy="204"/>
              </a:xfrm>
            </p:grpSpPr>
            <p:sp>
              <p:nvSpPr>
                <p:cNvPr id="19493" name="Rectangle 49"/>
                <p:cNvSpPr>
                  <a:spLocks noChangeArrowheads="1"/>
                </p:cNvSpPr>
                <p:nvPr/>
              </p:nvSpPr>
              <p:spPr bwMode="auto">
                <a:xfrm>
                  <a:off x="760" y="1004"/>
                  <a:ext cx="156" cy="2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912813" eaLnBrk="0" hangingPunct="0"/>
                  <a:endParaRPr lang="it-IT"/>
                </a:p>
              </p:txBody>
            </p:sp>
            <p:sp>
              <p:nvSpPr>
                <p:cNvPr id="19494" name="Line 50"/>
                <p:cNvSpPr>
                  <a:spLocks noChangeShapeType="1"/>
                </p:cNvSpPr>
                <p:nvPr/>
              </p:nvSpPr>
              <p:spPr bwMode="auto">
                <a:xfrm>
                  <a:off x="836" y="1004"/>
                  <a:ext cx="0" cy="2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495" name="Line 51"/>
                <p:cNvSpPr>
                  <a:spLocks noChangeShapeType="1"/>
                </p:cNvSpPr>
                <p:nvPr/>
              </p:nvSpPr>
              <p:spPr bwMode="auto">
                <a:xfrm>
                  <a:off x="760" y="1044"/>
                  <a:ext cx="1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</p:grpSp>
      <p:pic>
        <p:nvPicPr>
          <p:cNvPr id="19480" name="Picture 52" descr="p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17713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53" descr="mainfram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1182688"/>
            <a:ext cx="11604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54" descr="rout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1182688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55" descr="rout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182688"/>
            <a:ext cx="7191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AutoShape 56"/>
          <p:cNvSpPr>
            <a:spLocks noChangeArrowheads="1"/>
          </p:cNvSpPr>
          <p:nvPr/>
        </p:nvSpPr>
        <p:spPr bwMode="auto">
          <a:xfrm>
            <a:off x="5795963" y="1974850"/>
            <a:ext cx="1223962" cy="320675"/>
          </a:xfrm>
          <a:prstGeom prst="rightArrow">
            <a:avLst>
              <a:gd name="adj1" fmla="val 45546"/>
              <a:gd name="adj2" fmla="val 792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 eaLnBrk="0" hangingPunct="0"/>
            <a:endParaRPr lang="it-IT"/>
          </a:p>
        </p:txBody>
      </p:sp>
      <p:pic>
        <p:nvPicPr>
          <p:cNvPr id="19485" name="Picture 57" descr="sistemi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2019300"/>
            <a:ext cx="81438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AutoShape 58"/>
          <p:cNvSpPr>
            <a:spLocks noChangeArrowheads="1"/>
          </p:cNvSpPr>
          <p:nvPr/>
        </p:nvSpPr>
        <p:spPr bwMode="auto">
          <a:xfrm>
            <a:off x="3851275" y="4508500"/>
            <a:ext cx="1223963" cy="320675"/>
          </a:xfrm>
          <a:prstGeom prst="rightArrow">
            <a:avLst>
              <a:gd name="adj1" fmla="val 45546"/>
              <a:gd name="adj2" fmla="val 792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 eaLnBrk="0" hangingPunct="0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D62C400A-374A-4E31-A562-DA32DB9F4756}" type="slidenum">
              <a:rPr lang="it-IT">
                <a:latin typeface="+mn-lt"/>
                <a:cs typeface="+mn-cs"/>
              </a:rPr>
              <a:pPr>
                <a:defRPr/>
              </a:pPr>
              <a:t>4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76750" y="4508500"/>
            <a:ext cx="307975" cy="1825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36000" tIns="0" rIns="36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SAP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87338" y="4149725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533525" y="4752975"/>
            <a:ext cx="533400" cy="688975"/>
            <a:chOff x="1911" y="2753"/>
            <a:chExt cx="380" cy="466"/>
          </a:xfrm>
        </p:grpSpPr>
        <p:sp>
          <p:nvSpPr>
            <p:cNvPr id="20931" name="Text Box 5"/>
            <p:cNvSpPr txBox="1">
              <a:spLocks noChangeArrowheads="1"/>
            </p:cNvSpPr>
            <p:nvPr/>
          </p:nvSpPr>
          <p:spPr bwMode="auto">
            <a:xfrm>
              <a:off x="1923" y="3064"/>
              <a:ext cx="35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HOST</a:t>
              </a:r>
            </a:p>
          </p:txBody>
        </p:sp>
        <p:grpSp>
          <p:nvGrpSpPr>
            <p:cNvPr id="20932" name="Group 6"/>
            <p:cNvGrpSpPr>
              <a:grpSpLocks/>
            </p:cNvGrpSpPr>
            <p:nvPr/>
          </p:nvGrpSpPr>
          <p:grpSpPr bwMode="auto">
            <a:xfrm>
              <a:off x="1911" y="2753"/>
              <a:ext cx="380" cy="311"/>
              <a:chOff x="1481" y="2976"/>
              <a:chExt cx="499" cy="408"/>
            </a:xfrm>
          </p:grpSpPr>
          <p:sp>
            <p:nvSpPr>
              <p:cNvPr id="20933" name="Rectangle 7"/>
              <p:cNvSpPr>
                <a:spLocks noChangeArrowheads="1"/>
              </p:cNvSpPr>
              <p:nvPr/>
            </p:nvSpPr>
            <p:spPr bwMode="auto">
              <a:xfrm rot="638285">
                <a:off x="1481" y="2979"/>
                <a:ext cx="499" cy="405"/>
              </a:xfrm>
              <a:prstGeom prst="rect">
                <a:avLst/>
              </a:prstGeom>
              <a:solidFill>
                <a:srgbClr val="E6F7A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934" name="mainfrm"/>
              <p:cNvSpPr>
                <a:spLocks noEditPoints="1" noChangeArrowheads="1"/>
              </p:cNvSpPr>
              <p:nvPr/>
            </p:nvSpPr>
            <p:spPr bwMode="auto">
              <a:xfrm>
                <a:off x="1532" y="2976"/>
                <a:ext cx="389" cy="3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33 w 21600"/>
                  <a:gd name="T25" fmla="*/ 22155 h 21600"/>
                  <a:gd name="T26" fmla="*/ 21600 w 21600"/>
                  <a:gd name="T27" fmla="*/ 2793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21600" y="10885"/>
                    </a:moveTo>
                    <a:lnTo>
                      <a:pt x="21600" y="0"/>
                    </a:lnTo>
                    <a:lnTo>
                      <a:pt x="10634" y="0"/>
                    </a:lnTo>
                    <a:lnTo>
                      <a:pt x="0" y="0"/>
                    </a:lnTo>
                    <a:lnTo>
                      <a:pt x="0" y="10885"/>
                    </a:lnTo>
                    <a:lnTo>
                      <a:pt x="0" y="19729"/>
                    </a:lnTo>
                    <a:lnTo>
                      <a:pt x="1163" y="19729"/>
                    </a:lnTo>
                    <a:lnTo>
                      <a:pt x="1163" y="21600"/>
                    </a:lnTo>
                    <a:lnTo>
                      <a:pt x="10800" y="21600"/>
                    </a:lnTo>
                    <a:lnTo>
                      <a:pt x="20603" y="21600"/>
                    </a:lnTo>
                    <a:lnTo>
                      <a:pt x="20603" y="19729"/>
                    </a:lnTo>
                    <a:lnTo>
                      <a:pt x="21600" y="19729"/>
                    </a:lnTo>
                    <a:lnTo>
                      <a:pt x="21600" y="10885"/>
                    </a:lnTo>
                    <a:close/>
                  </a:path>
                  <a:path w="21600" h="21600" extrusionOk="0">
                    <a:moveTo>
                      <a:pt x="1163" y="19729"/>
                    </a:moveTo>
                    <a:lnTo>
                      <a:pt x="4320" y="19729"/>
                    </a:lnTo>
                    <a:lnTo>
                      <a:pt x="16449" y="19729"/>
                    </a:lnTo>
                    <a:lnTo>
                      <a:pt x="20603" y="19729"/>
                    </a:lnTo>
                    <a:lnTo>
                      <a:pt x="1163" y="19729"/>
                    </a:lnTo>
                    <a:moveTo>
                      <a:pt x="1495" y="2381"/>
                    </a:moveTo>
                    <a:lnTo>
                      <a:pt x="2160" y="2381"/>
                    </a:lnTo>
                    <a:lnTo>
                      <a:pt x="4985" y="2381"/>
                    </a:lnTo>
                    <a:lnTo>
                      <a:pt x="5982" y="2381"/>
                    </a:lnTo>
                    <a:lnTo>
                      <a:pt x="1495" y="2381"/>
                    </a:lnTo>
                    <a:lnTo>
                      <a:pt x="1495" y="3402"/>
                    </a:lnTo>
                    <a:lnTo>
                      <a:pt x="2160" y="3402"/>
                    </a:lnTo>
                    <a:lnTo>
                      <a:pt x="4985" y="3402"/>
                    </a:lnTo>
                    <a:lnTo>
                      <a:pt x="5982" y="3402"/>
                    </a:lnTo>
                    <a:lnTo>
                      <a:pt x="1495" y="3402"/>
                    </a:lnTo>
                    <a:lnTo>
                      <a:pt x="1495" y="4422"/>
                    </a:lnTo>
                    <a:lnTo>
                      <a:pt x="2160" y="4422"/>
                    </a:lnTo>
                    <a:lnTo>
                      <a:pt x="4985" y="4422"/>
                    </a:lnTo>
                    <a:lnTo>
                      <a:pt x="5982" y="4422"/>
                    </a:lnTo>
                    <a:lnTo>
                      <a:pt x="1495" y="4422"/>
                    </a:lnTo>
                    <a:lnTo>
                      <a:pt x="1495" y="5443"/>
                    </a:lnTo>
                    <a:lnTo>
                      <a:pt x="2160" y="5443"/>
                    </a:lnTo>
                    <a:lnTo>
                      <a:pt x="4985" y="5443"/>
                    </a:lnTo>
                    <a:lnTo>
                      <a:pt x="5982" y="5443"/>
                    </a:lnTo>
                    <a:lnTo>
                      <a:pt x="1495" y="5443"/>
                    </a:lnTo>
                    <a:lnTo>
                      <a:pt x="1495" y="6463"/>
                    </a:lnTo>
                    <a:lnTo>
                      <a:pt x="2160" y="6463"/>
                    </a:lnTo>
                    <a:lnTo>
                      <a:pt x="4985" y="6463"/>
                    </a:lnTo>
                    <a:lnTo>
                      <a:pt x="5982" y="6463"/>
                    </a:lnTo>
                    <a:lnTo>
                      <a:pt x="1495" y="6463"/>
                    </a:lnTo>
                    <a:lnTo>
                      <a:pt x="1495" y="7483"/>
                    </a:lnTo>
                    <a:lnTo>
                      <a:pt x="2160" y="7483"/>
                    </a:lnTo>
                    <a:lnTo>
                      <a:pt x="4985" y="7483"/>
                    </a:lnTo>
                    <a:lnTo>
                      <a:pt x="5982" y="7483"/>
                    </a:lnTo>
                    <a:lnTo>
                      <a:pt x="1495" y="7483"/>
                    </a:lnTo>
                    <a:lnTo>
                      <a:pt x="1495" y="8504"/>
                    </a:lnTo>
                    <a:lnTo>
                      <a:pt x="2160" y="8504"/>
                    </a:lnTo>
                    <a:lnTo>
                      <a:pt x="4985" y="8504"/>
                    </a:lnTo>
                    <a:lnTo>
                      <a:pt x="5982" y="8504"/>
                    </a:lnTo>
                    <a:lnTo>
                      <a:pt x="1495" y="8504"/>
                    </a:lnTo>
                    <a:lnTo>
                      <a:pt x="1495" y="9524"/>
                    </a:lnTo>
                    <a:lnTo>
                      <a:pt x="2160" y="9524"/>
                    </a:lnTo>
                    <a:lnTo>
                      <a:pt x="4985" y="9524"/>
                    </a:lnTo>
                    <a:lnTo>
                      <a:pt x="5982" y="9524"/>
                    </a:lnTo>
                    <a:lnTo>
                      <a:pt x="1495" y="9524"/>
                    </a:lnTo>
                    <a:lnTo>
                      <a:pt x="1495" y="10545"/>
                    </a:lnTo>
                    <a:lnTo>
                      <a:pt x="2160" y="10545"/>
                    </a:lnTo>
                    <a:lnTo>
                      <a:pt x="4985" y="10545"/>
                    </a:lnTo>
                    <a:lnTo>
                      <a:pt x="5982" y="10545"/>
                    </a:lnTo>
                    <a:lnTo>
                      <a:pt x="1495" y="10545"/>
                    </a:lnTo>
                    <a:lnTo>
                      <a:pt x="1495" y="11565"/>
                    </a:lnTo>
                    <a:lnTo>
                      <a:pt x="2160" y="11565"/>
                    </a:lnTo>
                    <a:lnTo>
                      <a:pt x="4985" y="11565"/>
                    </a:lnTo>
                    <a:lnTo>
                      <a:pt x="5982" y="11565"/>
                    </a:lnTo>
                    <a:lnTo>
                      <a:pt x="1495" y="11565"/>
                    </a:lnTo>
                    <a:lnTo>
                      <a:pt x="1495" y="12586"/>
                    </a:lnTo>
                    <a:lnTo>
                      <a:pt x="2160" y="12586"/>
                    </a:lnTo>
                    <a:lnTo>
                      <a:pt x="4985" y="12586"/>
                    </a:lnTo>
                    <a:lnTo>
                      <a:pt x="5982" y="12586"/>
                    </a:lnTo>
                    <a:lnTo>
                      <a:pt x="1495" y="12586"/>
                    </a:lnTo>
                    <a:lnTo>
                      <a:pt x="1495" y="13606"/>
                    </a:lnTo>
                    <a:lnTo>
                      <a:pt x="2160" y="13606"/>
                    </a:lnTo>
                    <a:lnTo>
                      <a:pt x="4985" y="13606"/>
                    </a:lnTo>
                    <a:lnTo>
                      <a:pt x="5982" y="13606"/>
                    </a:lnTo>
                    <a:lnTo>
                      <a:pt x="1495" y="13606"/>
                    </a:lnTo>
                    <a:lnTo>
                      <a:pt x="1495" y="14627"/>
                    </a:lnTo>
                    <a:lnTo>
                      <a:pt x="2160" y="14627"/>
                    </a:lnTo>
                    <a:lnTo>
                      <a:pt x="4985" y="14627"/>
                    </a:lnTo>
                    <a:lnTo>
                      <a:pt x="5982" y="14627"/>
                    </a:lnTo>
                    <a:lnTo>
                      <a:pt x="1495" y="14627"/>
                    </a:lnTo>
                    <a:lnTo>
                      <a:pt x="1495" y="15647"/>
                    </a:lnTo>
                    <a:lnTo>
                      <a:pt x="2160" y="15647"/>
                    </a:lnTo>
                    <a:lnTo>
                      <a:pt x="4985" y="15647"/>
                    </a:lnTo>
                    <a:lnTo>
                      <a:pt x="5982" y="15647"/>
                    </a:lnTo>
                    <a:lnTo>
                      <a:pt x="1495" y="15647"/>
                    </a:lnTo>
                    <a:lnTo>
                      <a:pt x="1495" y="16668"/>
                    </a:lnTo>
                    <a:lnTo>
                      <a:pt x="2160" y="16668"/>
                    </a:lnTo>
                    <a:lnTo>
                      <a:pt x="4985" y="16668"/>
                    </a:lnTo>
                    <a:lnTo>
                      <a:pt x="5982" y="16668"/>
                    </a:lnTo>
                    <a:lnTo>
                      <a:pt x="1495" y="16668"/>
                    </a:lnTo>
                    <a:lnTo>
                      <a:pt x="1495" y="17688"/>
                    </a:lnTo>
                    <a:lnTo>
                      <a:pt x="2160" y="17688"/>
                    </a:lnTo>
                    <a:lnTo>
                      <a:pt x="4985" y="17688"/>
                    </a:lnTo>
                    <a:lnTo>
                      <a:pt x="5982" y="17688"/>
                    </a:lnTo>
                    <a:lnTo>
                      <a:pt x="1495" y="17688"/>
                    </a:lnTo>
                    <a:moveTo>
                      <a:pt x="1994" y="19729"/>
                    </a:moveTo>
                    <a:lnTo>
                      <a:pt x="1994" y="20069"/>
                    </a:lnTo>
                    <a:lnTo>
                      <a:pt x="1994" y="21260"/>
                    </a:lnTo>
                    <a:lnTo>
                      <a:pt x="1994" y="21600"/>
                    </a:lnTo>
                    <a:lnTo>
                      <a:pt x="1994" y="19729"/>
                    </a:lnTo>
                    <a:lnTo>
                      <a:pt x="2658" y="19729"/>
                    </a:lnTo>
                    <a:lnTo>
                      <a:pt x="2658" y="20069"/>
                    </a:lnTo>
                    <a:lnTo>
                      <a:pt x="2658" y="21260"/>
                    </a:lnTo>
                    <a:lnTo>
                      <a:pt x="2658" y="21600"/>
                    </a:lnTo>
                    <a:lnTo>
                      <a:pt x="2658" y="19729"/>
                    </a:lnTo>
                    <a:lnTo>
                      <a:pt x="3489" y="19729"/>
                    </a:lnTo>
                    <a:lnTo>
                      <a:pt x="3489" y="20069"/>
                    </a:lnTo>
                    <a:lnTo>
                      <a:pt x="3489" y="21260"/>
                    </a:lnTo>
                    <a:lnTo>
                      <a:pt x="3489" y="21600"/>
                    </a:lnTo>
                    <a:lnTo>
                      <a:pt x="3489" y="19729"/>
                    </a:lnTo>
                    <a:lnTo>
                      <a:pt x="4320" y="19729"/>
                    </a:lnTo>
                    <a:lnTo>
                      <a:pt x="4320" y="20069"/>
                    </a:lnTo>
                    <a:lnTo>
                      <a:pt x="4320" y="21260"/>
                    </a:lnTo>
                    <a:lnTo>
                      <a:pt x="4320" y="21600"/>
                    </a:lnTo>
                    <a:lnTo>
                      <a:pt x="4320" y="19729"/>
                    </a:lnTo>
                    <a:lnTo>
                      <a:pt x="5151" y="19729"/>
                    </a:lnTo>
                    <a:lnTo>
                      <a:pt x="5151" y="20069"/>
                    </a:lnTo>
                    <a:lnTo>
                      <a:pt x="5151" y="21260"/>
                    </a:lnTo>
                    <a:lnTo>
                      <a:pt x="5151" y="21600"/>
                    </a:lnTo>
                    <a:lnTo>
                      <a:pt x="5151" y="19729"/>
                    </a:lnTo>
                    <a:lnTo>
                      <a:pt x="5982" y="19729"/>
                    </a:lnTo>
                    <a:lnTo>
                      <a:pt x="5982" y="20069"/>
                    </a:lnTo>
                    <a:lnTo>
                      <a:pt x="5982" y="21260"/>
                    </a:lnTo>
                    <a:lnTo>
                      <a:pt x="5982" y="21600"/>
                    </a:lnTo>
                    <a:lnTo>
                      <a:pt x="5982" y="19729"/>
                    </a:lnTo>
                    <a:lnTo>
                      <a:pt x="6812" y="19729"/>
                    </a:lnTo>
                    <a:lnTo>
                      <a:pt x="6812" y="20069"/>
                    </a:lnTo>
                    <a:lnTo>
                      <a:pt x="6812" y="21260"/>
                    </a:lnTo>
                    <a:lnTo>
                      <a:pt x="6812" y="21600"/>
                    </a:lnTo>
                    <a:lnTo>
                      <a:pt x="6812" y="19729"/>
                    </a:lnTo>
                    <a:lnTo>
                      <a:pt x="7643" y="19729"/>
                    </a:lnTo>
                    <a:lnTo>
                      <a:pt x="7643" y="20069"/>
                    </a:lnTo>
                    <a:lnTo>
                      <a:pt x="7643" y="21260"/>
                    </a:lnTo>
                    <a:lnTo>
                      <a:pt x="7643" y="21600"/>
                    </a:lnTo>
                    <a:lnTo>
                      <a:pt x="7643" y="19729"/>
                    </a:lnTo>
                    <a:lnTo>
                      <a:pt x="8474" y="19729"/>
                    </a:lnTo>
                    <a:lnTo>
                      <a:pt x="8474" y="20069"/>
                    </a:lnTo>
                    <a:lnTo>
                      <a:pt x="8474" y="21260"/>
                    </a:lnTo>
                    <a:lnTo>
                      <a:pt x="8474" y="21600"/>
                    </a:lnTo>
                    <a:lnTo>
                      <a:pt x="8474" y="19729"/>
                    </a:lnTo>
                    <a:lnTo>
                      <a:pt x="9305" y="19729"/>
                    </a:lnTo>
                    <a:lnTo>
                      <a:pt x="9305" y="20069"/>
                    </a:lnTo>
                    <a:lnTo>
                      <a:pt x="9305" y="21260"/>
                    </a:lnTo>
                    <a:lnTo>
                      <a:pt x="9305" y="21600"/>
                    </a:lnTo>
                    <a:lnTo>
                      <a:pt x="9305" y="19729"/>
                    </a:lnTo>
                    <a:lnTo>
                      <a:pt x="10135" y="19729"/>
                    </a:lnTo>
                    <a:lnTo>
                      <a:pt x="10135" y="20069"/>
                    </a:lnTo>
                    <a:lnTo>
                      <a:pt x="10135" y="21260"/>
                    </a:lnTo>
                    <a:lnTo>
                      <a:pt x="10135" y="21600"/>
                    </a:lnTo>
                    <a:lnTo>
                      <a:pt x="10135" y="19729"/>
                    </a:lnTo>
                    <a:lnTo>
                      <a:pt x="10966" y="19729"/>
                    </a:lnTo>
                    <a:lnTo>
                      <a:pt x="10966" y="20069"/>
                    </a:lnTo>
                    <a:lnTo>
                      <a:pt x="10966" y="21260"/>
                    </a:lnTo>
                    <a:lnTo>
                      <a:pt x="10966" y="21600"/>
                    </a:lnTo>
                    <a:lnTo>
                      <a:pt x="10966" y="19729"/>
                    </a:lnTo>
                    <a:lnTo>
                      <a:pt x="11797" y="19729"/>
                    </a:lnTo>
                    <a:lnTo>
                      <a:pt x="11797" y="20069"/>
                    </a:lnTo>
                    <a:lnTo>
                      <a:pt x="11797" y="21260"/>
                    </a:lnTo>
                    <a:lnTo>
                      <a:pt x="11797" y="21600"/>
                    </a:lnTo>
                    <a:lnTo>
                      <a:pt x="11797" y="19729"/>
                    </a:lnTo>
                    <a:lnTo>
                      <a:pt x="12462" y="19729"/>
                    </a:lnTo>
                    <a:lnTo>
                      <a:pt x="12462" y="20069"/>
                    </a:lnTo>
                    <a:lnTo>
                      <a:pt x="12462" y="21260"/>
                    </a:lnTo>
                    <a:lnTo>
                      <a:pt x="12462" y="21600"/>
                    </a:lnTo>
                    <a:lnTo>
                      <a:pt x="12462" y="19729"/>
                    </a:lnTo>
                    <a:lnTo>
                      <a:pt x="13292" y="19729"/>
                    </a:lnTo>
                    <a:lnTo>
                      <a:pt x="13292" y="20069"/>
                    </a:lnTo>
                    <a:lnTo>
                      <a:pt x="13292" y="21260"/>
                    </a:lnTo>
                    <a:lnTo>
                      <a:pt x="13292" y="21600"/>
                    </a:lnTo>
                    <a:lnTo>
                      <a:pt x="13292" y="19729"/>
                    </a:lnTo>
                    <a:lnTo>
                      <a:pt x="14123" y="19729"/>
                    </a:lnTo>
                    <a:lnTo>
                      <a:pt x="14123" y="20069"/>
                    </a:lnTo>
                    <a:lnTo>
                      <a:pt x="14123" y="21260"/>
                    </a:lnTo>
                    <a:lnTo>
                      <a:pt x="14123" y="21600"/>
                    </a:lnTo>
                    <a:lnTo>
                      <a:pt x="14123" y="19729"/>
                    </a:lnTo>
                    <a:lnTo>
                      <a:pt x="14954" y="19729"/>
                    </a:lnTo>
                    <a:lnTo>
                      <a:pt x="14954" y="20069"/>
                    </a:lnTo>
                    <a:lnTo>
                      <a:pt x="14954" y="21260"/>
                    </a:lnTo>
                    <a:lnTo>
                      <a:pt x="14954" y="21600"/>
                    </a:lnTo>
                    <a:lnTo>
                      <a:pt x="14954" y="19729"/>
                    </a:lnTo>
                    <a:lnTo>
                      <a:pt x="15785" y="19729"/>
                    </a:lnTo>
                    <a:lnTo>
                      <a:pt x="15785" y="20069"/>
                    </a:lnTo>
                    <a:lnTo>
                      <a:pt x="15785" y="21260"/>
                    </a:lnTo>
                    <a:lnTo>
                      <a:pt x="15785" y="21600"/>
                    </a:lnTo>
                    <a:lnTo>
                      <a:pt x="15785" y="19729"/>
                    </a:lnTo>
                    <a:lnTo>
                      <a:pt x="16615" y="19729"/>
                    </a:lnTo>
                    <a:lnTo>
                      <a:pt x="16615" y="20069"/>
                    </a:lnTo>
                    <a:lnTo>
                      <a:pt x="16615" y="21260"/>
                    </a:lnTo>
                    <a:lnTo>
                      <a:pt x="16615" y="21600"/>
                    </a:lnTo>
                    <a:lnTo>
                      <a:pt x="16615" y="19729"/>
                    </a:lnTo>
                    <a:lnTo>
                      <a:pt x="17446" y="19729"/>
                    </a:lnTo>
                    <a:lnTo>
                      <a:pt x="17446" y="20069"/>
                    </a:lnTo>
                    <a:lnTo>
                      <a:pt x="17446" y="21260"/>
                    </a:lnTo>
                    <a:lnTo>
                      <a:pt x="17446" y="21600"/>
                    </a:lnTo>
                    <a:lnTo>
                      <a:pt x="17446" y="19729"/>
                    </a:lnTo>
                    <a:lnTo>
                      <a:pt x="18277" y="19729"/>
                    </a:lnTo>
                    <a:lnTo>
                      <a:pt x="18277" y="20069"/>
                    </a:lnTo>
                    <a:lnTo>
                      <a:pt x="18277" y="21260"/>
                    </a:lnTo>
                    <a:lnTo>
                      <a:pt x="18277" y="21600"/>
                    </a:lnTo>
                    <a:lnTo>
                      <a:pt x="18277" y="19729"/>
                    </a:lnTo>
                    <a:lnTo>
                      <a:pt x="19108" y="19729"/>
                    </a:lnTo>
                    <a:lnTo>
                      <a:pt x="19108" y="20069"/>
                    </a:lnTo>
                    <a:lnTo>
                      <a:pt x="19108" y="21260"/>
                    </a:lnTo>
                    <a:lnTo>
                      <a:pt x="19108" y="21600"/>
                    </a:lnTo>
                    <a:lnTo>
                      <a:pt x="19108" y="19729"/>
                    </a:lnTo>
                    <a:lnTo>
                      <a:pt x="19938" y="19729"/>
                    </a:lnTo>
                    <a:lnTo>
                      <a:pt x="19938" y="20069"/>
                    </a:lnTo>
                    <a:lnTo>
                      <a:pt x="19938" y="21260"/>
                    </a:lnTo>
                    <a:lnTo>
                      <a:pt x="19938" y="21600"/>
                    </a:lnTo>
                    <a:lnTo>
                      <a:pt x="19938" y="19729"/>
                    </a:lnTo>
                    <a:moveTo>
                      <a:pt x="1495" y="1531"/>
                    </a:moveTo>
                    <a:lnTo>
                      <a:pt x="5982" y="1531"/>
                    </a:lnTo>
                    <a:lnTo>
                      <a:pt x="5982" y="18539"/>
                    </a:lnTo>
                    <a:lnTo>
                      <a:pt x="1495" y="18539"/>
                    </a:lnTo>
                    <a:lnTo>
                      <a:pt x="1495" y="1531"/>
                    </a:lnTo>
                    <a:moveTo>
                      <a:pt x="7311" y="1531"/>
                    </a:moveTo>
                    <a:lnTo>
                      <a:pt x="7975" y="1531"/>
                    </a:lnTo>
                    <a:lnTo>
                      <a:pt x="7975" y="8334"/>
                    </a:lnTo>
                    <a:lnTo>
                      <a:pt x="7311" y="8334"/>
                    </a:lnTo>
                    <a:lnTo>
                      <a:pt x="7311" y="1531"/>
                    </a:lnTo>
                    <a:moveTo>
                      <a:pt x="7145" y="9865"/>
                    </a:moveTo>
                    <a:lnTo>
                      <a:pt x="8142" y="9865"/>
                    </a:lnTo>
                    <a:lnTo>
                      <a:pt x="8142" y="10715"/>
                    </a:lnTo>
                    <a:lnTo>
                      <a:pt x="7145" y="10715"/>
                    </a:lnTo>
                    <a:lnTo>
                      <a:pt x="7145" y="9865"/>
                    </a:lnTo>
                    <a:moveTo>
                      <a:pt x="8972" y="1531"/>
                    </a:moveTo>
                    <a:lnTo>
                      <a:pt x="12462" y="1531"/>
                    </a:lnTo>
                    <a:lnTo>
                      <a:pt x="12462" y="5443"/>
                    </a:lnTo>
                    <a:lnTo>
                      <a:pt x="8972" y="5443"/>
                    </a:lnTo>
                    <a:lnTo>
                      <a:pt x="8972" y="1531"/>
                    </a:lnTo>
                    <a:moveTo>
                      <a:pt x="13625" y="1531"/>
                    </a:moveTo>
                    <a:lnTo>
                      <a:pt x="20271" y="1531"/>
                    </a:lnTo>
                    <a:lnTo>
                      <a:pt x="20271" y="5443"/>
                    </a:lnTo>
                    <a:lnTo>
                      <a:pt x="13625" y="5443"/>
                    </a:lnTo>
                    <a:lnTo>
                      <a:pt x="13625" y="1531"/>
                    </a:lnTo>
                    <a:moveTo>
                      <a:pt x="18609" y="6463"/>
                    </a:moveTo>
                    <a:lnTo>
                      <a:pt x="20437" y="6463"/>
                    </a:lnTo>
                    <a:lnTo>
                      <a:pt x="20437" y="10885"/>
                    </a:lnTo>
                    <a:lnTo>
                      <a:pt x="18609" y="10885"/>
                    </a:lnTo>
                    <a:lnTo>
                      <a:pt x="18609" y="6463"/>
                    </a:lnTo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</p:grpSp>
      </p:grp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439863" y="4533900"/>
            <a:ext cx="733425" cy="18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36000" tIns="0" rIns="36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BancoPosta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287338" y="5468938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487" name="Group 11"/>
          <p:cNvGrpSpPr>
            <a:grpSpLocks/>
          </p:cNvGrpSpPr>
          <p:nvPr/>
        </p:nvGrpSpPr>
        <p:grpSpPr bwMode="auto">
          <a:xfrm>
            <a:off x="4176713" y="4737100"/>
            <a:ext cx="850900" cy="704850"/>
            <a:chOff x="3426" y="2743"/>
            <a:chExt cx="611" cy="476"/>
          </a:xfrm>
        </p:grpSpPr>
        <p:grpSp>
          <p:nvGrpSpPr>
            <p:cNvPr id="20927" name="Group 12"/>
            <p:cNvGrpSpPr>
              <a:grpSpLocks/>
            </p:cNvGrpSpPr>
            <p:nvPr/>
          </p:nvGrpSpPr>
          <p:grpSpPr bwMode="auto">
            <a:xfrm>
              <a:off x="3559" y="2743"/>
              <a:ext cx="345" cy="275"/>
              <a:chOff x="625" y="3022"/>
              <a:chExt cx="635" cy="507"/>
            </a:xfrm>
          </p:grpSpPr>
          <p:sp>
            <p:nvSpPr>
              <p:cNvPr id="20929" name="Rectangle 13"/>
              <p:cNvSpPr>
                <a:spLocks noChangeArrowheads="1"/>
              </p:cNvSpPr>
              <p:nvPr/>
            </p:nvSpPr>
            <p:spPr bwMode="auto">
              <a:xfrm rot="638285">
                <a:off x="625" y="3022"/>
                <a:ext cx="635" cy="497"/>
              </a:xfrm>
              <a:prstGeom prst="rect">
                <a:avLst/>
              </a:prstGeom>
              <a:solidFill>
                <a:srgbClr val="C9ED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>
                <a:spAutoFit/>
              </a:bodyPr>
              <a:lstStyle/>
              <a:p>
                <a:pPr algn="ctr" defTabSz="912813" eaLnBrk="0" hangingPunct="0"/>
                <a:endParaRPr lang="it-IT"/>
              </a:p>
            </p:txBody>
          </p:sp>
          <p:pic>
            <p:nvPicPr>
              <p:cNvPr id="20930" name="Picture 14" descr="bs01043_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16" y="3022"/>
                <a:ext cx="421" cy="5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928" name="Text Box 15"/>
            <p:cNvSpPr txBox="1">
              <a:spLocks noChangeArrowheads="1"/>
            </p:cNvSpPr>
            <p:nvPr/>
          </p:nvSpPr>
          <p:spPr bwMode="auto">
            <a:xfrm>
              <a:off x="3426" y="3065"/>
              <a:ext cx="6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Server Farm</a:t>
              </a:r>
            </a:p>
          </p:txBody>
        </p:sp>
      </p:grpSp>
      <p:sp>
        <p:nvSpPr>
          <p:cNvPr id="20488" name="Line 16"/>
          <p:cNvSpPr>
            <a:spLocks noChangeShapeType="1"/>
          </p:cNvSpPr>
          <p:nvPr/>
        </p:nvSpPr>
        <p:spPr bwMode="auto">
          <a:xfrm>
            <a:off x="287338" y="2924175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489" name="Group 17"/>
          <p:cNvGrpSpPr>
            <a:grpSpLocks/>
          </p:cNvGrpSpPr>
          <p:nvPr/>
        </p:nvGrpSpPr>
        <p:grpSpPr bwMode="auto">
          <a:xfrm>
            <a:off x="5429250" y="4476750"/>
            <a:ext cx="1057275" cy="920750"/>
            <a:chOff x="4226" y="3521"/>
            <a:chExt cx="699" cy="580"/>
          </a:xfrm>
        </p:grpSpPr>
        <p:grpSp>
          <p:nvGrpSpPr>
            <p:cNvPr id="20922" name="Group 18"/>
            <p:cNvGrpSpPr>
              <a:grpSpLocks/>
            </p:cNvGrpSpPr>
            <p:nvPr/>
          </p:nvGrpSpPr>
          <p:grpSpPr bwMode="auto">
            <a:xfrm>
              <a:off x="4226" y="3658"/>
              <a:ext cx="672" cy="443"/>
              <a:chOff x="2536" y="2744"/>
              <a:chExt cx="722" cy="475"/>
            </a:xfrm>
          </p:grpSpPr>
          <p:sp>
            <p:nvSpPr>
              <p:cNvPr id="20924" name="Rectangle 19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925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926" name="Text Box 21"/>
              <p:cNvSpPr txBox="1">
                <a:spLocks noChangeArrowheads="1"/>
              </p:cNvSpPr>
              <p:nvPr/>
            </p:nvSpPr>
            <p:spPr bwMode="auto">
              <a:xfrm>
                <a:off x="2536" y="3065"/>
                <a:ext cx="7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 eaLnBrk="0" hangingPunct="0">
                  <a:lnSpc>
                    <a:spcPct val="100000"/>
                  </a:lnSpc>
                </a:pPr>
                <a:r>
                  <a:rPr lang="it-IT" b="1" i="0">
                    <a:solidFill>
                      <a:schemeClr val="hlink"/>
                    </a:solidFill>
                    <a:latin typeface="Arial" charset="0"/>
                  </a:rPr>
                  <a:t>SERVER FARM</a:t>
                </a:r>
              </a:p>
            </p:txBody>
          </p:sp>
        </p:grpSp>
        <p:sp>
          <p:nvSpPr>
            <p:cNvPr id="20923" name="Text Box 22"/>
            <p:cNvSpPr txBox="1">
              <a:spLocks noChangeArrowheads="1"/>
            </p:cNvSpPr>
            <p:nvPr/>
          </p:nvSpPr>
          <p:spPr bwMode="auto">
            <a:xfrm>
              <a:off x="4228" y="3521"/>
              <a:ext cx="69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Corrispondenza</a:t>
              </a:r>
            </a:p>
          </p:txBody>
        </p:sp>
      </p:grpSp>
      <p:grpSp>
        <p:nvGrpSpPr>
          <p:cNvPr id="20490" name="Group 23"/>
          <p:cNvGrpSpPr>
            <a:grpSpLocks/>
          </p:cNvGrpSpPr>
          <p:nvPr/>
        </p:nvGrpSpPr>
        <p:grpSpPr bwMode="auto">
          <a:xfrm>
            <a:off x="6842125" y="4476750"/>
            <a:ext cx="1016000" cy="920750"/>
            <a:chOff x="5078" y="3521"/>
            <a:chExt cx="673" cy="580"/>
          </a:xfrm>
        </p:grpSpPr>
        <p:grpSp>
          <p:nvGrpSpPr>
            <p:cNvPr id="20917" name="Group 24"/>
            <p:cNvGrpSpPr>
              <a:grpSpLocks/>
            </p:cNvGrpSpPr>
            <p:nvPr/>
          </p:nvGrpSpPr>
          <p:grpSpPr bwMode="auto">
            <a:xfrm>
              <a:off x="5078" y="3658"/>
              <a:ext cx="673" cy="443"/>
              <a:chOff x="2536" y="2744"/>
              <a:chExt cx="723" cy="475"/>
            </a:xfrm>
          </p:grpSpPr>
          <p:sp>
            <p:nvSpPr>
              <p:cNvPr id="20919" name="Rectangle 25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920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921" name="Text Box 27"/>
              <p:cNvSpPr txBox="1">
                <a:spLocks noChangeArrowheads="1"/>
              </p:cNvSpPr>
              <p:nvPr/>
            </p:nvSpPr>
            <p:spPr bwMode="auto">
              <a:xfrm>
                <a:off x="2536" y="3065"/>
                <a:ext cx="72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2813" eaLnBrk="0" hangingPunct="0">
                  <a:lnSpc>
                    <a:spcPct val="100000"/>
                  </a:lnSpc>
                </a:pPr>
                <a:r>
                  <a:rPr lang="it-IT" b="1" i="0">
                    <a:solidFill>
                      <a:schemeClr val="hlink"/>
                    </a:solidFill>
                    <a:latin typeface="Arial" charset="0"/>
                  </a:rPr>
                  <a:t>SERVER FARM</a:t>
                </a:r>
              </a:p>
            </p:txBody>
          </p:sp>
        </p:grpSp>
        <p:sp>
          <p:nvSpPr>
            <p:cNvPr id="20918" name="Text Box 28"/>
            <p:cNvSpPr txBox="1">
              <a:spLocks noChangeArrowheads="1"/>
            </p:cNvSpPr>
            <p:nvPr/>
          </p:nvSpPr>
          <p:spPr bwMode="auto">
            <a:xfrm>
              <a:off x="5201" y="3521"/>
              <a:ext cx="4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Logistica</a:t>
              </a:r>
            </a:p>
          </p:txBody>
        </p:sp>
      </p:grpSp>
      <p:sp>
        <p:nvSpPr>
          <p:cNvPr id="20491" name="Rectangle 29" descr="Diagonali scure verso l'alto"/>
          <p:cNvSpPr>
            <a:spLocks noChangeArrowheads="1"/>
          </p:cNvSpPr>
          <p:nvPr/>
        </p:nvSpPr>
        <p:spPr bwMode="auto">
          <a:xfrm>
            <a:off x="5294313" y="4364038"/>
            <a:ext cx="2743200" cy="1068387"/>
          </a:xfrm>
          <a:prstGeom prst="rect">
            <a:avLst/>
          </a:prstGeom>
          <a:pattFill prst="dkUpDiag">
            <a:fgClr>
              <a:srgbClr val="BBE0E3">
                <a:alpha val="70195"/>
              </a:srgbClr>
            </a:fgClr>
            <a:bgClr>
              <a:schemeClr val="bg1">
                <a:alpha val="70195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 eaLnBrk="0" hangingPunct="0"/>
            <a:endParaRPr lang="it-IT"/>
          </a:p>
        </p:txBody>
      </p:sp>
      <p:sp>
        <p:nvSpPr>
          <p:cNvPr id="372766" name="Rectangle 30"/>
          <p:cNvSpPr>
            <a:spLocks noChangeArrowheads="1"/>
          </p:cNvSpPr>
          <p:nvPr/>
        </p:nvSpPr>
        <p:spPr bwMode="auto">
          <a:xfrm>
            <a:off x="4659313" y="1912938"/>
            <a:ext cx="684212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Web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ASP/X</a:t>
            </a:r>
          </a:p>
        </p:txBody>
      </p:sp>
      <p:sp>
        <p:nvSpPr>
          <p:cNvPr id="372767" name="Rectangle 31"/>
          <p:cNvSpPr>
            <a:spLocks noChangeArrowheads="1"/>
          </p:cNvSpPr>
          <p:nvPr/>
        </p:nvSpPr>
        <p:spPr bwMode="auto">
          <a:xfrm>
            <a:off x="5467350" y="1912938"/>
            <a:ext cx="684213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Web</a:t>
            </a:r>
            <a:b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ASP</a:t>
            </a:r>
          </a:p>
        </p:txBody>
      </p:sp>
      <p:sp>
        <p:nvSpPr>
          <p:cNvPr id="372768" name="Rectangle 32"/>
          <p:cNvSpPr>
            <a:spLocks noChangeArrowheads="1"/>
          </p:cNvSpPr>
          <p:nvPr/>
        </p:nvSpPr>
        <p:spPr bwMode="auto">
          <a:xfrm>
            <a:off x="7899400" y="1912938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IVR</a:t>
            </a:r>
          </a:p>
        </p:txBody>
      </p:sp>
      <p:sp>
        <p:nvSpPr>
          <p:cNvPr id="372769" name="Rectangle 33"/>
          <p:cNvSpPr>
            <a:spLocks noChangeArrowheads="1"/>
          </p:cNvSpPr>
          <p:nvPr/>
        </p:nvSpPr>
        <p:spPr bwMode="auto">
          <a:xfrm>
            <a:off x="3849688" y="1912938"/>
            <a:ext cx="684212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Client</a:t>
            </a:r>
          </a:p>
        </p:txBody>
      </p:sp>
      <p:sp>
        <p:nvSpPr>
          <p:cNvPr id="372770" name="Rectangle 34"/>
          <p:cNvSpPr>
            <a:spLocks noChangeArrowheads="1"/>
          </p:cNvSpPr>
          <p:nvPr/>
        </p:nvSpPr>
        <p:spPr bwMode="auto">
          <a:xfrm>
            <a:off x="1419225" y="1912938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PGO</a:t>
            </a:r>
            <a:b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Client</a:t>
            </a:r>
          </a:p>
        </p:txBody>
      </p:sp>
      <p:sp>
        <p:nvSpPr>
          <p:cNvPr id="372771" name="Rectangle 35"/>
          <p:cNvSpPr>
            <a:spLocks noChangeArrowheads="1"/>
          </p:cNvSpPr>
          <p:nvPr/>
        </p:nvSpPr>
        <p:spPr bwMode="auto">
          <a:xfrm>
            <a:off x="6276975" y="1912938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JSP</a:t>
            </a:r>
          </a:p>
        </p:txBody>
      </p:sp>
      <p:sp>
        <p:nvSpPr>
          <p:cNvPr id="372772" name="Rectangle 36"/>
          <p:cNvSpPr>
            <a:spLocks noChangeArrowheads="1"/>
          </p:cNvSpPr>
          <p:nvPr/>
        </p:nvSpPr>
        <p:spPr bwMode="auto">
          <a:xfrm>
            <a:off x="7088188" y="1912938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JSP</a:t>
            </a:r>
          </a:p>
        </p:txBody>
      </p:sp>
      <p:sp>
        <p:nvSpPr>
          <p:cNvPr id="20499" name="Line 37"/>
          <p:cNvSpPr>
            <a:spLocks noChangeShapeType="1"/>
          </p:cNvSpPr>
          <p:nvPr/>
        </p:nvSpPr>
        <p:spPr bwMode="auto">
          <a:xfrm flipH="1">
            <a:off x="1763713" y="2700338"/>
            <a:ext cx="573087" cy="1808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00" name="Text Box 38"/>
          <p:cNvSpPr txBox="1">
            <a:spLocks noChangeArrowheads="1"/>
          </p:cNvSpPr>
          <p:nvPr/>
        </p:nvSpPr>
        <p:spPr bwMode="auto">
          <a:xfrm>
            <a:off x="1011238" y="1181100"/>
            <a:ext cx="876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Uffici Postali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(14.000)</a:t>
            </a:r>
          </a:p>
        </p:txBody>
      </p:sp>
      <p:pic>
        <p:nvPicPr>
          <p:cNvPr id="20501" name="Picture 39" descr="j028227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900" y="717550"/>
            <a:ext cx="4349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2" name="Group 40"/>
          <p:cNvGrpSpPr>
            <a:grpSpLocks/>
          </p:cNvGrpSpPr>
          <p:nvPr/>
        </p:nvGrpSpPr>
        <p:grpSpPr bwMode="auto">
          <a:xfrm>
            <a:off x="5535613" y="742950"/>
            <a:ext cx="433387" cy="438150"/>
            <a:chOff x="3483" y="2659"/>
            <a:chExt cx="499" cy="480"/>
          </a:xfrm>
        </p:grpSpPr>
        <p:sp>
          <p:nvSpPr>
            <p:cNvPr id="20865" name="Freeform 41"/>
            <p:cNvSpPr>
              <a:spLocks/>
            </p:cNvSpPr>
            <p:nvPr/>
          </p:nvSpPr>
          <p:spPr bwMode="auto">
            <a:xfrm>
              <a:off x="3483" y="2659"/>
              <a:ext cx="499" cy="480"/>
            </a:xfrm>
            <a:custGeom>
              <a:avLst/>
              <a:gdLst>
                <a:gd name="T0" fmla="*/ 125 w 1996"/>
                <a:gd name="T1" fmla="*/ 90 h 1920"/>
                <a:gd name="T2" fmla="*/ 90 w 1996"/>
                <a:gd name="T3" fmla="*/ 0 h 1920"/>
                <a:gd name="T4" fmla="*/ 0 w 1996"/>
                <a:gd name="T5" fmla="*/ 41 h 1920"/>
                <a:gd name="T6" fmla="*/ 32 w 1996"/>
                <a:gd name="T7" fmla="*/ 120 h 1920"/>
                <a:gd name="T8" fmla="*/ 125 w 1996"/>
                <a:gd name="T9" fmla="*/ 9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6"/>
                <a:gd name="T16" fmla="*/ 0 h 1920"/>
                <a:gd name="T17" fmla="*/ 1996 w 1996"/>
                <a:gd name="T18" fmla="*/ 1920 h 1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6" h="1920">
                  <a:moveTo>
                    <a:pt x="1996" y="1434"/>
                  </a:moveTo>
                  <a:lnTo>
                    <a:pt x="1445" y="0"/>
                  </a:lnTo>
                  <a:lnTo>
                    <a:pt x="0" y="659"/>
                  </a:lnTo>
                  <a:lnTo>
                    <a:pt x="507" y="1920"/>
                  </a:lnTo>
                  <a:lnTo>
                    <a:pt x="1996" y="14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6" name="Freeform 42"/>
            <p:cNvSpPr>
              <a:spLocks/>
            </p:cNvSpPr>
            <p:nvPr/>
          </p:nvSpPr>
          <p:spPr bwMode="auto">
            <a:xfrm>
              <a:off x="3548" y="2708"/>
              <a:ext cx="393" cy="397"/>
            </a:xfrm>
            <a:custGeom>
              <a:avLst/>
              <a:gdLst>
                <a:gd name="T0" fmla="*/ 76 w 1573"/>
                <a:gd name="T1" fmla="*/ 4 h 1589"/>
                <a:gd name="T2" fmla="*/ 83 w 1573"/>
                <a:gd name="T3" fmla="*/ 6 h 1589"/>
                <a:gd name="T4" fmla="*/ 89 w 1573"/>
                <a:gd name="T5" fmla="*/ 9 h 1589"/>
                <a:gd name="T6" fmla="*/ 95 w 1573"/>
                <a:gd name="T7" fmla="*/ 14 h 1589"/>
                <a:gd name="T8" fmla="*/ 98 w 1573"/>
                <a:gd name="T9" fmla="*/ 21 h 1589"/>
                <a:gd name="T10" fmla="*/ 93 w 1573"/>
                <a:gd name="T11" fmla="*/ 29 h 1589"/>
                <a:gd name="T12" fmla="*/ 94 w 1573"/>
                <a:gd name="T13" fmla="*/ 33 h 1589"/>
                <a:gd name="T14" fmla="*/ 90 w 1573"/>
                <a:gd name="T15" fmla="*/ 40 h 1589"/>
                <a:gd name="T16" fmla="*/ 87 w 1573"/>
                <a:gd name="T17" fmla="*/ 40 h 1589"/>
                <a:gd name="T18" fmla="*/ 90 w 1573"/>
                <a:gd name="T19" fmla="*/ 43 h 1589"/>
                <a:gd name="T20" fmla="*/ 93 w 1573"/>
                <a:gd name="T21" fmla="*/ 49 h 1589"/>
                <a:gd name="T22" fmla="*/ 97 w 1573"/>
                <a:gd name="T23" fmla="*/ 63 h 1589"/>
                <a:gd name="T24" fmla="*/ 95 w 1573"/>
                <a:gd name="T25" fmla="*/ 78 h 1589"/>
                <a:gd name="T26" fmla="*/ 97 w 1573"/>
                <a:gd name="T27" fmla="*/ 90 h 1589"/>
                <a:gd name="T28" fmla="*/ 92 w 1573"/>
                <a:gd name="T29" fmla="*/ 96 h 1589"/>
                <a:gd name="T30" fmla="*/ 82 w 1573"/>
                <a:gd name="T31" fmla="*/ 98 h 1589"/>
                <a:gd name="T32" fmla="*/ 74 w 1573"/>
                <a:gd name="T33" fmla="*/ 99 h 1589"/>
                <a:gd name="T34" fmla="*/ 66 w 1573"/>
                <a:gd name="T35" fmla="*/ 98 h 1589"/>
                <a:gd name="T36" fmla="*/ 60 w 1573"/>
                <a:gd name="T37" fmla="*/ 96 h 1589"/>
                <a:gd name="T38" fmla="*/ 57 w 1573"/>
                <a:gd name="T39" fmla="*/ 91 h 1589"/>
                <a:gd name="T40" fmla="*/ 44 w 1573"/>
                <a:gd name="T41" fmla="*/ 95 h 1589"/>
                <a:gd name="T42" fmla="*/ 30 w 1573"/>
                <a:gd name="T43" fmla="*/ 97 h 1589"/>
                <a:gd name="T44" fmla="*/ 22 w 1573"/>
                <a:gd name="T45" fmla="*/ 96 h 1589"/>
                <a:gd name="T46" fmla="*/ 14 w 1573"/>
                <a:gd name="T47" fmla="*/ 94 h 1589"/>
                <a:gd name="T48" fmla="*/ 8 w 1573"/>
                <a:gd name="T49" fmla="*/ 91 h 1589"/>
                <a:gd name="T50" fmla="*/ 2 w 1573"/>
                <a:gd name="T51" fmla="*/ 85 h 1589"/>
                <a:gd name="T52" fmla="*/ 1 w 1573"/>
                <a:gd name="T53" fmla="*/ 70 h 1589"/>
                <a:gd name="T54" fmla="*/ 8 w 1573"/>
                <a:gd name="T55" fmla="*/ 56 h 1589"/>
                <a:gd name="T56" fmla="*/ 12 w 1573"/>
                <a:gd name="T57" fmla="*/ 48 h 1589"/>
                <a:gd name="T58" fmla="*/ 15 w 1573"/>
                <a:gd name="T59" fmla="*/ 45 h 1589"/>
                <a:gd name="T60" fmla="*/ 15 w 1573"/>
                <a:gd name="T61" fmla="*/ 44 h 1589"/>
                <a:gd name="T62" fmla="*/ 10 w 1573"/>
                <a:gd name="T63" fmla="*/ 41 h 1589"/>
                <a:gd name="T64" fmla="*/ 3 w 1573"/>
                <a:gd name="T65" fmla="*/ 36 h 1589"/>
                <a:gd name="T66" fmla="*/ 0 w 1573"/>
                <a:gd name="T67" fmla="*/ 22 h 1589"/>
                <a:gd name="T68" fmla="*/ 8 w 1573"/>
                <a:gd name="T69" fmla="*/ 15 h 1589"/>
                <a:gd name="T70" fmla="*/ 13 w 1573"/>
                <a:gd name="T71" fmla="*/ 9 h 1589"/>
                <a:gd name="T72" fmla="*/ 19 w 1573"/>
                <a:gd name="T73" fmla="*/ 6 h 1589"/>
                <a:gd name="T74" fmla="*/ 27 w 1573"/>
                <a:gd name="T75" fmla="*/ 5 h 1589"/>
                <a:gd name="T76" fmla="*/ 37 w 1573"/>
                <a:gd name="T77" fmla="*/ 5 h 1589"/>
                <a:gd name="T78" fmla="*/ 42 w 1573"/>
                <a:gd name="T79" fmla="*/ 6 h 1589"/>
                <a:gd name="T80" fmla="*/ 46 w 1573"/>
                <a:gd name="T81" fmla="*/ 14 h 1589"/>
                <a:gd name="T82" fmla="*/ 49 w 1573"/>
                <a:gd name="T83" fmla="*/ 32 h 1589"/>
                <a:gd name="T84" fmla="*/ 46 w 1573"/>
                <a:gd name="T85" fmla="*/ 42 h 1589"/>
                <a:gd name="T86" fmla="*/ 45 w 1573"/>
                <a:gd name="T87" fmla="*/ 44 h 1589"/>
                <a:gd name="T88" fmla="*/ 48 w 1573"/>
                <a:gd name="T89" fmla="*/ 49 h 1589"/>
                <a:gd name="T90" fmla="*/ 55 w 1573"/>
                <a:gd name="T91" fmla="*/ 49 h 1589"/>
                <a:gd name="T92" fmla="*/ 62 w 1573"/>
                <a:gd name="T93" fmla="*/ 51 h 1589"/>
                <a:gd name="T94" fmla="*/ 70 w 1573"/>
                <a:gd name="T95" fmla="*/ 52 h 1589"/>
                <a:gd name="T96" fmla="*/ 72 w 1573"/>
                <a:gd name="T97" fmla="*/ 48 h 1589"/>
                <a:gd name="T98" fmla="*/ 63 w 1573"/>
                <a:gd name="T99" fmla="*/ 48 h 1589"/>
                <a:gd name="T100" fmla="*/ 56 w 1573"/>
                <a:gd name="T101" fmla="*/ 42 h 1589"/>
                <a:gd name="T102" fmla="*/ 55 w 1573"/>
                <a:gd name="T103" fmla="*/ 29 h 1589"/>
                <a:gd name="T104" fmla="*/ 59 w 1573"/>
                <a:gd name="T105" fmla="*/ 14 h 1589"/>
                <a:gd name="T106" fmla="*/ 57 w 1573"/>
                <a:gd name="T107" fmla="*/ 14 h 1589"/>
                <a:gd name="T108" fmla="*/ 60 w 1573"/>
                <a:gd name="T109" fmla="*/ 9 h 1589"/>
                <a:gd name="T110" fmla="*/ 58 w 1573"/>
                <a:gd name="T111" fmla="*/ 8 h 1589"/>
                <a:gd name="T112" fmla="*/ 54 w 1573"/>
                <a:gd name="T113" fmla="*/ 11 h 1589"/>
                <a:gd name="T114" fmla="*/ 55 w 1573"/>
                <a:gd name="T115" fmla="*/ 5 h 1589"/>
                <a:gd name="T116" fmla="*/ 63 w 1573"/>
                <a:gd name="T117" fmla="*/ 0 h 1589"/>
                <a:gd name="T118" fmla="*/ 70 w 1573"/>
                <a:gd name="T119" fmla="*/ 3 h 1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73"/>
                <a:gd name="T181" fmla="*/ 0 h 1589"/>
                <a:gd name="T182" fmla="*/ 1573 w 1573"/>
                <a:gd name="T183" fmla="*/ 1589 h 15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73" h="1589">
                  <a:moveTo>
                    <a:pt x="1130" y="53"/>
                  </a:moveTo>
                  <a:lnTo>
                    <a:pt x="1140" y="57"/>
                  </a:lnTo>
                  <a:lnTo>
                    <a:pt x="1151" y="59"/>
                  </a:lnTo>
                  <a:lnTo>
                    <a:pt x="1163" y="61"/>
                  </a:lnTo>
                  <a:lnTo>
                    <a:pt x="1174" y="62"/>
                  </a:lnTo>
                  <a:lnTo>
                    <a:pt x="1186" y="63"/>
                  </a:lnTo>
                  <a:lnTo>
                    <a:pt x="1198" y="64"/>
                  </a:lnTo>
                  <a:lnTo>
                    <a:pt x="1210" y="65"/>
                  </a:lnTo>
                  <a:lnTo>
                    <a:pt x="1221" y="67"/>
                  </a:lnTo>
                  <a:lnTo>
                    <a:pt x="1233" y="69"/>
                  </a:lnTo>
                  <a:lnTo>
                    <a:pt x="1245" y="71"/>
                  </a:lnTo>
                  <a:lnTo>
                    <a:pt x="1257" y="73"/>
                  </a:lnTo>
                  <a:lnTo>
                    <a:pt x="1269" y="76"/>
                  </a:lnTo>
                  <a:lnTo>
                    <a:pt x="1281" y="78"/>
                  </a:lnTo>
                  <a:lnTo>
                    <a:pt x="1293" y="81"/>
                  </a:lnTo>
                  <a:lnTo>
                    <a:pt x="1304" y="85"/>
                  </a:lnTo>
                  <a:lnTo>
                    <a:pt x="1317" y="88"/>
                  </a:lnTo>
                  <a:lnTo>
                    <a:pt x="1328" y="92"/>
                  </a:lnTo>
                  <a:lnTo>
                    <a:pt x="1340" y="96"/>
                  </a:lnTo>
                  <a:lnTo>
                    <a:pt x="1351" y="101"/>
                  </a:lnTo>
                  <a:lnTo>
                    <a:pt x="1362" y="105"/>
                  </a:lnTo>
                  <a:lnTo>
                    <a:pt x="1373" y="111"/>
                  </a:lnTo>
                  <a:lnTo>
                    <a:pt x="1384" y="116"/>
                  </a:lnTo>
                  <a:lnTo>
                    <a:pt x="1394" y="122"/>
                  </a:lnTo>
                  <a:lnTo>
                    <a:pt x="1405" y="129"/>
                  </a:lnTo>
                  <a:lnTo>
                    <a:pt x="1417" y="136"/>
                  </a:lnTo>
                  <a:lnTo>
                    <a:pt x="1428" y="144"/>
                  </a:lnTo>
                  <a:lnTo>
                    <a:pt x="1440" y="152"/>
                  </a:lnTo>
                  <a:lnTo>
                    <a:pt x="1451" y="160"/>
                  </a:lnTo>
                  <a:lnTo>
                    <a:pt x="1463" y="169"/>
                  </a:lnTo>
                  <a:lnTo>
                    <a:pt x="1474" y="177"/>
                  </a:lnTo>
                  <a:lnTo>
                    <a:pt x="1485" y="186"/>
                  </a:lnTo>
                  <a:lnTo>
                    <a:pt x="1496" y="196"/>
                  </a:lnTo>
                  <a:lnTo>
                    <a:pt x="1507" y="205"/>
                  </a:lnTo>
                  <a:lnTo>
                    <a:pt x="1517" y="215"/>
                  </a:lnTo>
                  <a:lnTo>
                    <a:pt x="1527" y="225"/>
                  </a:lnTo>
                  <a:lnTo>
                    <a:pt x="1537" y="236"/>
                  </a:lnTo>
                  <a:lnTo>
                    <a:pt x="1546" y="246"/>
                  </a:lnTo>
                  <a:lnTo>
                    <a:pt x="1555" y="257"/>
                  </a:lnTo>
                  <a:lnTo>
                    <a:pt x="1564" y="268"/>
                  </a:lnTo>
                  <a:lnTo>
                    <a:pt x="1572" y="279"/>
                  </a:lnTo>
                  <a:lnTo>
                    <a:pt x="1572" y="295"/>
                  </a:lnTo>
                  <a:lnTo>
                    <a:pt x="1571" y="311"/>
                  </a:lnTo>
                  <a:lnTo>
                    <a:pt x="1569" y="327"/>
                  </a:lnTo>
                  <a:lnTo>
                    <a:pt x="1566" y="342"/>
                  </a:lnTo>
                  <a:lnTo>
                    <a:pt x="1562" y="356"/>
                  </a:lnTo>
                  <a:lnTo>
                    <a:pt x="1556" y="371"/>
                  </a:lnTo>
                  <a:lnTo>
                    <a:pt x="1548" y="384"/>
                  </a:lnTo>
                  <a:lnTo>
                    <a:pt x="1538" y="397"/>
                  </a:lnTo>
                  <a:lnTo>
                    <a:pt x="1528" y="410"/>
                  </a:lnTo>
                  <a:lnTo>
                    <a:pt x="1518" y="423"/>
                  </a:lnTo>
                  <a:lnTo>
                    <a:pt x="1509" y="436"/>
                  </a:lnTo>
                  <a:lnTo>
                    <a:pt x="1501" y="450"/>
                  </a:lnTo>
                  <a:lnTo>
                    <a:pt x="1494" y="464"/>
                  </a:lnTo>
                  <a:lnTo>
                    <a:pt x="1486" y="478"/>
                  </a:lnTo>
                  <a:lnTo>
                    <a:pt x="1479" y="493"/>
                  </a:lnTo>
                  <a:lnTo>
                    <a:pt x="1472" y="507"/>
                  </a:lnTo>
                  <a:lnTo>
                    <a:pt x="1479" y="506"/>
                  </a:lnTo>
                  <a:lnTo>
                    <a:pt x="1486" y="508"/>
                  </a:lnTo>
                  <a:lnTo>
                    <a:pt x="1492" y="512"/>
                  </a:lnTo>
                  <a:lnTo>
                    <a:pt x="1498" y="517"/>
                  </a:lnTo>
                  <a:lnTo>
                    <a:pt x="1505" y="525"/>
                  </a:lnTo>
                  <a:lnTo>
                    <a:pt x="1510" y="535"/>
                  </a:lnTo>
                  <a:lnTo>
                    <a:pt x="1511" y="545"/>
                  </a:lnTo>
                  <a:lnTo>
                    <a:pt x="1509" y="556"/>
                  </a:lnTo>
                  <a:lnTo>
                    <a:pt x="1503" y="572"/>
                  </a:lnTo>
                  <a:lnTo>
                    <a:pt x="1495" y="586"/>
                  </a:lnTo>
                  <a:lnTo>
                    <a:pt x="1486" y="600"/>
                  </a:lnTo>
                  <a:lnTo>
                    <a:pt x="1475" y="612"/>
                  </a:lnTo>
                  <a:lnTo>
                    <a:pt x="1463" y="624"/>
                  </a:lnTo>
                  <a:lnTo>
                    <a:pt x="1450" y="633"/>
                  </a:lnTo>
                  <a:lnTo>
                    <a:pt x="1436" y="642"/>
                  </a:lnTo>
                  <a:lnTo>
                    <a:pt x="1420" y="648"/>
                  </a:lnTo>
                  <a:lnTo>
                    <a:pt x="1416" y="649"/>
                  </a:lnTo>
                  <a:lnTo>
                    <a:pt x="1412" y="650"/>
                  </a:lnTo>
                  <a:lnTo>
                    <a:pt x="1408" y="650"/>
                  </a:lnTo>
                  <a:lnTo>
                    <a:pt x="1404" y="649"/>
                  </a:lnTo>
                  <a:lnTo>
                    <a:pt x="1399" y="648"/>
                  </a:lnTo>
                  <a:lnTo>
                    <a:pt x="1395" y="647"/>
                  </a:lnTo>
                  <a:lnTo>
                    <a:pt x="1391" y="645"/>
                  </a:lnTo>
                  <a:lnTo>
                    <a:pt x="1387" y="643"/>
                  </a:lnTo>
                  <a:lnTo>
                    <a:pt x="1391" y="656"/>
                  </a:lnTo>
                  <a:lnTo>
                    <a:pt x="1397" y="669"/>
                  </a:lnTo>
                  <a:lnTo>
                    <a:pt x="1403" y="683"/>
                  </a:lnTo>
                  <a:lnTo>
                    <a:pt x="1405" y="697"/>
                  </a:lnTo>
                  <a:lnTo>
                    <a:pt x="1413" y="696"/>
                  </a:lnTo>
                  <a:lnTo>
                    <a:pt x="1421" y="695"/>
                  </a:lnTo>
                  <a:lnTo>
                    <a:pt x="1430" y="695"/>
                  </a:lnTo>
                  <a:lnTo>
                    <a:pt x="1438" y="695"/>
                  </a:lnTo>
                  <a:lnTo>
                    <a:pt x="1447" y="696"/>
                  </a:lnTo>
                  <a:lnTo>
                    <a:pt x="1456" y="696"/>
                  </a:lnTo>
                  <a:lnTo>
                    <a:pt x="1464" y="697"/>
                  </a:lnTo>
                  <a:lnTo>
                    <a:pt x="1473" y="697"/>
                  </a:lnTo>
                  <a:lnTo>
                    <a:pt x="1480" y="711"/>
                  </a:lnTo>
                  <a:lnTo>
                    <a:pt x="1486" y="726"/>
                  </a:lnTo>
                  <a:lnTo>
                    <a:pt x="1491" y="741"/>
                  </a:lnTo>
                  <a:lnTo>
                    <a:pt x="1495" y="757"/>
                  </a:lnTo>
                  <a:lnTo>
                    <a:pt x="1497" y="774"/>
                  </a:lnTo>
                  <a:lnTo>
                    <a:pt x="1497" y="790"/>
                  </a:lnTo>
                  <a:lnTo>
                    <a:pt x="1495" y="806"/>
                  </a:lnTo>
                  <a:lnTo>
                    <a:pt x="1491" y="821"/>
                  </a:lnTo>
                  <a:lnTo>
                    <a:pt x="1511" y="842"/>
                  </a:lnTo>
                  <a:lnTo>
                    <a:pt x="1526" y="865"/>
                  </a:lnTo>
                  <a:lnTo>
                    <a:pt x="1536" y="891"/>
                  </a:lnTo>
                  <a:lnTo>
                    <a:pt x="1542" y="918"/>
                  </a:lnTo>
                  <a:lnTo>
                    <a:pt x="1546" y="946"/>
                  </a:lnTo>
                  <a:lnTo>
                    <a:pt x="1547" y="975"/>
                  </a:lnTo>
                  <a:lnTo>
                    <a:pt x="1548" y="1003"/>
                  </a:lnTo>
                  <a:lnTo>
                    <a:pt x="1549" y="1031"/>
                  </a:lnTo>
                  <a:lnTo>
                    <a:pt x="1549" y="1058"/>
                  </a:lnTo>
                  <a:lnTo>
                    <a:pt x="1546" y="1085"/>
                  </a:lnTo>
                  <a:lnTo>
                    <a:pt x="1540" y="1112"/>
                  </a:lnTo>
                  <a:lnTo>
                    <a:pt x="1534" y="1139"/>
                  </a:lnTo>
                  <a:lnTo>
                    <a:pt x="1527" y="1166"/>
                  </a:lnTo>
                  <a:lnTo>
                    <a:pt x="1522" y="1193"/>
                  </a:lnTo>
                  <a:lnTo>
                    <a:pt x="1518" y="1220"/>
                  </a:lnTo>
                  <a:lnTo>
                    <a:pt x="1516" y="1247"/>
                  </a:lnTo>
                  <a:lnTo>
                    <a:pt x="1518" y="1267"/>
                  </a:lnTo>
                  <a:lnTo>
                    <a:pt x="1524" y="1288"/>
                  </a:lnTo>
                  <a:lnTo>
                    <a:pt x="1530" y="1309"/>
                  </a:lnTo>
                  <a:lnTo>
                    <a:pt x="1534" y="1329"/>
                  </a:lnTo>
                  <a:lnTo>
                    <a:pt x="1537" y="1348"/>
                  </a:lnTo>
                  <a:lnTo>
                    <a:pt x="1542" y="1369"/>
                  </a:lnTo>
                  <a:lnTo>
                    <a:pt x="1547" y="1391"/>
                  </a:lnTo>
                  <a:lnTo>
                    <a:pt x="1554" y="1414"/>
                  </a:lnTo>
                  <a:lnTo>
                    <a:pt x="1560" y="1436"/>
                  </a:lnTo>
                  <a:lnTo>
                    <a:pt x="1565" y="1458"/>
                  </a:lnTo>
                  <a:lnTo>
                    <a:pt x="1570" y="1479"/>
                  </a:lnTo>
                  <a:lnTo>
                    <a:pt x="1573" y="1498"/>
                  </a:lnTo>
                  <a:lnTo>
                    <a:pt x="1568" y="1500"/>
                  </a:lnTo>
                  <a:lnTo>
                    <a:pt x="1555" y="1505"/>
                  </a:lnTo>
                  <a:lnTo>
                    <a:pt x="1537" y="1513"/>
                  </a:lnTo>
                  <a:lnTo>
                    <a:pt x="1515" y="1522"/>
                  </a:lnTo>
                  <a:lnTo>
                    <a:pt x="1491" y="1532"/>
                  </a:lnTo>
                  <a:lnTo>
                    <a:pt x="1469" y="1540"/>
                  </a:lnTo>
                  <a:lnTo>
                    <a:pt x="1450" y="1547"/>
                  </a:lnTo>
                  <a:lnTo>
                    <a:pt x="1437" y="1551"/>
                  </a:lnTo>
                  <a:lnTo>
                    <a:pt x="1419" y="1555"/>
                  </a:lnTo>
                  <a:lnTo>
                    <a:pt x="1402" y="1559"/>
                  </a:lnTo>
                  <a:lnTo>
                    <a:pt x="1384" y="1563"/>
                  </a:lnTo>
                  <a:lnTo>
                    <a:pt x="1367" y="1567"/>
                  </a:lnTo>
                  <a:lnTo>
                    <a:pt x="1349" y="1571"/>
                  </a:lnTo>
                  <a:lnTo>
                    <a:pt x="1331" y="1574"/>
                  </a:lnTo>
                  <a:lnTo>
                    <a:pt x="1313" y="1578"/>
                  </a:lnTo>
                  <a:lnTo>
                    <a:pt x="1293" y="1581"/>
                  </a:lnTo>
                  <a:lnTo>
                    <a:pt x="1279" y="1583"/>
                  </a:lnTo>
                  <a:lnTo>
                    <a:pt x="1266" y="1585"/>
                  </a:lnTo>
                  <a:lnTo>
                    <a:pt x="1251" y="1587"/>
                  </a:lnTo>
                  <a:lnTo>
                    <a:pt x="1237" y="1588"/>
                  </a:lnTo>
                  <a:lnTo>
                    <a:pt x="1223" y="1589"/>
                  </a:lnTo>
                  <a:lnTo>
                    <a:pt x="1208" y="1589"/>
                  </a:lnTo>
                  <a:lnTo>
                    <a:pt x="1194" y="1589"/>
                  </a:lnTo>
                  <a:lnTo>
                    <a:pt x="1179" y="1589"/>
                  </a:lnTo>
                  <a:lnTo>
                    <a:pt x="1165" y="1588"/>
                  </a:lnTo>
                  <a:lnTo>
                    <a:pt x="1150" y="1587"/>
                  </a:lnTo>
                  <a:lnTo>
                    <a:pt x="1135" y="1586"/>
                  </a:lnTo>
                  <a:lnTo>
                    <a:pt x="1121" y="1585"/>
                  </a:lnTo>
                  <a:lnTo>
                    <a:pt x="1106" y="1583"/>
                  </a:lnTo>
                  <a:lnTo>
                    <a:pt x="1092" y="1580"/>
                  </a:lnTo>
                  <a:lnTo>
                    <a:pt x="1078" y="1578"/>
                  </a:lnTo>
                  <a:lnTo>
                    <a:pt x="1064" y="1575"/>
                  </a:lnTo>
                  <a:lnTo>
                    <a:pt x="1053" y="1573"/>
                  </a:lnTo>
                  <a:lnTo>
                    <a:pt x="1042" y="1570"/>
                  </a:lnTo>
                  <a:lnTo>
                    <a:pt x="1031" y="1567"/>
                  </a:lnTo>
                  <a:lnTo>
                    <a:pt x="1020" y="1564"/>
                  </a:lnTo>
                  <a:lnTo>
                    <a:pt x="1009" y="1561"/>
                  </a:lnTo>
                  <a:lnTo>
                    <a:pt x="998" y="1558"/>
                  </a:lnTo>
                  <a:lnTo>
                    <a:pt x="988" y="1554"/>
                  </a:lnTo>
                  <a:lnTo>
                    <a:pt x="977" y="1551"/>
                  </a:lnTo>
                  <a:lnTo>
                    <a:pt x="966" y="1548"/>
                  </a:lnTo>
                  <a:lnTo>
                    <a:pt x="956" y="1544"/>
                  </a:lnTo>
                  <a:lnTo>
                    <a:pt x="945" y="1541"/>
                  </a:lnTo>
                  <a:lnTo>
                    <a:pt x="934" y="1538"/>
                  </a:lnTo>
                  <a:lnTo>
                    <a:pt x="924" y="1536"/>
                  </a:lnTo>
                  <a:lnTo>
                    <a:pt x="913" y="1533"/>
                  </a:lnTo>
                  <a:lnTo>
                    <a:pt x="902" y="1531"/>
                  </a:lnTo>
                  <a:lnTo>
                    <a:pt x="891" y="1529"/>
                  </a:lnTo>
                  <a:lnTo>
                    <a:pt x="895" y="1506"/>
                  </a:lnTo>
                  <a:lnTo>
                    <a:pt x="902" y="1483"/>
                  </a:lnTo>
                  <a:lnTo>
                    <a:pt x="909" y="1461"/>
                  </a:lnTo>
                  <a:lnTo>
                    <a:pt x="916" y="1439"/>
                  </a:lnTo>
                  <a:lnTo>
                    <a:pt x="892" y="1452"/>
                  </a:lnTo>
                  <a:lnTo>
                    <a:pt x="868" y="1464"/>
                  </a:lnTo>
                  <a:lnTo>
                    <a:pt x="843" y="1476"/>
                  </a:lnTo>
                  <a:lnTo>
                    <a:pt x="818" y="1487"/>
                  </a:lnTo>
                  <a:lnTo>
                    <a:pt x="793" y="1497"/>
                  </a:lnTo>
                  <a:lnTo>
                    <a:pt x="767" y="1507"/>
                  </a:lnTo>
                  <a:lnTo>
                    <a:pt x="741" y="1516"/>
                  </a:lnTo>
                  <a:lnTo>
                    <a:pt x="713" y="1524"/>
                  </a:lnTo>
                  <a:lnTo>
                    <a:pt x="687" y="1531"/>
                  </a:lnTo>
                  <a:lnTo>
                    <a:pt x="660" y="1537"/>
                  </a:lnTo>
                  <a:lnTo>
                    <a:pt x="633" y="1542"/>
                  </a:lnTo>
                  <a:lnTo>
                    <a:pt x="605" y="1545"/>
                  </a:lnTo>
                  <a:lnTo>
                    <a:pt x="578" y="1548"/>
                  </a:lnTo>
                  <a:lnTo>
                    <a:pt x="550" y="1550"/>
                  </a:lnTo>
                  <a:lnTo>
                    <a:pt x="523" y="1550"/>
                  </a:lnTo>
                  <a:lnTo>
                    <a:pt x="495" y="1549"/>
                  </a:lnTo>
                  <a:lnTo>
                    <a:pt x="480" y="1548"/>
                  </a:lnTo>
                  <a:lnTo>
                    <a:pt x="465" y="1547"/>
                  </a:lnTo>
                  <a:lnTo>
                    <a:pt x="449" y="1546"/>
                  </a:lnTo>
                  <a:lnTo>
                    <a:pt x="434" y="1545"/>
                  </a:lnTo>
                  <a:lnTo>
                    <a:pt x="419" y="1543"/>
                  </a:lnTo>
                  <a:lnTo>
                    <a:pt x="405" y="1542"/>
                  </a:lnTo>
                  <a:lnTo>
                    <a:pt x="390" y="1540"/>
                  </a:lnTo>
                  <a:lnTo>
                    <a:pt x="376" y="1538"/>
                  </a:lnTo>
                  <a:lnTo>
                    <a:pt x="361" y="1536"/>
                  </a:lnTo>
                  <a:lnTo>
                    <a:pt x="347" y="1534"/>
                  </a:lnTo>
                  <a:lnTo>
                    <a:pt x="332" y="1531"/>
                  </a:lnTo>
                  <a:lnTo>
                    <a:pt x="318" y="1528"/>
                  </a:lnTo>
                  <a:lnTo>
                    <a:pt x="304" y="1525"/>
                  </a:lnTo>
                  <a:lnTo>
                    <a:pt x="290" y="1522"/>
                  </a:lnTo>
                  <a:lnTo>
                    <a:pt x="277" y="1517"/>
                  </a:lnTo>
                  <a:lnTo>
                    <a:pt x="263" y="1513"/>
                  </a:lnTo>
                  <a:lnTo>
                    <a:pt x="252" y="1509"/>
                  </a:lnTo>
                  <a:lnTo>
                    <a:pt x="240" y="1504"/>
                  </a:lnTo>
                  <a:lnTo>
                    <a:pt x="229" y="1500"/>
                  </a:lnTo>
                  <a:lnTo>
                    <a:pt x="218" y="1495"/>
                  </a:lnTo>
                  <a:lnTo>
                    <a:pt x="207" y="1490"/>
                  </a:lnTo>
                  <a:lnTo>
                    <a:pt x="195" y="1486"/>
                  </a:lnTo>
                  <a:lnTo>
                    <a:pt x="184" y="1480"/>
                  </a:lnTo>
                  <a:lnTo>
                    <a:pt x="174" y="1475"/>
                  </a:lnTo>
                  <a:lnTo>
                    <a:pt x="162" y="1469"/>
                  </a:lnTo>
                  <a:lnTo>
                    <a:pt x="151" y="1464"/>
                  </a:lnTo>
                  <a:lnTo>
                    <a:pt x="140" y="1458"/>
                  </a:lnTo>
                  <a:lnTo>
                    <a:pt x="130" y="1452"/>
                  </a:lnTo>
                  <a:lnTo>
                    <a:pt x="119" y="1445"/>
                  </a:lnTo>
                  <a:lnTo>
                    <a:pt x="109" y="1439"/>
                  </a:lnTo>
                  <a:lnTo>
                    <a:pt x="99" y="1432"/>
                  </a:lnTo>
                  <a:lnTo>
                    <a:pt x="89" y="1425"/>
                  </a:lnTo>
                  <a:lnTo>
                    <a:pt x="77" y="1416"/>
                  </a:lnTo>
                  <a:lnTo>
                    <a:pt x="67" y="1405"/>
                  </a:lnTo>
                  <a:lnTo>
                    <a:pt x="57" y="1392"/>
                  </a:lnTo>
                  <a:lnTo>
                    <a:pt x="49" y="1379"/>
                  </a:lnTo>
                  <a:lnTo>
                    <a:pt x="41" y="1366"/>
                  </a:lnTo>
                  <a:lnTo>
                    <a:pt x="35" y="1352"/>
                  </a:lnTo>
                  <a:lnTo>
                    <a:pt x="30" y="1337"/>
                  </a:lnTo>
                  <a:lnTo>
                    <a:pt x="26" y="1323"/>
                  </a:lnTo>
                  <a:lnTo>
                    <a:pt x="19" y="1289"/>
                  </a:lnTo>
                  <a:lnTo>
                    <a:pt x="14" y="1255"/>
                  </a:lnTo>
                  <a:lnTo>
                    <a:pt x="11" y="1220"/>
                  </a:lnTo>
                  <a:lnTo>
                    <a:pt x="11" y="1185"/>
                  </a:lnTo>
                  <a:lnTo>
                    <a:pt x="12" y="1156"/>
                  </a:lnTo>
                  <a:lnTo>
                    <a:pt x="13" y="1128"/>
                  </a:lnTo>
                  <a:lnTo>
                    <a:pt x="17" y="1100"/>
                  </a:lnTo>
                  <a:lnTo>
                    <a:pt x="24" y="1074"/>
                  </a:lnTo>
                  <a:lnTo>
                    <a:pt x="34" y="1047"/>
                  </a:lnTo>
                  <a:lnTo>
                    <a:pt x="47" y="1021"/>
                  </a:lnTo>
                  <a:lnTo>
                    <a:pt x="61" y="995"/>
                  </a:lnTo>
                  <a:lnTo>
                    <a:pt x="77" y="971"/>
                  </a:lnTo>
                  <a:lnTo>
                    <a:pt x="95" y="947"/>
                  </a:lnTo>
                  <a:lnTo>
                    <a:pt x="114" y="925"/>
                  </a:lnTo>
                  <a:lnTo>
                    <a:pt x="136" y="905"/>
                  </a:lnTo>
                  <a:lnTo>
                    <a:pt x="160" y="886"/>
                  </a:lnTo>
                  <a:lnTo>
                    <a:pt x="160" y="866"/>
                  </a:lnTo>
                  <a:lnTo>
                    <a:pt x="161" y="845"/>
                  </a:lnTo>
                  <a:lnTo>
                    <a:pt x="164" y="824"/>
                  </a:lnTo>
                  <a:lnTo>
                    <a:pt x="170" y="803"/>
                  </a:lnTo>
                  <a:lnTo>
                    <a:pt x="174" y="794"/>
                  </a:lnTo>
                  <a:lnTo>
                    <a:pt x="178" y="786"/>
                  </a:lnTo>
                  <a:lnTo>
                    <a:pt x="184" y="778"/>
                  </a:lnTo>
                  <a:lnTo>
                    <a:pt x="190" y="771"/>
                  </a:lnTo>
                  <a:lnTo>
                    <a:pt x="197" y="764"/>
                  </a:lnTo>
                  <a:lnTo>
                    <a:pt x="204" y="756"/>
                  </a:lnTo>
                  <a:lnTo>
                    <a:pt x="212" y="749"/>
                  </a:lnTo>
                  <a:lnTo>
                    <a:pt x="219" y="743"/>
                  </a:lnTo>
                  <a:lnTo>
                    <a:pt x="224" y="739"/>
                  </a:lnTo>
                  <a:lnTo>
                    <a:pt x="230" y="735"/>
                  </a:lnTo>
                  <a:lnTo>
                    <a:pt x="235" y="732"/>
                  </a:lnTo>
                  <a:lnTo>
                    <a:pt x="241" y="729"/>
                  </a:lnTo>
                  <a:lnTo>
                    <a:pt x="247" y="726"/>
                  </a:lnTo>
                  <a:lnTo>
                    <a:pt x="253" y="723"/>
                  </a:lnTo>
                  <a:lnTo>
                    <a:pt x="259" y="721"/>
                  </a:lnTo>
                  <a:lnTo>
                    <a:pt x="265" y="718"/>
                  </a:lnTo>
                  <a:lnTo>
                    <a:pt x="260" y="717"/>
                  </a:lnTo>
                  <a:lnTo>
                    <a:pt x="255" y="715"/>
                  </a:lnTo>
                  <a:lnTo>
                    <a:pt x="251" y="713"/>
                  </a:lnTo>
                  <a:lnTo>
                    <a:pt x="246" y="710"/>
                  </a:lnTo>
                  <a:lnTo>
                    <a:pt x="241" y="708"/>
                  </a:lnTo>
                  <a:lnTo>
                    <a:pt x="236" y="706"/>
                  </a:lnTo>
                  <a:lnTo>
                    <a:pt x="231" y="705"/>
                  </a:lnTo>
                  <a:lnTo>
                    <a:pt x="226" y="704"/>
                  </a:lnTo>
                  <a:lnTo>
                    <a:pt x="222" y="695"/>
                  </a:lnTo>
                  <a:lnTo>
                    <a:pt x="219" y="685"/>
                  </a:lnTo>
                  <a:lnTo>
                    <a:pt x="214" y="676"/>
                  </a:lnTo>
                  <a:lnTo>
                    <a:pt x="205" y="670"/>
                  </a:lnTo>
                  <a:lnTo>
                    <a:pt x="191" y="666"/>
                  </a:lnTo>
                  <a:lnTo>
                    <a:pt x="178" y="660"/>
                  </a:lnTo>
                  <a:lnTo>
                    <a:pt x="164" y="655"/>
                  </a:lnTo>
                  <a:lnTo>
                    <a:pt x="151" y="648"/>
                  </a:lnTo>
                  <a:lnTo>
                    <a:pt x="139" y="641"/>
                  </a:lnTo>
                  <a:lnTo>
                    <a:pt x="127" y="633"/>
                  </a:lnTo>
                  <a:lnTo>
                    <a:pt x="115" y="625"/>
                  </a:lnTo>
                  <a:lnTo>
                    <a:pt x="103" y="617"/>
                  </a:lnTo>
                  <a:lnTo>
                    <a:pt x="92" y="608"/>
                  </a:lnTo>
                  <a:lnTo>
                    <a:pt x="80" y="600"/>
                  </a:lnTo>
                  <a:lnTo>
                    <a:pt x="69" y="591"/>
                  </a:lnTo>
                  <a:lnTo>
                    <a:pt x="58" y="582"/>
                  </a:lnTo>
                  <a:lnTo>
                    <a:pt x="46" y="574"/>
                  </a:lnTo>
                  <a:lnTo>
                    <a:pt x="35" y="565"/>
                  </a:lnTo>
                  <a:lnTo>
                    <a:pt x="23" y="557"/>
                  </a:lnTo>
                  <a:lnTo>
                    <a:pt x="11" y="549"/>
                  </a:lnTo>
                  <a:lnTo>
                    <a:pt x="6" y="505"/>
                  </a:lnTo>
                  <a:lnTo>
                    <a:pt x="2" y="459"/>
                  </a:lnTo>
                  <a:lnTo>
                    <a:pt x="0" y="412"/>
                  </a:lnTo>
                  <a:lnTo>
                    <a:pt x="2" y="366"/>
                  </a:lnTo>
                  <a:lnTo>
                    <a:pt x="4" y="356"/>
                  </a:lnTo>
                  <a:lnTo>
                    <a:pt x="9" y="347"/>
                  </a:lnTo>
                  <a:lnTo>
                    <a:pt x="15" y="339"/>
                  </a:lnTo>
                  <a:lnTo>
                    <a:pt x="24" y="334"/>
                  </a:lnTo>
                  <a:lnTo>
                    <a:pt x="38" y="316"/>
                  </a:lnTo>
                  <a:lnTo>
                    <a:pt x="54" y="300"/>
                  </a:lnTo>
                  <a:lnTo>
                    <a:pt x="71" y="285"/>
                  </a:lnTo>
                  <a:lnTo>
                    <a:pt x="89" y="270"/>
                  </a:lnTo>
                  <a:lnTo>
                    <a:pt x="107" y="255"/>
                  </a:lnTo>
                  <a:lnTo>
                    <a:pt x="125" y="240"/>
                  </a:lnTo>
                  <a:lnTo>
                    <a:pt x="143" y="225"/>
                  </a:lnTo>
                  <a:lnTo>
                    <a:pt x="159" y="208"/>
                  </a:lnTo>
                  <a:lnTo>
                    <a:pt x="164" y="198"/>
                  </a:lnTo>
                  <a:lnTo>
                    <a:pt x="167" y="186"/>
                  </a:lnTo>
                  <a:lnTo>
                    <a:pt x="173" y="176"/>
                  </a:lnTo>
                  <a:lnTo>
                    <a:pt x="183" y="167"/>
                  </a:lnTo>
                  <a:lnTo>
                    <a:pt x="193" y="162"/>
                  </a:lnTo>
                  <a:lnTo>
                    <a:pt x="204" y="157"/>
                  </a:lnTo>
                  <a:lnTo>
                    <a:pt x="214" y="151"/>
                  </a:lnTo>
                  <a:lnTo>
                    <a:pt x="225" y="146"/>
                  </a:lnTo>
                  <a:lnTo>
                    <a:pt x="235" y="140"/>
                  </a:lnTo>
                  <a:lnTo>
                    <a:pt x="245" y="135"/>
                  </a:lnTo>
                  <a:lnTo>
                    <a:pt x="256" y="130"/>
                  </a:lnTo>
                  <a:lnTo>
                    <a:pt x="266" y="125"/>
                  </a:lnTo>
                  <a:lnTo>
                    <a:pt x="277" y="119"/>
                  </a:lnTo>
                  <a:lnTo>
                    <a:pt x="287" y="114"/>
                  </a:lnTo>
                  <a:lnTo>
                    <a:pt x="298" y="110"/>
                  </a:lnTo>
                  <a:lnTo>
                    <a:pt x="309" y="106"/>
                  </a:lnTo>
                  <a:lnTo>
                    <a:pt x="321" y="103"/>
                  </a:lnTo>
                  <a:lnTo>
                    <a:pt x="332" y="100"/>
                  </a:lnTo>
                  <a:lnTo>
                    <a:pt x="344" y="97"/>
                  </a:lnTo>
                  <a:lnTo>
                    <a:pt x="356" y="95"/>
                  </a:lnTo>
                  <a:lnTo>
                    <a:pt x="372" y="93"/>
                  </a:lnTo>
                  <a:lnTo>
                    <a:pt x="388" y="91"/>
                  </a:lnTo>
                  <a:lnTo>
                    <a:pt x="405" y="89"/>
                  </a:lnTo>
                  <a:lnTo>
                    <a:pt x="421" y="87"/>
                  </a:lnTo>
                  <a:lnTo>
                    <a:pt x="438" y="86"/>
                  </a:lnTo>
                  <a:lnTo>
                    <a:pt x="455" y="84"/>
                  </a:lnTo>
                  <a:lnTo>
                    <a:pt x="472" y="83"/>
                  </a:lnTo>
                  <a:lnTo>
                    <a:pt x="489" y="82"/>
                  </a:lnTo>
                  <a:lnTo>
                    <a:pt x="506" y="81"/>
                  </a:lnTo>
                  <a:lnTo>
                    <a:pt x="523" y="81"/>
                  </a:lnTo>
                  <a:lnTo>
                    <a:pt x="540" y="80"/>
                  </a:lnTo>
                  <a:lnTo>
                    <a:pt x="557" y="80"/>
                  </a:lnTo>
                  <a:lnTo>
                    <a:pt x="574" y="80"/>
                  </a:lnTo>
                  <a:lnTo>
                    <a:pt x="590" y="81"/>
                  </a:lnTo>
                  <a:lnTo>
                    <a:pt x="607" y="81"/>
                  </a:lnTo>
                  <a:lnTo>
                    <a:pt x="624" y="82"/>
                  </a:lnTo>
                  <a:lnTo>
                    <a:pt x="633" y="83"/>
                  </a:lnTo>
                  <a:lnTo>
                    <a:pt x="641" y="85"/>
                  </a:lnTo>
                  <a:lnTo>
                    <a:pt x="649" y="88"/>
                  </a:lnTo>
                  <a:lnTo>
                    <a:pt x="657" y="90"/>
                  </a:lnTo>
                  <a:lnTo>
                    <a:pt x="665" y="93"/>
                  </a:lnTo>
                  <a:lnTo>
                    <a:pt x="673" y="96"/>
                  </a:lnTo>
                  <a:lnTo>
                    <a:pt x="682" y="98"/>
                  </a:lnTo>
                  <a:lnTo>
                    <a:pt x="690" y="99"/>
                  </a:lnTo>
                  <a:lnTo>
                    <a:pt x="700" y="112"/>
                  </a:lnTo>
                  <a:lnTo>
                    <a:pt x="708" y="127"/>
                  </a:lnTo>
                  <a:lnTo>
                    <a:pt x="715" y="142"/>
                  </a:lnTo>
                  <a:lnTo>
                    <a:pt x="721" y="156"/>
                  </a:lnTo>
                  <a:lnTo>
                    <a:pt x="726" y="172"/>
                  </a:lnTo>
                  <a:lnTo>
                    <a:pt x="731" y="187"/>
                  </a:lnTo>
                  <a:lnTo>
                    <a:pt x="736" y="203"/>
                  </a:lnTo>
                  <a:lnTo>
                    <a:pt x="741" y="219"/>
                  </a:lnTo>
                  <a:lnTo>
                    <a:pt x="750" y="249"/>
                  </a:lnTo>
                  <a:lnTo>
                    <a:pt x="758" y="280"/>
                  </a:lnTo>
                  <a:lnTo>
                    <a:pt x="765" y="311"/>
                  </a:lnTo>
                  <a:lnTo>
                    <a:pt x="771" y="342"/>
                  </a:lnTo>
                  <a:lnTo>
                    <a:pt x="775" y="374"/>
                  </a:lnTo>
                  <a:lnTo>
                    <a:pt x="779" y="406"/>
                  </a:lnTo>
                  <a:lnTo>
                    <a:pt x="782" y="438"/>
                  </a:lnTo>
                  <a:lnTo>
                    <a:pt x="783" y="471"/>
                  </a:lnTo>
                  <a:lnTo>
                    <a:pt x="784" y="513"/>
                  </a:lnTo>
                  <a:lnTo>
                    <a:pt x="783" y="555"/>
                  </a:lnTo>
                  <a:lnTo>
                    <a:pt x="777" y="596"/>
                  </a:lnTo>
                  <a:lnTo>
                    <a:pt x="763" y="636"/>
                  </a:lnTo>
                  <a:lnTo>
                    <a:pt x="760" y="643"/>
                  </a:lnTo>
                  <a:lnTo>
                    <a:pt x="757" y="651"/>
                  </a:lnTo>
                  <a:lnTo>
                    <a:pt x="754" y="659"/>
                  </a:lnTo>
                  <a:lnTo>
                    <a:pt x="751" y="667"/>
                  </a:lnTo>
                  <a:lnTo>
                    <a:pt x="746" y="674"/>
                  </a:lnTo>
                  <a:lnTo>
                    <a:pt x="741" y="680"/>
                  </a:lnTo>
                  <a:lnTo>
                    <a:pt x="732" y="684"/>
                  </a:lnTo>
                  <a:lnTo>
                    <a:pt x="723" y="687"/>
                  </a:lnTo>
                  <a:lnTo>
                    <a:pt x="718" y="688"/>
                  </a:lnTo>
                  <a:lnTo>
                    <a:pt x="712" y="689"/>
                  </a:lnTo>
                  <a:lnTo>
                    <a:pt x="707" y="691"/>
                  </a:lnTo>
                  <a:lnTo>
                    <a:pt x="702" y="693"/>
                  </a:lnTo>
                  <a:lnTo>
                    <a:pt x="709" y="698"/>
                  </a:lnTo>
                  <a:lnTo>
                    <a:pt x="716" y="701"/>
                  </a:lnTo>
                  <a:lnTo>
                    <a:pt x="724" y="704"/>
                  </a:lnTo>
                  <a:lnTo>
                    <a:pt x="731" y="708"/>
                  </a:lnTo>
                  <a:lnTo>
                    <a:pt x="741" y="715"/>
                  </a:lnTo>
                  <a:lnTo>
                    <a:pt x="748" y="722"/>
                  </a:lnTo>
                  <a:lnTo>
                    <a:pt x="755" y="730"/>
                  </a:lnTo>
                  <a:lnTo>
                    <a:pt x="761" y="739"/>
                  </a:lnTo>
                  <a:lnTo>
                    <a:pt x="766" y="748"/>
                  </a:lnTo>
                  <a:lnTo>
                    <a:pt x="770" y="758"/>
                  </a:lnTo>
                  <a:lnTo>
                    <a:pt x="774" y="769"/>
                  </a:lnTo>
                  <a:lnTo>
                    <a:pt x="776" y="779"/>
                  </a:lnTo>
                  <a:lnTo>
                    <a:pt x="788" y="778"/>
                  </a:lnTo>
                  <a:lnTo>
                    <a:pt x="800" y="778"/>
                  </a:lnTo>
                  <a:lnTo>
                    <a:pt x="812" y="779"/>
                  </a:lnTo>
                  <a:lnTo>
                    <a:pt x="824" y="780"/>
                  </a:lnTo>
                  <a:lnTo>
                    <a:pt x="836" y="781"/>
                  </a:lnTo>
                  <a:lnTo>
                    <a:pt x="848" y="783"/>
                  </a:lnTo>
                  <a:lnTo>
                    <a:pt x="859" y="785"/>
                  </a:lnTo>
                  <a:lnTo>
                    <a:pt x="871" y="788"/>
                  </a:lnTo>
                  <a:lnTo>
                    <a:pt x="882" y="790"/>
                  </a:lnTo>
                  <a:lnTo>
                    <a:pt x="893" y="793"/>
                  </a:lnTo>
                  <a:lnTo>
                    <a:pt x="905" y="796"/>
                  </a:lnTo>
                  <a:lnTo>
                    <a:pt x="916" y="799"/>
                  </a:lnTo>
                  <a:lnTo>
                    <a:pt x="927" y="802"/>
                  </a:lnTo>
                  <a:lnTo>
                    <a:pt x="939" y="804"/>
                  </a:lnTo>
                  <a:lnTo>
                    <a:pt x="950" y="807"/>
                  </a:lnTo>
                  <a:lnTo>
                    <a:pt x="962" y="809"/>
                  </a:lnTo>
                  <a:lnTo>
                    <a:pt x="981" y="813"/>
                  </a:lnTo>
                  <a:lnTo>
                    <a:pt x="1000" y="819"/>
                  </a:lnTo>
                  <a:lnTo>
                    <a:pt x="1019" y="825"/>
                  </a:lnTo>
                  <a:lnTo>
                    <a:pt x="1038" y="832"/>
                  </a:lnTo>
                  <a:lnTo>
                    <a:pt x="1056" y="839"/>
                  </a:lnTo>
                  <a:lnTo>
                    <a:pt x="1074" y="847"/>
                  </a:lnTo>
                  <a:lnTo>
                    <a:pt x="1092" y="855"/>
                  </a:lnTo>
                  <a:lnTo>
                    <a:pt x="1110" y="863"/>
                  </a:lnTo>
                  <a:lnTo>
                    <a:pt x="1114" y="853"/>
                  </a:lnTo>
                  <a:lnTo>
                    <a:pt x="1118" y="844"/>
                  </a:lnTo>
                  <a:lnTo>
                    <a:pt x="1124" y="836"/>
                  </a:lnTo>
                  <a:lnTo>
                    <a:pt x="1130" y="828"/>
                  </a:lnTo>
                  <a:lnTo>
                    <a:pt x="1137" y="820"/>
                  </a:lnTo>
                  <a:lnTo>
                    <a:pt x="1144" y="813"/>
                  </a:lnTo>
                  <a:lnTo>
                    <a:pt x="1152" y="806"/>
                  </a:lnTo>
                  <a:lnTo>
                    <a:pt x="1160" y="800"/>
                  </a:lnTo>
                  <a:lnTo>
                    <a:pt x="1157" y="792"/>
                  </a:lnTo>
                  <a:lnTo>
                    <a:pt x="1154" y="783"/>
                  </a:lnTo>
                  <a:lnTo>
                    <a:pt x="1152" y="774"/>
                  </a:lnTo>
                  <a:lnTo>
                    <a:pt x="1152" y="766"/>
                  </a:lnTo>
                  <a:lnTo>
                    <a:pt x="1139" y="773"/>
                  </a:lnTo>
                  <a:lnTo>
                    <a:pt x="1125" y="779"/>
                  </a:lnTo>
                  <a:lnTo>
                    <a:pt x="1109" y="783"/>
                  </a:lnTo>
                  <a:lnTo>
                    <a:pt x="1093" y="786"/>
                  </a:lnTo>
                  <a:lnTo>
                    <a:pt x="1077" y="787"/>
                  </a:lnTo>
                  <a:lnTo>
                    <a:pt x="1060" y="786"/>
                  </a:lnTo>
                  <a:lnTo>
                    <a:pt x="1044" y="783"/>
                  </a:lnTo>
                  <a:lnTo>
                    <a:pt x="1029" y="778"/>
                  </a:lnTo>
                  <a:lnTo>
                    <a:pt x="1012" y="772"/>
                  </a:lnTo>
                  <a:lnTo>
                    <a:pt x="994" y="768"/>
                  </a:lnTo>
                  <a:lnTo>
                    <a:pt x="977" y="765"/>
                  </a:lnTo>
                  <a:lnTo>
                    <a:pt x="959" y="760"/>
                  </a:lnTo>
                  <a:lnTo>
                    <a:pt x="942" y="755"/>
                  </a:lnTo>
                  <a:lnTo>
                    <a:pt x="927" y="748"/>
                  </a:lnTo>
                  <a:lnTo>
                    <a:pt x="915" y="738"/>
                  </a:lnTo>
                  <a:lnTo>
                    <a:pt x="905" y="724"/>
                  </a:lnTo>
                  <a:lnTo>
                    <a:pt x="898" y="701"/>
                  </a:lnTo>
                  <a:lnTo>
                    <a:pt x="896" y="676"/>
                  </a:lnTo>
                  <a:lnTo>
                    <a:pt x="899" y="652"/>
                  </a:lnTo>
                  <a:lnTo>
                    <a:pt x="904" y="627"/>
                  </a:lnTo>
                  <a:lnTo>
                    <a:pt x="909" y="601"/>
                  </a:lnTo>
                  <a:lnTo>
                    <a:pt x="911" y="576"/>
                  </a:lnTo>
                  <a:lnTo>
                    <a:pt x="909" y="551"/>
                  </a:lnTo>
                  <a:lnTo>
                    <a:pt x="900" y="527"/>
                  </a:lnTo>
                  <a:lnTo>
                    <a:pt x="891" y="509"/>
                  </a:lnTo>
                  <a:lnTo>
                    <a:pt x="885" y="490"/>
                  </a:lnTo>
                  <a:lnTo>
                    <a:pt x="882" y="469"/>
                  </a:lnTo>
                  <a:lnTo>
                    <a:pt x="882" y="447"/>
                  </a:lnTo>
                  <a:lnTo>
                    <a:pt x="886" y="419"/>
                  </a:lnTo>
                  <a:lnTo>
                    <a:pt x="893" y="392"/>
                  </a:lnTo>
                  <a:lnTo>
                    <a:pt x="901" y="365"/>
                  </a:lnTo>
                  <a:lnTo>
                    <a:pt x="910" y="338"/>
                  </a:lnTo>
                  <a:lnTo>
                    <a:pt x="919" y="311"/>
                  </a:lnTo>
                  <a:lnTo>
                    <a:pt x="927" y="285"/>
                  </a:lnTo>
                  <a:lnTo>
                    <a:pt x="935" y="257"/>
                  </a:lnTo>
                  <a:lnTo>
                    <a:pt x="941" y="230"/>
                  </a:lnTo>
                  <a:lnTo>
                    <a:pt x="937" y="229"/>
                  </a:lnTo>
                  <a:lnTo>
                    <a:pt x="932" y="229"/>
                  </a:lnTo>
                  <a:lnTo>
                    <a:pt x="928" y="230"/>
                  </a:lnTo>
                  <a:lnTo>
                    <a:pt x="923" y="232"/>
                  </a:lnTo>
                  <a:lnTo>
                    <a:pt x="919" y="234"/>
                  </a:lnTo>
                  <a:lnTo>
                    <a:pt x="915" y="236"/>
                  </a:lnTo>
                  <a:lnTo>
                    <a:pt x="911" y="238"/>
                  </a:lnTo>
                  <a:lnTo>
                    <a:pt x="907" y="240"/>
                  </a:lnTo>
                  <a:lnTo>
                    <a:pt x="911" y="227"/>
                  </a:lnTo>
                  <a:lnTo>
                    <a:pt x="916" y="214"/>
                  </a:lnTo>
                  <a:lnTo>
                    <a:pt x="921" y="201"/>
                  </a:lnTo>
                  <a:lnTo>
                    <a:pt x="926" y="188"/>
                  </a:lnTo>
                  <a:lnTo>
                    <a:pt x="930" y="180"/>
                  </a:lnTo>
                  <a:lnTo>
                    <a:pt x="934" y="172"/>
                  </a:lnTo>
                  <a:lnTo>
                    <a:pt x="940" y="165"/>
                  </a:lnTo>
                  <a:lnTo>
                    <a:pt x="947" y="158"/>
                  </a:lnTo>
                  <a:lnTo>
                    <a:pt x="953" y="151"/>
                  </a:lnTo>
                  <a:lnTo>
                    <a:pt x="960" y="144"/>
                  </a:lnTo>
                  <a:lnTo>
                    <a:pt x="967" y="137"/>
                  </a:lnTo>
                  <a:lnTo>
                    <a:pt x="973" y="131"/>
                  </a:lnTo>
                  <a:lnTo>
                    <a:pt x="967" y="131"/>
                  </a:lnTo>
                  <a:lnTo>
                    <a:pt x="961" y="131"/>
                  </a:lnTo>
                  <a:lnTo>
                    <a:pt x="955" y="132"/>
                  </a:lnTo>
                  <a:lnTo>
                    <a:pt x="949" y="133"/>
                  </a:lnTo>
                  <a:lnTo>
                    <a:pt x="943" y="134"/>
                  </a:lnTo>
                  <a:lnTo>
                    <a:pt x="938" y="135"/>
                  </a:lnTo>
                  <a:lnTo>
                    <a:pt x="932" y="137"/>
                  </a:lnTo>
                  <a:lnTo>
                    <a:pt x="927" y="139"/>
                  </a:lnTo>
                  <a:lnTo>
                    <a:pt x="920" y="142"/>
                  </a:lnTo>
                  <a:lnTo>
                    <a:pt x="912" y="145"/>
                  </a:lnTo>
                  <a:lnTo>
                    <a:pt x="905" y="149"/>
                  </a:lnTo>
                  <a:lnTo>
                    <a:pt x="898" y="153"/>
                  </a:lnTo>
                  <a:lnTo>
                    <a:pt x="891" y="158"/>
                  </a:lnTo>
                  <a:lnTo>
                    <a:pt x="885" y="164"/>
                  </a:lnTo>
                  <a:lnTo>
                    <a:pt x="879" y="170"/>
                  </a:lnTo>
                  <a:lnTo>
                    <a:pt x="873" y="177"/>
                  </a:lnTo>
                  <a:lnTo>
                    <a:pt x="871" y="173"/>
                  </a:lnTo>
                  <a:lnTo>
                    <a:pt x="868" y="168"/>
                  </a:lnTo>
                  <a:lnTo>
                    <a:pt x="866" y="162"/>
                  </a:lnTo>
                  <a:lnTo>
                    <a:pt x="866" y="155"/>
                  </a:lnTo>
                  <a:lnTo>
                    <a:pt x="867" y="140"/>
                  </a:lnTo>
                  <a:lnTo>
                    <a:pt x="870" y="124"/>
                  </a:lnTo>
                  <a:lnTo>
                    <a:pt x="874" y="108"/>
                  </a:lnTo>
                  <a:lnTo>
                    <a:pt x="880" y="93"/>
                  </a:lnTo>
                  <a:lnTo>
                    <a:pt x="887" y="79"/>
                  </a:lnTo>
                  <a:lnTo>
                    <a:pt x="896" y="66"/>
                  </a:lnTo>
                  <a:lnTo>
                    <a:pt x="907" y="54"/>
                  </a:lnTo>
                  <a:lnTo>
                    <a:pt x="919" y="44"/>
                  </a:lnTo>
                  <a:lnTo>
                    <a:pt x="948" y="24"/>
                  </a:lnTo>
                  <a:lnTo>
                    <a:pt x="968" y="11"/>
                  </a:lnTo>
                  <a:lnTo>
                    <a:pt x="981" y="3"/>
                  </a:lnTo>
                  <a:lnTo>
                    <a:pt x="991" y="0"/>
                  </a:lnTo>
                  <a:lnTo>
                    <a:pt x="1001" y="1"/>
                  </a:lnTo>
                  <a:lnTo>
                    <a:pt x="1012" y="6"/>
                  </a:lnTo>
                  <a:lnTo>
                    <a:pt x="1030" y="13"/>
                  </a:lnTo>
                  <a:lnTo>
                    <a:pt x="1054" y="22"/>
                  </a:lnTo>
                  <a:lnTo>
                    <a:pt x="1064" y="26"/>
                  </a:lnTo>
                  <a:lnTo>
                    <a:pt x="1073" y="29"/>
                  </a:lnTo>
                  <a:lnTo>
                    <a:pt x="1083" y="33"/>
                  </a:lnTo>
                  <a:lnTo>
                    <a:pt x="1092" y="37"/>
                  </a:lnTo>
                  <a:lnTo>
                    <a:pt x="1101" y="41"/>
                  </a:lnTo>
                  <a:lnTo>
                    <a:pt x="1111" y="45"/>
                  </a:lnTo>
                  <a:lnTo>
                    <a:pt x="1120" y="49"/>
                  </a:lnTo>
                  <a:lnTo>
                    <a:pt x="113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7" name="Freeform 43"/>
            <p:cNvSpPr>
              <a:spLocks/>
            </p:cNvSpPr>
            <p:nvPr/>
          </p:nvSpPr>
          <p:spPr bwMode="auto">
            <a:xfrm>
              <a:off x="3592" y="2735"/>
              <a:ext cx="144" cy="151"/>
            </a:xfrm>
            <a:custGeom>
              <a:avLst/>
              <a:gdLst>
                <a:gd name="T0" fmla="*/ 31 w 576"/>
                <a:gd name="T1" fmla="*/ 1 h 605"/>
                <a:gd name="T2" fmla="*/ 32 w 576"/>
                <a:gd name="T3" fmla="*/ 2 h 605"/>
                <a:gd name="T4" fmla="*/ 33 w 576"/>
                <a:gd name="T5" fmla="*/ 5 h 605"/>
                <a:gd name="T6" fmla="*/ 34 w 576"/>
                <a:gd name="T7" fmla="*/ 8 h 605"/>
                <a:gd name="T8" fmla="*/ 35 w 576"/>
                <a:gd name="T9" fmla="*/ 12 h 605"/>
                <a:gd name="T10" fmla="*/ 36 w 576"/>
                <a:gd name="T11" fmla="*/ 16 h 605"/>
                <a:gd name="T12" fmla="*/ 36 w 576"/>
                <a:gd name="T13" fmla="*/ 19 h 605"/>
                <a:gd name="T14" fmla="*/ 36 w 576"/>
                <a:gd name="T15" fmla="*/ 21 h 605"/>
                <a:gd name="T16" fmla="*/ 36 w 576"/>
                <a:gd name="T17" fmla="*/ 25 h 605"/>
                <a:gd name="T18" fmla="*/ 36 w 576"/>
                <a:gd name="T19" fmla="*/ 31 h 605"/>
                <a:gd name="T20" fmla="*/ 34 w 576"/>
                <a:gd name="T21" fmla="*/ 35 h 605"/>
                <a:gd name="T22" fmla="*/ 33 w 576"/>
                <a:gd name="T23" fmla="*/ 35 h 605"/>
                <a:gd name="T24" fmla="*/ 31 w 576"/>
                <a:gd name="T25" fmla="*/ 35 h 605"/>
                <a:gd name="T26" fmla="*/ 29 w 576"/>
                <a:gd name="T27" fmla="*/ 36 h 605"/>
                <a:gd name="T28" fmla="*/ 28 w 576"/>
                <a:gd name="T29" fmla="*/ 36 h 605"/>
                <a:gd name="T30" fmla="*/ 26 w 576"/>
                <a:gd name="T31" fmla="*/ 37 h 605"/>
                <a:gd name="T32" fmla="*/ 24 w 576"/>
                <a:gd name="T33" fmla="*/ 37 h 605"/>
                <a:gd name="T34" fmla="*/ 23 w 576"/>
                <a:gd name="T35" fmla="*/ 37 h 605"/>
                <a:gd name="T36" fmla="*/ 22 w 576"/>
                <a:gd name="T37" fmla="*/ 37 h 605"/>
                <a:gd name="T38" fmla="*/ 20 w 576"/>
                <a:gd name="T39" fmla="*/ 37 h 605"/>
                <a:gd name="T40" fmla="*/ 19 w 576"/>
                <a:gd name="T41" fmla="*/ 37 h 605"/>
                <a:gd name="T42" fmla="*/ 18 w 576"/>
                <a:gd name="T43" fmla="*/ 38 h 605"/>
                <a:gd name="T44" fmla="*/ 17 w 576"/>
                <a:gd name="T45" fmla="*/ 38 h 605"/>
                <a:gd name="T46" fmla="*/ 15 w 576"/>
                <a:gd name="T47" fmla="*/ 38 h 605"/>
                <a:gd name="T48" fmla="*/ 13 w 576"/>
                <a:gd name="T49" fmla="*/ 38 h 605"/>
                <a:gd name="T50" fmla="*/ 12 w 576"/>
                <a:gd name="T51" fmla="*/ 38 h 605"/>
                <a:gd name="T52" fmla="*/ 10 w 576"/>
                <a:gd name="T53" fmla="*/ 37 h 605"/>
                <a:gd name="T54" fmla="*/ 9 w 576"/>
                <a:gd name="T55" fmla="*/ 37 h 605"/>
                <a:gd name="T56" fmla="*/ 7 w 576"/>
                <a:gd name="T57" fmla="*/ 37 h 605"/>
                <a:gd name="T58" fmla="*/ 5 w 576"/>
                <a:gd name="T59" fmla="*/ 36 h 605"/>
                <a:gd name="T60" fmla="*/ 5 w 576"/>
                <a:gd name="T61" fmla="*/ 35 h 605"/>
                <a:gd name="T62" fmla="*/ 4 w 576"/>
                <a:gd name="T63" fmla="*/ 34 h 605"/>
                <a:gd name="T64" fmla="*/ 3 w 576"/>
                <a:gd name="T65" fmla="*/ 32 h 605"/>
                <a:gd name="T66" fmla="*/ 2 w 576"/>
                <a:gd name="T67" fmla="*/ 31 h 605"/>
                <a:gd name="T68" fmla="*/ 1 w 576"/>
                <a:gd name="T69" fmla="*/ 28 h 605"/>
                <a:gd name="T70" fmla="*/ 1 w 576"/>
                <a:gd name="T71" fmla="*/ 24 h 605"/>
                <a:gd name="T72" fmla="*/ 0 w 576"/>
                <a:gd name="T73" fmla="*/ 19 h 605"/>
                <a:gd name="T74" fmla="*/ 0 w 576"/>
                <a:gd name="T75" fmla="*/ 15 h 605"/>
                <a:gd name="T76" fmla="*/ 0 w 576"/>
                <a:gd name="T77" fmla="*/ 11 h 605"/>
                <a:gd name="T78" fmla="*/ 1 w 576"/>
                <a:gd name="T79" fmla="*/ 7 h 605"/>
                <a:gd name="T80" fmla="*/ 2 w 576"/>
                <a:gd name="T81" fmla="*/ 5 h 605"/>
                <a:gd name="T82" fmla="*/ 4 w 576"/>
                <a:gd name="T83" fmla="*/ 3 h 605"/>
                <a:gd name="T84" fmla="*/ 6 w 576"/>
                <a:gd name="T85" fmla="*/ 2 h 605"/>
                <a:gd name="T86" fmla="*/ 9 w 576"/>
                <a:gd name="T87" fmla="*/ 1 h 605"/>
                <a:gd name="T88" fmla="*/ 11 w 576"/>
                <a:gd name="T89" fmla="*/ 1 h 605"/>
                <a:gd name="T90" fmla="*/ 14 w 576"/>
                <a:gd name="T91" fmla="*/ 1 h 605"/>
                <a:gd name="T92" fmla="*/ 16 w 576"/>
                <a:gd name="T93" fmla="*/ 0 h 605"/>
                <a:gd name="T94" fmla="*/ 18 w 576"/>
                <a:gd name="T95" fmla="*/ 0 h 605"/>
                <a:gd name="T96" fmla="*/ 20 w 576"/>
                <a:gd name="T97" fmla="*/ 0 h 605"/>
                <a:gd name="T98" fmla="*/ 22 w 576"/>
                <a:gd name="T99" fmla="*/ 0 h 605"/>
                <a:gd name="T100" fmla="*/ 24 w 576"/>
                <a:gd name="T101" fmla="*/ 0 h 605"/>
                <a:gd name="T102" fmla="*/ 26 w 576"/>
                <a:gd name="T103" fmla="*/ 0 h 605"/>
                <a:gd name="T104" fmla="*/ 28 w 576"/>
                <a:gd name="T105" fmla="*/ 0 h 605"/>
                <a:gd name="T106" fmla="*/ 29 w 576"/>
                <a:gd name="T107" fmla="*/ 0 h 605"/>
                <a:gd name="T108" fmla="*/ 30 w 576"/>
                <a:gd name="T109" fmla="*/ 0 h 605"/>
                <a:gd name="T110" fmla="*/ 31 w 576"/>
                <a:gd name="T111" fmla="*/ 1 h 6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605"/>
                <a:gd name="T170" fmla="*/ 576 w 576"/>
                <a:gd name="T171" fmla="*/ 605 h 6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605">
                  <a:moveTo>
                    <a:pt x="499" y="12"/>
                  </a:moveTo>
                  <a:lnTo>
                    <a:pt x="503" y="22"/>
                  </a:lnTo>
                  <a:lnTo>
                    <a:pt x="509" y="30"/>
                  </a:lnTo>
                  <a:lnTo>
                    <a:pt x="515" y="38"/>
                  </a:lnTo>
                  <a:lnTo>
                    <a:pt x="519" y="47"/>
                  </a:lnTo>
                  <a:lnTo>
                    <a:pt x="528" y="77"/>
                  </a:lnTo>
                  <a:lnTo>
                    <a:pt x="537" y="107"/>
                  </a:lnTo>
                  <a:lnTo>
                    <a:pt x="545" y="137"/>
                  </a:lnTo>
                  <a:lnTo>
                    <a:pt x="553" y="167"/>
                  </a:lnTo>
                  <a:lnTo>
                    <a:pt x="560" y="198"/>
                  </a:lnTo>
                  <a:lnTo>
                    <a:pt x="566" y="229"/>
                  </a:lnTo>
                  <a:lnTo>
                    <a:pt x="570" y="261"/>
                  </a:lnTo>
                  <a:lnTo>
                    <a:pt x="572" y="293"/>
                  </a:lnTo>
                  <a:lnTo>
                    <a:pt x="572" y="309"/>
                  </a:lnTo>
                  <a:lnTo>
                    <a:pt x="574" y="326"/>
                  </a:lnTo>
                  <a:lnTo>
                    <a:pt x="575" y="342"/>
                  </a:lnTo>
                  <a:lnTo>
                    <a:pt x="576" y="359"/>
                  </a:lnTo>
                  <a:lnTo>
                    <a:pt x="576" y="408"/>
                  </a:lnTo>
                  <a:lnTo>
                    <a:pt x="573" y="456"/>
                  </a:lnTo>
                  <a:lnTo>
                    <a:pt x="566" y="504"/>
                  </a:lnTo>
                  <a:lnTo>
                    <a:pt x="554" y="551"/>
                  </a:lnTo>
                  <a:lnTo>
                    <a:pt x="542" y="555"/>
                  </a:lnTo>
                  <a:lnTo>
                    <a:pt x="530" y="559"/>
                  </a:lnTo>
                  <a:lnTo>
                    <a:pt x="518" y="563"/>
                  </a:lnTo>
                  <a:lnTo>
                    <a:pt x="506" y="567"/>
                  </a:lnTo>
                  <a:lnTo>
                    <a:pt x="494" y="570"/>
                  </a:lnTo>
                  <a:lnTo>
                    <a:pt x="481" y="574"/>
                  </a:lnTo>
                  <a:lnTo>
                    <a:pt x="469" y="577"/>
                  </a:lnTo>
                  <a:lnTo>
                    <a:pt x="457" y="580"/>
                  </a:lnTo>
                  <a:lnTo>
                    <a:pt x="444" y="582"/>
                  </a:lnTo>
                  <a:lnTo>
                    <a:pt x="432" y="585"/>
                  </a:lnTo>
                  <a:lnTo>
                    <a:pt x="419" y="587"/>
                  </a:lnTo>
                  <a:lnTo>
                    <a:pt x="407" y="589"/>
                  </a:lnTo>
                  <a:lnTo>
                    <a:pt x="394" y="591"/>
                  </a:lnTo>
                  <a:lnTo>
                    <a:pt x="382" y="593"/>
                  </a:lnTo>
                  <a:lnTo>
                    <a:pt x="369" y="595"/>
                  </a:lnTo>
                  <a:lnTo>
                    <a:pt x="357" y="597"/>
                  </a:lnTo>
                  <a:lnTo>
                    <a:pt x="347" y="598"/>
                  </a:lnTo>
                  <a:lnTo>
                    <a:pt x="337" y="600"/>
                  </a:lnTo>
                  <a:lnTo>
                    <a:pt x="328" y="601"/>
                  </a:lnTo>
                  <a:lnTo>
                    <a:pt x="319" y="602"/>
                  </a:lnTo>
                  <a:lnTo>
                    <a:pt x="309" y="602"/>
                  </a:lnTo>
                  <a:lnTo>
                    <a:pt x="300" y="603"/>
                  </a:lnTo>
                  <a:lnTo>
                    <a:pt x="290" y="604"/>
                  </a:lnTo>
                  <a:lnTo>
                    <a:pt x="280" y="604"/>
                  </a:lnTo>
                  <a:lnTo>
                    <a:pt x="266" y="604"/>
                  </a:lnTo>
                  <a:lnTo>
                    <a:pt x="253" y="605"/>
                  </a:lnTo>
                  <a:lnTo>
                    <a:pt x="240" y="605"/>
                  </a:lnTo>
                  <a:lnTo>
                    <a:pt x="227" y="604"/>
                  </a:lnTo>
                  <a:lnTo>
                    <a:pt x="214" y="604"/>
                  </a:lnTo>
                  <a:lnTo>
                    <a:pt x="201" y="604"/>
                  </a:lnTo>
                  <a:lnTo>
                    <a:pt x="188" y="603"/>
                  </a:lnTo>
                  <a:lnTo>
                    <a:pt x="175" y="602"/>
                  </a:lnTo>
                  <a:lnTo>
                    <a:pt x="162" y="601"/>
                  </a:lnTo>
                  <a:lnTo>
                    <a:pt x="149" y="599"/>
                  </a:lnTo>
                  <a:lnTo>
                    <a:pt x="136" y="597"/>
                  </a:lnTo>
                  <a:lnTo>
                    <a:pt x="123" y="595"/>
                  </a:lnTo>
                  <a:lnTo>
                    <a:pt x="110" y="592"/>
                  </a:lnTo>
                  <a:lnTo>
                    <a:pt x="97" y="589"/>
                  </a:lnTo>
                  <a:lnTo>
                    <a:pt x="85" y="586"/>
                  </a:lnTo>
                  <a:lnTo>
                    <a:pt x="72" y="582"/>
                  </a:lnTo>
                  <a:lnTo>
                    <a:pt x="71" y="569"/>
                  </a:lnTo>
                  <a:lnTo>
                    <a:pt x="68" y="556"/>
                  </a:lnTo>
                  <a:lnTo>
                    <a:pt x="64" y="543"/>
                  </a:lnTo>
                  <a:lnTo>
                    <a:pt x="59" y="532"/>
                  </a:lnTo>
                  <a:lnTo>
                    <a:pt x="53" y="520"/>
                  </a:lnTo>
                  <a:lnTo>
                    <a:pt x="48" y="508"/>
                  </a:lnTo>
                  <a:lnTo>
                    <a:pt x="42" y="497"/>
                  </a:lnTo>
                  <a:lnTo>
                    <a:pt x="37" y="485"/>
                  </a:lnTo>
                  <a:lnTo>
                    <a:pt x="26" y="452"/>
                  </a:lnTo>
                  <a:lnTo>
                    <a:pt x="18" y="418"/>
                  </a:lnTo>
                  <a:lnTo>
                    <a:pt x="11" y="384"/>
                  </a:lnTo>
                  <a:lnTo>
                    <a:pt x="7" y="349"/>
                  </a:lnTo>
                  <a:lnTo>
                    <a:pt x="4" y="313"/>
                  </a:lnTo>
                  <a:lnTo>
                    <a:pt x="2" y="277"/>
                  </a:lnTo>
                  <a:lnTo>
                    <a:pt x="1" y="240"/>
                  </a:lnTo>
                  <a:lnTo>
                    <a:pt x="0" y="203"/>
                  </a:lnTo>
                  <a:lnTo>
                    <a:pt x="1" y="174"/>
                  </a:lnTo>
                  <a:lnTo>
                    <a:pt x="5" y="145"/>
                  </a:lnTo>
                  <a:lnTo>
                    <a:pt x="9" y="116"/>
                  </a:lnTo>
                  <a:lnTo>
                    <a:pt x="10" y="88"/>
                  </a:lnTo>
                  <a:lnTo>
                    <a:pt x="29" y="78"/>
                  </a:lnTo>
                  <a:lnTo>
                    <a:pt x="48" y="68"/>
                  </a:lnTo>
                  <a:lnTo>
                    <a:pt x="67" y="57"/>
                  </a:lnTo>
                  <a:lnTo>
                    <a:pt x="86" y="48"/>
                  </a:lnTo>
                  <a:lnTo>
                    <a:pt x="106" y="39"/>
                  </a:lnTo>
                  <a:lnTo>
                    <a:pt x="126" y="31"/>
                  </a:lnTo>
                  <a:lnTo>
                    <a:pt x="147" y="25"/>
                  </a:lnTo>
                  <a:lnTo>
                    <a:pt x="169" y="21"/>
                  </a:lnTo>
                  <a:lnTo>
                    <a:pt x="185" y="19"/>
                  </a:lnTo>
                  <a:lnTo>
                    <a:pt x="202" y="16"/>
                  </a:lnTo>
                  <a:lnTo>
                    <a:pt x="219" y="13"/>
                  </a:lnTo>
                  <a:lnTo>
                    <a:pt x="236" y="11"/>
                  </a:lnTo>
                  <a:lnTo>
                    <a:pt x="253" y="9"/>
                  </a:lnTo>
                  <a:lnTo>
                    <a:pt x="270" y="8"/>
                  </a:lnTo>
                  <a:lnTo>
                    <a:pt x="288" y="6"/>
                  </a:lnTo>
                  <a:lnTo>
                    <a:pt x="305" y="4"/>
                  </a:lnTo>
                  <a:lnTo>
                    <a:pt x="322" y="3"/>
                  </a:lnTo>
                  <a:lnTo>
                    <a:pt x="339" y="2"/>
                  </a:lnTo>
                  <a:lnTo>
                    <a:pt x="357" y="1"/>
                  </a:lnTo>
                  <a:lnTo>
                    <a:pt x="374" y="1"/>
                  </a:lnTo>
                  <a:lnTo>
                    <a:pt x="391" y="0"/>
                  </a:lnTo>
                  <a:lnTo>
                    <a:pt x="408" y="0"/>
                  </a:lnTo>
                  <a:lnTo>
                    <a:pt x="425" y="0"/>
                  </a:lnTo>
                  <a:lnTo>
                    <a:pt x="442" y="1"/>
                  </a:lnTo>
                  <a:lnTo>
                    <a:pt x="450" y="1"/>
                  </a:lnTo>
                  <a:lnTo>
                    <a:pt x="457" y="3"/>
                  </a:lnTo>
                  <a:lnTo>
                    <a:pt x="464" y="4"/>
                  </a:lnTo>
                  <a:lnTo>
                    <a:pt x="471" y="6"/>
                  </a:lnTo>
                  <a:lnTo>
                    <a:pt x="478" y="8"/>
                  </a:lnTo>
                  <a:lnTo>
                    <a:pt x="485" y="10"/>
                  </a:lnTo>
                  <a:lnTo>
                    <a:pt x="492" y="11"/>
                  </a:lnTo>
                  <a:lnTo>
                    <a:pt x="499" y="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8" name="Freeform 44"/>
            <p:cNvSpPr>
              <a:spLocks/>
            </p:cNvSpPr>
            <p:nvPr/>
          </p:nvSpPr>
          <p:spPr bwMode="auto">
            <a:xfrm>
              <a:off x="3600" y="2742"/>
              <a:ext cx="128" cy="136"/>
            </a:xfrm>
            <a:custGeom>
              <a:avLst/>
              <a:gdLst>
                <a:gd name="T0" fmla="*/ 28 w 509"/>
                <a:gd name="T1" fmla="*/ 1 h 543"/>
                <a:gd name="T2" fmla="*/ 29 w 509"/>
                <a:gd name="T3" fmla="*/ 3 h 543"/>
                <a:gd name="T4" fmla="*/ 30 w 509"/>
                <a:gd name="T5" fmla="*/ 6 h 543"/>
                <a:gd name="T6" fmla="*/ 31 w 509"/>
                <a:gd name="T7" fmla="*/ 12 h 543"/>
                <a:gd name="T8" fmla="*/ 32 w 509"/>
                <a:gd name="T9" fmla="*/ 18 h 543"/>
                <a:gd name="T10" fmla="*/ 32 w 509"/>
                <a:gd name="T11" fmla="*/ 24 h 543"/>
                <a:gd name="T12" fmla="*/ 32 w 509"/>
                <a:gd name="T13" fmla="*/ 28 h 543"/>
                <a:gd name="T14" fmla="*/ 31 w 509"/>
                <a:gd name="T15" fmla="*/ 30 h 543"/>
                <a:gd name="T16" fmla="*/ 31 w 509"/>
                <a:gd name="T17" fmla="*/ 31 h 543"/>
                <a:gd name="T18" fmla="*/ 30 w 509"/>
                <a:gd name="T19" fmla="*/ 32 h 543"/>
                <a:gd name="T20" fmla="*/ 29 w 509"/>
                <a:gd name="T21" fmla="*/ 32 h 543"/>
                <a:gd name="T22" fmla="*/ 29 w 509"/>
                <a:gd name="T23" fmla="*/ 32 h 543"/>
                <a:gd name="T24" fmla="*/ 27 w 509"/>
                <a:gd name="T25" fmla="*/ 32 h 543"/>
                <a:gd name="T26" fmla="*/ 26 w 509"/>
                <a:gd name="T27" fmla="*/ 33 h 543"/>
                <a:gd name="T28" fmla="*/ 25 w 509"/>
                <a:gd name="T29" fmla="*/ 33 h 543"/>
                <a:gd name="T30" fmla="*/ 23 w 509"/>
                <a:gd name="T31" fmla="*/ 33 h 543"/>
                <a:gd name="T32" fmla="*/ 22 w 509"/>
                <a:gd name="T33" fmla="*/ 33 h 543"/>
                <a:gd name="T34" fmla="*/ 20 w 509"/>
                <a:gd name="T35" fmla="*/ 33 h 543"/>
                <a:gd name="T36" fmla="*/ 19 w 509"/>
                <a:gd name="T37" fmla="*/ 34 h 543"/>
                <a:gd name="T38" fmla="*/ 17 w 509"/>
                <a:gd name="T39" fmla="*/ 34 h 543"/>
                <a:gd name="T40" fmla="*/ 16 w 509"/>
                <a:gd name="T41" fmla="*/ 34 h 543"/>
                <a:gd name="T42" fmla="*/ 14 w 509"/>
                <a:gd name="T43" fmla="*/ 34 h 543"/>
                <a:gd name="T44" fmla="*/ 13 w 509"/>
                <a:gd name="T45" fmla="*/ 34 h 543"/>
                <a:gd name="T46" fmla="*/ 11 w 509"/>
                <a:gd name="T47" fmla="*/ 34 h 543"/>
                <a:gd name="T48" fmla="*/ 10 w 509"/>
                <a:gd name="T49" fmla="*/ 34 h 543"/>
                <a:gd name="T50" fmla="*/ 9 w 509"/>
                <a:gd name="T51" fmla="*/ 34 h 543"/>
                <a:gd name="T52" fmla="*/ 7 w 509"/>
                <a:gd name="T53" fmla="*/ 34 h 543"/>
                <a:gd name="T54" fmla="*/ 6 w 509"/>
                <a:gd name="T55" fmla="*/ 34 h 543"/>
                <a:gd name="T56" fmla="*/ 5 w 509"/>
                <a:gd name="T57" fmla="*/ 33 h 543"/>
                <a:gd name="T58" fmla="*/ 4 w 509"/>
                <a:gd name="T59" fmla="*/ 33 h 543"/>
                <a:gd name="T60" fmla="*/ 3 w 509"/>
                <a:gd name="T61" fmla="*/ 31 h 543"/>
                <a:gd name="T62" fmla="*/ 2 w 509"/>
                <a:gd name="T63" fmla="*/ 27 h 543"/>
                <a:gd name="T64" fmla="*/ 0 w 509"/>
                <a:gd name="T65" fmla="*/ 23 h 543"/>
                <a:gd name="T66" fmla="*/ 0 w 509"/>
                <a:gd name="T67" fmla="*/ 19 h 543"/>
                <a:gd name="T68" fmla="*/ 0 w 509"/>
                <a:gd name="T69" fmla="*/ 14 h 543"/>
                <a:gd name="T70" fmla="*/ 0 w 509"/>
                <a:gd name="T71" fmla="*/ 8 h 543"/>
                <a:gd name="T72" fmla="*/ 1 w 509"/>
                <a:gd name="T73" fmla="*/ 4 h 543"/>
                <a:gd name="T74" fmla="*/ 1 w 509"/>
                <a:gd name="T75" fmla="*/ 4 h 543"/>
                <a:gd name="T76" fmla="*/ 2 w 509"/>
                <a:gd name="T77" fmla="*/ 4 h 543"/>
                <a:gd name="T78" fmla="*/ 2 w 509"/>
                <a:gd name="T79" fmla="*/ 3 h 543"/>
                <a:gd name="T80" fmla="*/ 3 w 509"/>
                <a:gd name="T81" fmla="*/ 3 h 543"/>
                <a:gd name="T82" fmla="*/ 4 w 509"/>
                <a:gd name="T83" fmla="*/ 3 h 543"/>
                <a:gd name="T84" fmla="*/ 5 w 509"/>
                <a:gd name="T85" fmla="*/ 2 h 543"/>
                <a:gd name="T86" fmla="*/ 6 w 509"/>
                <a:gd name="T87" fmla="*/ 2 h 543"/>
                <a:gd name="T88" fmla="*/ 8 w 509"/>
                <a:gd name="T89" fmla="*/ 1 h 543"/>
                <a:gd name="T90" fmla="*/ 10 w 509"/>
                <a:gd name="T91" fmla="*/ 1 h 543"/>
                <a:gd name="T92" fmla="*/ 12 w 509"/>
                <a:gd name="T93" fmla="*/ 1 h 543"/>
                <a:gd name="T94" fmla="*/ 14 w 509"/>
                <a:gd name="T95" fmla="*/ 1 h 543"/>
                <a:gd name="T96" fmla="*/ 16 w 509"/>
                <a:gd name="T97" fmla="*/ 0 h 543"/>
                <a:gd name="T98" fmla="*/ 18 w 509"/>
                <a:gd name="T99" fmla="*/ 0 h 543"/>
                <a:gd name="T100" fmla="*/ 20 w 509"/>
                <a:gd name="T101" fmla="*/ 0 h 543"/>
                <a:gd name="T102" fmla="*/ 22 w 509"/>
                <a:gd name="T103" fmla="*/ 0 h 543"/>
                <a:gd name="T104" fmla="*/ 24 w 509"/>
                <a:gd name="T105" fmla="*/ 0 h 543"/>
                <a:gd name="T106" fmla="*/ 26 w 509"/>
                <a:gd name="T107" fmla="*/ 1 h 5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9"/>
                <a:gd name="T163" fmla="*/ 0 h 543"/>
                <a:gd name="T164" fmla="*/ 509 w 509"/>
                <a:gd name="T165" fmla="*/ 543 h 5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9" h="543">
                  <a:moveTo>
                    <a:pt x="436" y="13"/>
                  </a:moveTo>
                  <a:lnTo>
                    <a:pt x="445" y="20"/>
                  </a:lnTo>
                  <a:lnTo>
                    <a:pt x="452" y="29"/>
                  </a:lnTo>
                  <a:lnTo>
                    <a:pt x="457" y="41"/>
                  </a:lnTo>
                  <a:lnTo>
                    <a:pt x="461" y="52"/>
                  </a:lnTo>
                  <a:lnTo>
                    <a:pt x="476" y="98"/>
                  </a:lnTo>
                  <a:lnTo>
                    <a:pt x="487" y="144"/>
                  </a:lnTo>
                  <a:lnTo>
                    <a:pt x="497" y="191"/>
                  </a:lnTo>
                  <a:lnTo>
                    <a:pt x="503" y="239"/>
                  </a:lnTo>
                  <a:lnTo>
                    <a:pt x="507" y="288"/>
                  </a:lnTo>
                  <a:lnTo>
                    <a:pt x="509" y="338"/>
                  </a:lnTo>
                  <a:lnTo>
                    <a:pt x="509" y="388"/>
                  </a:lnTo>
                  <a:lnTo>
                    <a:pt x="507" y="439"/>
                  </a:lnTo>
                  <a:lnTo>
                    <a:pt x="506" y="453"/>
                  </a:lnTo>
                  <a:lnTo>
                    <a:pt x="503" y="467"/>
                  </a:lnTo>
                  <a:lnTo>
                    <a:pt x="499" y="480"/>
                  </a:lnTo>
                  <a:lnTo>
                    <a:pt x="494" y="493"/>
                  </a:lnTo>
                  <a:lnTo>
                    <a:pt x="488" y="496"/>
                  </a:lnTo>
                  <a:lnTo>
                    <a:pt x="483" y="499"/>
                  </a:lnTo>
                  <a:lnTo>
                    <a:pt x="477" y="502"/>
                  </a:lnTo>
                  <a:lnTo>
                    <a:pt x="471" y="504"/>
                  </a:lnTo>
                  <a:lnTo>
                    <a:pt x="465" y="507"/>
                  </a:lnTo>
                  <a:lnTo>
                    <a:pt x="459" y="509"/>
                  </a:lnTo>
                  <a:lnTo>
                    <a:pt x="452" y="511"/>
                  </a:lnTo>
                  <a:lnTo>
                    <a:pt x="446" y="513"/>
                  </a:lnTo>
                  <a:lnTo>
                    <a:pt x="434" y="516"/>
                  </a:lnTo>
                  <a:lnTo>
                    <a:pt x="423" y="518"/>
                  </a:lnTo>
                  <a:lnTo>
                    <a:pt x="411" y="520"/>
                  </a:lnTo>
                  <a:lnTo>
                    <a:pt x="399" y="522"/>
                  </a:lnTo>
                  <a:lnTo>
                    <a:pt x="388" y="524"/>
                  </a:lnTo>
                  <a:lnTo>
                    <a:pt x="376" y="526"/>
                  </a:lnTo>
                  <a:lnTo>
                    <a:pt x="364" y="527"/>
                  </a:lnTo>
                  <a:lnTo>
                    <a:pt x="352" y="529"/>
                  </a:lnTo>
                  <a:lnTo>
                    <a:pt x="340" y="530"/>
                  </a:lnTo>
                  <a:lnTo>
                    <a:pt x="329" y="532"/>
                  </a:lnTo>
                  <a:lnTo>
                    <a:pt x="317" y="533"/>
                  </a:lnTo>
                  <a:lnTo>
                    <a:pt x="305" y="534"/>
                  </a:lnTo>
                  <a:lnTo>
                    <a:pt x="293" y="536"/>
                  </a:lnTo>
                  <a:lnTo>
                    <a:pt x="281" y="537"/>
                  </a:lnTo>
                  <a:lnTo>
                    <a:pt x="269" y="538"/>
                  </a:lnTo>
                  <a:lnTo>
                    <a:pt x="257" y="539"/>
                  </a:lnTo>
                  <a:lnTo>
                    <a:pt x="246" y="540"/>
                  </a:lnTo>
                  <a:lnTo>
                    <a:pt x="234" y="541"/>
                  </a:lnTo>
                  <a:lnTo>
                    <a:pt x="223" y="542"/>
                  </a:lnTo>
                  <a:lnTo>
                    <a:pt x="212" y="542"/>
                  </a:lnTo>
                  <a:lnTo>
                    <a:pt x="201" y="543"/>
                  </a:lnTo>
                  <a:lnTo>
                    <a:pt x="191" y="543"/>
                  </a:lnTo>
                  <a:lnTo>
                    <a:pt x="180" y="543"/>
                  </a:lnTo>
                  <a:lnTo>
                    <a:pt x="169" y="543"/>
                  </a:lnTo>
                  <a:lnTo>
                    <a:pt x="158" y="543"/>
                  </a:lnTo>
                  <a:lnTo>
                    <a:pt x="147" y="542"/>
                  </a:lnTo>
                  <a:lnTo>
                    <a:pt x="137" y="541"/>
                  </a:lnTo>
                  <a:lnTo>
                    <a:pt x="126" y="540"/>
                  </a:lnTo>
                  <a:lnTo>
                    <a:pt x="115" y="539"/>
                  </a:lnTo>
                  <a:lnTo>
                    <a:pt x="105" y="538"/>
                  </a:lnTo>
                  <a:lnTo>
                    <a:pt x="94" y="536"/>
                  </a:lnTo>
                  <a:lnTo>
                    <a:pt x="84" y="534"/>
                  </a:lnTo>
                  <a:lnTo>
                    <a:pt x="77" y="533"/>
                  </a:lnTo>
                  <a:lnTo>
                    <a:pt x="72" y="531"/>
                  </a:lnTo>
                  <a:lnTo>
                    <a:pt x="68" y="529"/>
                  </a:lnTo>
                  <a:lnTo>
                    <a:pt x="64" y="524"/>
                  </a:lnTo>
                  <a:lnTo>
                    <a:pt x="48" y="495"/>
                  </a:lnTo>
                  <a:lnTo>
                    <a:pt x="34" y="465"/>
                  </a:lnTo>
                  <a:lnTo>
                    <a:pt x="22" y="434"/>
                  </a:lnTo>
                  <a:lnTo>
                    <a:pt x="12" y="402"/>
                  </a:lnTo>
                  <a:lnTo>
                    <a:pt x="5" y="369"/>
                  </a:lnTo>
                  <a:lnTo>
                    <a:pt x="1" y="335"/>
                  </a:lnTo>
                  <a:lnTo>
                    <a:pt x="0" y="300"/>
                  </a:lnTo>
                  <a:lnTo>
                    <a:pt x="1" y="265"/>
                  </a:lnTo>
                  <a:lnTo>
                    <a:pt x="2" y="216"/>
                  </a:lnTo>
                  <a:lnTo>
                    <a:pt x="2" y="168"/>
                  </a:lnTo>
                  <a:lnTo>
                    <a:pt x="4" y="120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6" y="63"/>
                  </a:lnTo>
                  <a:lnTo>
                    <a:pt x="18" y="60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43"/>
                  </a:lnTo>
                  <a:lnTo>
                    <a:pt x="55" y="42"/>
                  </a:lnTo>
                  <a:lnTo>
                    <a:pt x="60" y="40"/>
                  </a:lnTo>
                  <a:lnTo>
                    <a:pt x="74" y="36"/>
                  </a:lnTo>
                  <a:lnTo>
                    <a:pt x="87" y="32"/>
                  </a:lnTo>
                  <a:lnTo>
                    <a:pt x="101" y="28"/>
                  </a:lnTo>
                  <a:lnTo>
                    <a:pt x="115" y="24"/>
                  </a:lnTo>
                  <a:lnTo>
                    <a:pt x="129" y="21"/>
                  </a:lnTo>
                  <a:lnTo>
                    <a:pt x="143" y="18"/>
                  </a:lnTo>
                  <a:lnTo>
                    <a:pt x="158" y="15"/>
                  </a:lnTo>
                  <a:lnTo>
                    <a:pt x="172" y="13"/>
                  </a:lnTo>
                  <a:lnTo>
                    <a:pt x="187" y="11"/>
                  </a:lnTo>
                  <a:lnTo>
                    <a:pt x="201" y="9"/>
                  </a:lnTo>
                  <a:lnTo>
                    <a:pt x="216" y="7"/>
                  </a:lnTo>
                  <a:lnTo>
                    <a:pt x="231" y="5"/>
                  </a:lnTo>
                  <a:lnTo>
                    <a:pt x="247" y="4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2" y="2"/>
                  </a:lnTo>
                  <a:lnTo>
                    <a:pt x="310" y="1"/>
                  </a:lnTo>
                  <a:lnTo>
                    <a:pt x="328" y="0"/>
                  </a:lnTo>
                  <a:lnTo>
                    <a:pt x="347" y="0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401" y="4"/>
                  </a:lnTo>
                  <a:lnTo>
                    <a:pt x="419" y="8"/>
                  </a:lnTo>
                  <a:lnTo>
                    <a:pt x="43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9" name="Freeform 45"/>
            <p:cNvSpPr>
              <a:spLocks/>
            </p:cNvSpPr>
            <p:nvPr/>
          </p:nvSpPr>
          <p:spPr bwMode="auto">
            <a:xfrm>
              <a:off x="3606" y="2749"/>
              <a:ext cx="116" cy="121"/>
            </a:xfrm>
            <a:custGeom>
              <a:avLst/>
              <a:gdLst>
                <a:gd name="T0" fmla="*/ 27 w 462"/>
                <a:gd name="T1" fmla="*/ 3 h 484"/>
                <a:gd name="T2" fmla="*/ 28 w 462"/>
                <a:gd name="T3" fmla="*/ 6 h 484"/>
                <a:gd name="T4" fmla="*/ 28 w 462"/>
                <a:gd name="T5" fmla="*/ 9 h 484"/>
                <a:gd name="T6" fmla="*/ 29 w 462"/>
                <a:gd name="T7" fmla="*/ 12 h 484"/>
                <a:gd name="T8" fmla="*/ 29 w 462"/>
                <a:gd name="T9" fmla="*/ 17 h 484"/>
                <a:gd name="T10" fmla="*/ 29 w 462"/>
                <a:gd name="T11" fmla="*/ 25 h 484"/>
                <a:gd name="T12" fmla="*/ 28 w 462"/>
                <a:gd name="T13" fmla="*/ 28 h 484"/>
                <a:gd name="T14" fmla="*/ 27 w 462"/>
                <a:gd name="T15" fmla="*/ 29 h 484"/>
                <a:gd name="T16" fmla="*/ 25 w 462"/>
                <a:gd name="T17" fmla="*/ 29 h 484"/>
                <a:gd name="T18" fmla="*/ 24 w 462"/>
                <a:gd name="T19" fmla="*/ 29 h 484"/>
                <a:gd name="T20" fmla="*/ 22 w 462"/>
                <a:gd name="T21" fmla="*/ 29 h 484"/>
                <a:gd name="T22" fmla="*/ 21 w 462"/>
                <a:gd name="T23" fmla="*/ 30 h 484"/>
                <a:gd name="T24" fmla="*/ 19 w 462"/>
                <a:gd name="T25" fmla="*/ 30 h 484"/>
                <a:gd name="T26" fmla="*/ 18 w 462"/>
                <a:gd name="T27" fmla="*/ 30 h 484"/>
                <a:gd name="T28" fmla="*/ 16 w 462"/>
                <a:gd name="T29" fmla="*/ 30 h 484"/>
                <a:gd name="T30" fmla="*/ 15 w 462"/>
                <a:gd name="T31" fmla="*/ 30 h 484"/>
                <a:gd name="T32" fmla="*/ 13 w 462"/>
                <a:gd name="T33" fmla="*/ 30 h 484"/>
                <a:gd name="T34" fmla="*/ 11 w 462"/>
                <a:gd name="T35" fmla="*/ 30 h 484"/>
                <a:gd name="T36" fmla="*/ 10 w 462"/>
                <a:gd name="T37" fmla="*/ 30 h 484"/>
                <a:gd name="T38" fmla="*/ 8 w 462"/>
                <a:gd name="T39" fmla="*/ 30 h 484"/>
                <a:gd name="T40" fmla="*/ 6 w 462"/>
                <a:gd name="T41" fmla="*/ 30 h 484"/>
                <a:gd name="T42" fmla="*/ 5 w 462"/>
                <a:gd name="T43" fmla="*/ 30 h 484"/>
                <a:gd name="T44" fmla="*/ 3 w 462"/>
                <a:gd name="T45" fmla="*/ 29 h 484"/>
                <a:gd name="T46" fmla="*/ 2 w 462"/>
                <a:gd name="T47" fmla="*/ 26 h 484"/>
                <a:gd name="T48" fmla="*/ 1 w 462"/>
                <a:gd name="T49" fmla="*/ 23 h 484"/>
                <a:gd name="T50" fmla="*/ 1 w 462"/>
                <a:gd name="T51" fmla="*/ 20 h 484"/>
                <a:gd name="T52" fmla="*/ 1 w 462"/>
                <a:gd name="T53" fmla="*/ 15 h 484"/>
                <a:gd name="T54" fmla="*/ 0 w 462"/>
                <a:gd name="T55" fmla="*/ 9 h 484"/>
                <a:gd name="T56" fmla="*/ 1 w 462"/>
                <a:gd name="T57" fmla="*/ 6 h 484"/>
                <a:gd name="T58" fmla="*/ 1 w 462"/>
                <a:gd name="T59" fmla="*/ 4 h 484"/>
                <a:gd name="T60" fmla="*/ 2 w 462"/>
                <a:gd name="T61" fmla="*/ 3 h 484"/>
                <a:gd name="T62" fmla="*/ 3 w 462"/>
                <a:gd name="T63" fmla="*/ 2 h 484"/>
                <a:gd name="T64" fmla="*/ 5 w 462"/>
                <a:gd name="T65" fmla="*/ 2 h 484"/>
                <a:gd name="T66" fmla="*/ 6 w 462"/>
                <a:gd name="T67" fmla="*/ 2 h 484"/>
                <a:gd name="T68" fmla="*/ 8 w 462"/>
                <a:gd name="T69" fmla="*/ 1 h 484"/>
                <a:gd name="T70" fmla="*/ 9 w 462"/>
                <a:gd name="T71" fmla="*/ 1 h 484"/>
                <a:gd name="T72" fmla="*/ 11 w 462"/>
                <a:gd name="T73" fmla="*/ 1 h 484"/>
                <a:gd name="T74" fmla="*/ 13 w 462"/>
                <a:gd name="T75" fmla="*/ 1 h 484"/>
                <a:gd name="T76" fmla="*/ 14 w 462"/>
                <a:gd name="T77" fmla="*/ 0 h 484"/>
                <a:gd name="T78" fmla="*/ 16 w 462"/>
                <a:gd name="T79" fmla="*/ 0 h 484"/>
                <a:gd name="T80" fmla="*/ 18 w 462"/>
                <a:gd name="T81" fmla="*/ 0 h 484"/>
                <a:gd name="T82" fmla="*/ 19 w 462"/>
                <a:gd name="T83" fmla="*/ 0 h 484"/>
                <a:gd name="T84" fmla="*/ 21 w 462"/>
                <a:gd name="T85" fmla="*/ 0 h 484"/>
                <a:gd name="T86" fmla="*/ 22 w 462"/>
                <a:gd name="T87" fmla="*/ 0 h 484"/>
                <a:gd name="T88" fmla="*/ 24 w 462"/>
                <a:gd name="T89" fmla="*/ 0 h 484"/>
                <a:gd name="T90" fmla="*/ 25 w 462"/>
                <a:gd name="T91" fmla="*/ 1 h 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2"/>
                <a:gd name="T139" fmla="*/ 0 h 484"/>
                <a:gd name="T140" fmla="*/ 462 w 462"/>
                <a:gd name="T141" fmla="*/ 484 h 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2" h="484">
                  <a:moveTo>
                    <a:pt x="412" y="14"/>
                  </a:moveTo>
                  <a:lnTo>
                    <a:pt x="422" y="38"/>
                  </a:lnTo>
                  <a:lnTo>
                    <a:pt x="431" y="62"/>
                  </a:lnTo>
                  <a:lnTo>
                    <a:pt x="438" y="87"/>
                  </a:lnTo>
                  <a:lnTo>
                    <a:pt x="443" y="113"/>
                  </a:lnTo>
                  <a:lnTo>
                    <a:pt x="447" y="138"/>
                  </a:lnTo>
                  <a:lnTo>
                    <a:pt x="451" y="164"/>
                  </a:lnTo>
                  <a:lnTo>
                    <a:pt x="454" y="189"/>
                  </a:lnTo>
                  <a:lnTo>
                    <a:pt x="456" y="215"/>
                  </a:lnTo>
                  <a:lnTo>
                    <a:pt x="460" y="273"/>
                  </a:lnTo>
                  <a:lnTo>
                    <a:pt x="462" y="332"/>
                  </a:lnTo>
                  <a:lnTo>
                    <a:pt x="462" y="390"/>
                  </a:lnTo>
                  <a:lnTo>
                    <a:pt x="458" y="449"/>
                  </a:lnTo>
                  <a:lnTo>
                    <a:pt x="447" y="453"/>
                  </a:lnTo>
                  <a:lnTo>
                    <a:pt x="435" y="456"/>
                  </a:lnTo>
                  <a:lnTo>
                    <a:pt x="423" y="458"/>
                  </a:lnTo>
                  <a:lnTo>
                    <a:pt x="412" y="461"/>
                  </a:lnTo>
                  <a:lnTo>
                    <a:pt x="400" y="463"/>
                  </a:lnTo>
                  <a:lnTo>
                    <a:pt x="388" y="465"/>
                  </a:lnTo>
                  <a:lnTo>
                    <a:pt x="376" y="466"/>
                  </a:lnTo>
                  <a:lnTo>
                    <a:pt x="364" y="467"/>
                  </a:lnTo>
                  <a:lnTo>
                    <a:pt x="352" y="469"/>
                  </a:lnTo>
                  <a:lnTo>
                    <a:pt x="340" y="470"/>
                  </a:lnTo>
                  <a:lnTo>
                    <a:pt x="328" y="471"/>
                  </a:lnTo>
                  <a:lnTo>
                    <a:pt x="316" y="472"/>
                  </a:lnTo>
                  <a:lnTo>
                    <a:pt x="304" y="473"/>
                  </a:lnTo>
                  <a:lnTo>
                    <a:pt x="292" y="474"/>
                  </a:lnTo>
                  <a:lnTo>
                    <a:pt x="280" y="476"/>
                  </a:lnTo>
                  <a:lnTo>
                    <a:pt x="268" y="477"/>
                  </a:lnTo>
                  <a:lnTo>
                    <a:pt x="255" y="479"/>
                  </a:lnTo>
                  <a:lnTo>
                    <a:pt x="243" y="480"/>
                  </a:lnTo>
                  <a:lnTo>
                    <a:pt x="230" y="481"/>
                  </a:lnTo>
                  <a:lnTo>
                    <a:pt x="216" y="482"/>
                  </a:lnTo>
                  <a:lnTo>
                    <a:pt x="204" y="483"/>
                  </a:lnTo>
                  <a:lnTo>
                    <a:pt x="191" y="483"/>
                  </a:lnTo>
                  <a:lnTo>
                    <a:pt x="178" y="484"/>
                  </a:lnTo>
                  <a:lnTo>
                    <a:pt x="166" y="484"/>
                  </a:lnTo>
                  <a:lnTo>
                    <a:pt x="153" y="484"/>
                  </a:lnTo>
                  <a:lnTo>
                    <a:pt x="140" y="484"/>
                  </a:lnTo>
                  <a:lnTo>
                    <a:pt x="127" y="484"/>
                  </a:lnTo>
                  <a:lnTo>
                    <a:pt x="114" y="483"/>
                  </a:lnTo>
                  <a:lnTo>
                    <a:pt x="101" y="483"/>
                  </a:lnTo>
                  <a:lnTo>
                    <a:pt x="88" y="482"/>
                  </a:lnTo>
                  <a:lnTo>
                    <a:pt x="75" y="482"/>
                  </a:lnTo>
                  <a:lnTo>
                    <a:pt x="62" y="481"/>
                  </a:lnTo>
                  <a:lnTo>
                    <a:pt x="51" y="458"/>
                  </a:lnTo>
                  <a:lnTo>
                    <a:pt x="41" y="435"/>
                  </a:lnTo>
                  <a:lnTo>
                    <a:pt x="32" y="411"/>
                  </a:lnTo>
                  <a:lnTo>
                    <a:pt x="24" y="387"/>
                  </a:lnTo>
                  <a:lnTo>
                    <a:pt x="17" y="362"/>
                  </a:lnTo>
                  <a:lnTo>
                    <a:pt x="13" y="336"/>
                  </a:lnTo>
                  <a:lnTo>
                    <a:pt x="9" y="310"/>
                  </a:lnTo>
                  <a:lnTo>
                    <a:pt x="8" y="283"/>
                  </a:lnTo>
                  <a:lnTo>
                    <a:pt x="6" y="238"/>
                  </a:lnTo>
                  <a:lnTo>
                    <a:pt x="1" y="193"/>
                  </a:lnTo>
                  <a:lnTo>
                    <a:pt x="0" y="148"/>
                  </a:lnTo>
                  <a:lnTo>
                    <a:pt x="5" y="103"/>
                  </a:lnTo>
                  <a:lnTo>
                    <a:pt x="8" y="89"/>
                  </a:lnTo>
                  <a:lnTo>
                    <a:pt x="10" y="74"/>
                  </a:lnTo>
                  <a:lnTo>
                    <a:pt x="12" y="60"/>
                  </a:lnTo>
                  <a:lnTo>
                    <a:pt x="15" y="46"/>
                  </a:lnTo>
                  <a:lnTo>
                    <a:pt x="27" y="42"/>
                  </a:lnTo>
                  <a:lnTo>
                    <a:pt x="39" y="38"/>
                  </a:lnTo>
                  <a:lnTo>
                    <a:pt x="51" y="35"/>
                  </a:lnTo>
                  <a:lnTo>
                    <a:pt x="63" y="32"/>
                  </a:lnTo>
                  <a:lnTo>
                    <a:pt x="75" y="29"/>
                  </a:lnTo>
                  <a:lnTo>
                    <a:pt x="87" y="26"/>
                  </a:lnTo>
                  <a:lnTo>
                    <a:pt x="99" y="23"/>
                  </a:lnTo>
                  <a:lnTo>
                    <a:pt x="111" y="20"/>
                  </a:lnTo>
                  <a:lnTo>
                    <a:pt x="123" y="17"/>
                  </a:lnTo>
                  <a:lnTo>
                    <a:pt x="136" y="15"/>
                  </a:lnTo>
                  <a:lnTo>
                    <a:pt x="149" y="13"/>
                  </a:lnTo>
                  <a:lnTo>
                    <a:pt x="161" y="11"/>
                  </a:lnTo>
                  <a:lnTo>
                    <a:pt x="174" y="10"/>
                  </a:lnTo>
                  <a:lnTo>
                    <a:pt x="187" y="8"/>
                  </a:lnTo>
                  <a:lnTo>
                    <a:pt x="200" y="7"/>
                  </a:lnTo>
                  <a:lnTo>
                    <a:pt x="213" y="5"/>
                  </a:lnTo>
                  <a:lnTo>
                    <a:pt x="227" y="4"/>
                  </a:lnTo>
                  <a:lnTo>
                    <a:pt x="239" y="4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8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6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53" y="1"/>
                  </a:lnTo>
                  <a:lnTo>
                    <a:pt x="365" y="2"/>
                  </a:lnTo>
                  <a:lnTo>
                    <a:pt x="377" y="4"/>
                  </a:lnTo>
                  <a:lnTo>
                    <a:pt x="389" y="7"/>
                  </a:lnTo>
                  <a:lnTo>
                    <a:pt x="401" y="10"/>
                  </a:lnTo>
                  <a:lnTo>
                    <a:pt x="412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0" name="Freeform 46"/>
            <p:cNvSpPr>
              <a:spLocks/>
            </p:cNvSpPr>
            <p:nvPr/>
          </p:nvSpPr>
          <p:spPr bwMode="auto">
            <a:xfrm>
              <a:off x="3620" y="2751"/>
              <a:ext cx="94" cy="116"/>
            </a:xfrm>
            <a:custGeom>
              <a:avLst/>
              <a:gdLst>
                <a:gd name="T0" fmla="*/ 15 w 377"/>
                <a:gd name="T1" fmla="*/ 4 h 464"/>
                <a:gd name="T2" fmla="*/ 16 w 377"/>
                <a:gd name="T3" fmla="*/ 4 h 464"/>
                <a:gd name="T4" fmla="*/ 15 w 377"/>
                <a:gd name="T5" fmla="*/ 5 h 464"/>
                <a:gd name="T6" fmla="*/ 16 w 377"/>
                <a:gd name="T7" fmla="*/ 7 h 464"/>
                <a:gd name="T8" fmla="*/ 19 w 377"/>
                <a:gd name="T9" fmla="*/ 9 h 464"/>
                <a:gd name="T10" fmla="*/ 19 w 377"/>
                <a:gd name="T11" fmla="*/ 11 h 464"/>
                <a:gd name="T12" fmla="*/ 15 w 377"/>
                <a:gd name="T13" fmla="*/ 14 h 464"/>
                <a:gd name="T14" fmla="*/ 16 w 377"/>
                <a:gd name="T15" fmla="*/ 15 h 464"/>
                <a:gd name="T16" fmla="*/ 19 w 377"/>
                <a:gd name="T17" fmla="*/ 14 h 464"/>
                <a:gd name="T18" fmla="*/ 22 w 377"/>
                <a:gd name="T19" fmla="*/ 14 h 464"/>
                <a:gd name="T20" fmla="*/ 23 w 377"/>
                <a:gd name="T21" fmla="*/ 16 h 464"/>
                <a:gd name="T22" fmla="*/ 22 w 377"/>
                <a:gd name="T23" fmla="*/ 19 h 464"/>
                <a:gd name="T24" fmla="*/ 21 w 377"/>
                <a:gd name="T25" fmla="*/ 19 h 464"/>
                <a:gd name="T26" fmla="*/ 20 w 377"/>
                <a:gd name="T27" fmla="*/ 18 h 464"/>
                <a:gd name="T28" fmla="*/ 21 w 377"/>
                <a:gd name="T29" fmla="*/ 15 h 464"/>
                <a:gd name="T30" fmla="*/ 19 w 377"/>
                <a:gd name="T31" fmla="*/ 15 h 464"/>
                <a:gd name="T32" fmla="*/ 16 w 377"/>
                <a:gd name="T33" fmla="*/ 16 h 464"/>
                <a:gd name="T34" fmla="*/ 17 w 377"/>
                <a:gd name="T35" fmla="*/ 20 h 464"/>
                <a:gd name="T36" fmla="*/ 20 w 377"/>
                <a:gd name="T37" fmla="*/ 21 h 464"/>
                <a:gd name="T38" fmla="*/ 20 w 377"/>
                <a:gd name="T39" fmla="*/ 24 h 464"/>
                <a:gd name="T40" fmla="*/ 21 w 377"/>
                <a:gd name="T41" fmla="*/ 25 h 464"/>
                <a:gd name="T42" fmla="*/ 22 w 377"/>
                <a:gd name="T43" fmla="*/ 26 h 464"/>
                <a:gd name="T44" fmla="*/ 21 w 377"/>
                <a:gd name="T45" fmla="*/ 28 h 464"/>
                <a:gd name="T46" fmla="*/ 18 w 377"/>
                <a:gd name="T47" fmla="*/ 28 h 464"/>
                <a:gd name="T48" fmla="*/ 19 w 377"/>
                <a:gd name="T49" fmla="*/ 24 h 464"/>
                <a:gd name="T50" fmla="*/ 19 w 377"/>
                <a:gd name="T51" fmla="*/ 22 h 464"/>
                <a:gd name="T52" fmla="*/ 17 w 377"/>
                <a:gd name="T53" fmla="*/ 21 h 464"/>
                <a:gd name="T54" fmla="*/ 13 w 377"/>
                <a:gd name="T55" fmla="*/ 22 h 464"/>
                <a:gd name="T56" fmla="*/ 10 w 377"/>
                <a:gd name="T57" fmla="*/ 22 h 464"/>
                <a:gd name="T58" fmla="*/ 8 w 377"/>
                <a:gd name="T59" fmla="*/ 22 h 464"/>
                <a:gd name="T60" fmla="*/ 6 w 377"/>
                <a:gd name="T61" fmla="*/ 23 h 464"/>
                <a:gd name="T62" fmla="*/ 7 w 377"/>
                <a:gd name="T63" fmla="*/ 27 h 464"/>
                <a:gd name="T64" fmla="*/ 5 w 377"/>
                <a:gd name="T65" fmla="*/ 29 h 464"/>
                <a:gd name="T66" fmla="*/ 2 w 377"/>
                <a:gd name="T67" fmla="*/ 29 h 464"/>
                <a:gd name="T68" fmla="*/ 3 w 377"/>
                <a:gd name="T69" fmla="*/ 27 h 464"/>
                <a:gd name="T70" fmla="*/ 5 w 377"/>
                <a:gd name="T71" fmla="*/ 26 h 464"/>
                <a:gd name="T72" fmla="*/ 5 w 377"/>
                <a:gd name="T73" fmla="*/ 22 h 464"/>
                <a:gd name="T74" fmla="*/ 7 w 377"/>
                <a:gd name="T75" fmla="*/ 20 h 464"/>
                <a:gd name="T76" fmla="*/ 7 w 377"/>
                <a:gd name="T77" fmla="*/ 15 h 464"/>
                <a:gd name="T78" fmla="*/ 3 w 377"/>
                <a:gd name="T79" fmla="*/ 15 h 464"/>
                <a:gd name="T80" fmla="*/ 3 w 377"/>
                <a:gd name="T81" fmla="*/ 18 h 464"/>
                <a:gd name="T82" fmla="*/ 3 w 377"/>
                <a:gd name="T83" fmla="*/ 20 h 464"/>
                <a:gd name="T84" fmla="*/ 0 w 377"/>
                <a:gd name="T85" fmla="*/ 19 h 464"/>
                <a:gd name="T86" fmla="*/ 1 w 377"/>
                <a:gd name="T87" fmla="*/ 17 h 464"/>
                <a:gd name="T88" fmla="*/ 2 w 377"/>
                <a:gd name="T89" fmla="*/ 15 h 464"/>
                <a:gd name="T90" fmla="*/ 5 w 377"/>
                <a:gd name="T91" fmla="*/ 14 h 464"/>
                <a:gd name="T92" fmla="*/ 8 w 377"/>
                <a:gd name="T93" fmla="*/ 15 h 464"/>
                <a:gd name="T94" fmla="*/ 9 w 377"/>
                <a:gd name="T95" fmla="*/ 14 h 464"/>
                <a:gd name="T96" fmla="*/ 7 w 377"/>
                <a:gd name="T97" fmla="*/ 10 h 464"/>
                <a:gd name="T98" fmla="*/ 8 w 377"/>
                <a:gd name="T99" fmla="*/ 6 h 464"/>
                <a:gd name="T100" fmla="*/ 6 w 377"/>
                <a:gd name="T101" fmla="*/ 6 h 464"/>
                <a:gd name="T102" fmla="*/ 6 w 377"/>
                <a:gd name="T103" fmla="*/ 5 h 464"/>
                <a:gd name="T104" fmla="*/ 8 w 377"/>
                <a:gd name="T105" fmla="*/ 4 h 464"/>
                <a:gd name="T106" fmla="*/ 9 w 377"/>
                <a:gd name="T107" fmla="*/ 0 h 464"/>
                <a:gd name="T108" fmla="*/ 11 w 377"/>
                <a:gd name="T109" fmla="*/ 0 h 4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"/>
                <a:gd name="T166" fmla="*/ 0 h 464"/>
                <a:gd name="T167" fmla="*/ 377 w 377"/>
                <a:gd name="T168" fmla="*/ 464 h 4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" h="464">
                  <a:moveTo>
                    <a:pt x="217" y="27"/>
                  </a:moveTo>
                  <a:lnTo>
                    <a:pt x="222" y="58"/>
                  </a:lnTo>
                  <a:lnTo>
                    <a:pt x="226" y="58"/>
                  </a:lnTo>
                  <a:lnTo>
                    <a:pt x="231" y="58"/>
                  </a:lnTo>
                  <a:lnTo>
                    <a:pt x="236" y="58"/>
                  </a:lnTo>
                  <a:lnTo>
                    <a:pt x="242" y="58"/>
                  </a:lnTo>
                  <a:lnTo>
                    <a:pt x="247" y="57"/>
                  </a:lnTo>
                  <a:lnTo>
                    <a:pt x="252" y="57"/>
                  </a:lnTo>
                  <a:lnTo>
                    <a:pt x="257" y="58"/>
                  </a:lnTo>
                  <a:lnTo>
                    <a:pt x="261" y="59"/>
                  </a:lnTo>
                  <a:lnTo>
                    <a:pt x="262" y="63"/>
                  </a:lnTo>
                  <a:lnTo>
                    <a:pt x="260" y="68"/>
                  </a:lnTo>
                  <a:lnTo>
                    <a:pt x="257" y="71"/>
                  </a:lnTo>
                  <a:lnTo>
                    <a:pt x="253" y="74"/>
                  </a:lnTo>
                  <a:lnTo>
                    <a:pt x="249" y="76"/>
                  </a:lnTo>
                  <a:lnTo>
                    <a:pt x="244" y="77"/>
                  </a:lnTo>
                  <a:lnTo>
                    <a:pt x="240" y="79"/>
                  </a:lnTo>
                  <a:lnTo>
                    <a:pt x="235" y="80"/>
                  </a:lnTo>
                  <a:lnTo>
                    <a:pt x="241" y="85"/>
                  </a:lnTo>
                  <a:lnTo>
                    <a:pt x="247" y="90"/>
                  </a:lnTo>
                  <a:lnTo>
                    <a:pt x="252" y="95"/>
                  </a:lnTo>
                  <a:lnTo>
                    <a:pt x="256" y="101"/>
                  </a:lnTo>
                  <a:lnTo>
                    <a:pt x="260" y="107"/>
                  </a:lnTo>
                  <a:lnTo>
                    <a:pt x="264" y="113"/>
                  </a:lnTo>
                  <a:lnTo>
                    <a:pt x="267" y="119"/>
                  </a:lnTo>
                  <a:lnTo>
                    <a:pt x="270" y="125"/>
                  </a:lnTo>
                  <a:lnTo>
                    <a:pt x="278" y="128"/>
                  </a:lnTo>
                  <a:lnTo>
                    <a:pt x="287" y="132"/>
                  </a:lnTo>
                  <a:lnTo>
                    <a:pt x="294" y="136"/>
                  </a:lnTo>
                  <a:lnTo>
                    <a:pt x="302" y="141"/>
                  </a:lnTo>
                  <a:lnTo>
                    <a:pt x="309" y="146"/>
                  </a:lnTo>
                  <a:lnTo>
                    <a:pt x="317" y="151"/>
                  </a:lnTo>
                  <a:lnTo>
                    <a:pt x="324" y="156"/>
                  </a:lnTo>
                  <a:lnTo>
                    <a:pt x="331" y="161"/>
                  </a:lnTo>
                  <a:lnTo>
                    <a:pt x="323" y="173"/>
                  </a:lnTo>
                  <a:lnTo>
                    <a:pt x="311" y="181"/>
                  </a:lnTo>
                  <a:lnTo>
                    <a:pt x="298" y="187"/>
                  </a:lnTo>
                  <a:lnTo>
                    <a:pt x="284" y="192"/>
                  </a:lnTo>
                  <a:lnTo>
                    <a:pt x="270" y="198"/>
                  </a:lnTo>
                  <a:lnTo>
                    <a:pt x="257" y="205"/>
                  </a:lnTo>
                  <a:lnTo>
                    <a:pt x="245" y="214"/>
                  </a:lnTo>
                  <a:lnTo>
                    <a:pt x="236" y="227"/>
                  </a:lnTo>
                  <a:lnTo>
                    <a:pt x="240" y="231"/>
                  </a:lnTo>
                  <a:lnTo>
                    <a:pt x="244" y="236"/>
                  </a:lnTo>
                  <a:lnTo>
                    <a:pt x="248" y="240"/>
                  </a:lnTo>
                  <a:lnTo>
                    <a:pt x="252" y="245"/>
                  </a:lnTo>
                  <a:lnTo>
                    <a:pt x="258" y="239"/>
                  </a:lnTo>
                  <a:lnTo>
                    <a:pt x="264" y="234"/>
                  </a:lnTo>
                  <a:lnTo>
                    <a:pt x="270" y="229"/>
                  </a:lnTo>
                  <a:lnTo>
                    <a:pt x="277" y="225"/>
                  </a:lnTo>
                  <a:lnTo>
                    <a:pt x="284" y="221"/>
                  </a:lnTo>
                  <a:lnTo>
                    <a:pt x="291" y="218"/>
                  </a:lnTo>
                  <a:lnTo>
                    <a:pt x="299" y="216"/>
                  </a:lnTo>
                  <a:lnTo>
                    <a:pt x="306" y="215"/>
                  </a:lnTo>
                  <a:lnTo>
                    <a:pt x="313" y="215"/>
                  </a:lnTo>
                  <a:lnTo>
                    <a:pt x="320" y="215"/>
                  </a:lnTo>
                  <a:lnTo>
                    <a:pt x="328" y="216"/>
                  </a:lnTo>
                  <a:lnTo>
                    <a:pt x="335" y="218"/>
                  </a:lnTo>
                  <a:lnTo>
                    <a:pt x="341" y="220"/>
                  </a:lnTo>
                  <a:lnTo>
                    <a:pt x="347" y="224"/>
                  </a:lnTo>
                  <a:lnTo>
                    <a:pt x="352" y="230"/>
                  </a:lnTo>
                  <a:lnTo>
                    <a:pt x="356" y="236"/>
                  </a:lnTo>
                  <a:lnTo>
                    <a:pt x="360" y="242"/>
                  </a:lnTo>
                  <a:lnTo>
                    <a:pt x="365" y="245"/>
                  </a:lnTo>
                  <a:lnTo>
                    <a:pt x="370" y="249"/>
                  </a:lnTo>
                  <a:lnTo>
                    <a:pt x="374" y="255"/>
                  </a:lnTo>
                  <a:lnTo>
                    <a:pt x="377" y="266"/>
                  </a:lnTo>
                  <a:lnTo>
                    <a:pt x="376" y="277"/>
                  </a:lnTo>
                  <a:lnTo>
                    <a:pt x="373" y="287"/>
                  </a:lnTo>
                  <a:lnTo>
                    <a:pt x="367" y="295"/>
                  </a:lnTo>
                  <a:lnTo>
                    <a:pt x="364" y="298"/>
                  </a:lnTo>
                  <a:lnTo>
                    <a:pt x="360" y="301"/>
                  </a:lnTo>
                  <a:lnTo>
                    <a:pt x="356" y="304"/>
                  </a:lnTo>
                  <a:lnTo>
                    <a:pt x="353" y="306"/>
                  </a:lnTo>
                  <a:lnTo>
                    <a:pt x="349" y="307"/>
                  </a:lnTo>
                  <a:lnTo>
                    <a:pt x="345" y="308"/>
                  </a:lnTo>
                  <a:lnTo>
                    <a:pt x="340" y="307"/>
                  </a:lnTo>
                  <a:lnTo>
                    <a:pt x="336" y="305"/>
                  </a:lnTo>
                  <a:lnTo>
                    <a:pt x="333" y="304"/>
                  </a:lnTo>
                  <a:lnTo>
                    <a:pt x="330" y="302"/>
                  </a:lnTo>
                  <a:lnTo>
                    <a:pt x="328" y="300"/>
                  </a:lnTo>
                  <a:lnTo>
                    <a:pt x="327" y="298"/>
                  </a:lnTo>
                  <a:lnTo>
                    <a:pt x="326" y="289"/>
                  </a:lnTo>
                  <a:lnTo>
                    <a:pt x="326" y="279"/>
                  </a:lnTo>
                  <a:lnTo>
                    <a:pt x="328" y="271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40" y="257"/>
                  </a:lnTo>
                  <a:lnTo>
                    <a:pt x="343" y="253"/>
                  </a:lnTo>
                  <a:lnTo>
                    <a:pt x="345" y="249"/>
                  </a:lnTo>
                  <a:lnTo>
                    <a:pt x="340" y="244"/>
                  </a:lnTo>
                  <a:lnTo>
                    <a:pt x="335" y="239"/>
                  </a:lnTo>
                  <a:lnTo>
                    <a:pt x="330" y="236"/>
                  </a:lnTo>
                  <a:lnTo>
                    <a:pt x="324" y="234"/>
                  </a:lnTo>
                  <a:lnTo>
                    <a:pt x="315" y="233"/>
                  </a:lnTo>
                  <a:lnTo>
                    <a:pt x="307" y="234"/>
                  </a:lnTo>
                  <a:lnTo>
                    <a:pt x="298" y="236"/>
                  </a:lnTo>
                  <a:lnTo>
                    <a:pt x="290" y="238"/>
                  </a:lnTo>
                  <a:lnTo>
                    <a:pt x="282" y="242"/>
                  </a:lnTo>
                  <a:lnTo>
                    <a:pt x="275" y="247"/>
                  </a:lnTo>
                  <a:lnTo>
                    <a:pt x="268" y="252"/>
                  </a:lnTo>
                  <a:lnTo>
                    <a:pt x="261" y="258"/>
                  </a:lnTo>
                  <a:lnTo>
                    <a:pt x="267" y="266"/>
                  </a:lnTo>
                  <a:lnTo>
                    <a:pt x="270" y="275"/>
                  </a:lnTo>
                  <a:lnTo>
                    <a:pt x="272" y="285"/>
                  </a:lnTo>
                  <a:lnTo>
                    <a:pt x="274" y="295"/>
                  </a:lnTo>
                  <a:lnTo>
                    <a:pt x="276" y="304"/>
                  </a:lnTo>
                  <a:lnTo>
                    <a:pt x="279" y="312"/>
                  </a:lnTo>
                  <a:lnTo>
                    <a:pt x="285" y="318"/>
                  </a:lnTo>
                  <a:lnTo>
                    <a:pt x="295" y="322"/>
                  </a:lnTo>
                  <a:lnTo>
                    <a:pt x="301" y="324"/>
                  </a:lnTo>
                  <a:lnTo>
                    <a:pt x="306" y="326"/>
                  </a:lnTo>
                  <a:lnTo>
                    <a:pt x="311" y="330"/>
                  </a:lnTo>
                  <a:lnTo>
                    <a:pt x="315" y="335"/>
                  </a:lnTo>
                  <a:lnTo>
                    <a:pt x="319" y="340"/>
                  </a:lnTo>
                  <a:lnTo>
                    <a:pt x="322" y="345"/>
                  </a:lnTo>
                  <a:lnTo>
                    <a:pt x="324" y="351"/>
                  </a:lnTo>
                  <a:lnTo>
                    <a:pt x="326" y="357"/>
                  </a:lnTo>
                  <a:lnTo>
                    <a:pt x="327" y="367"/>
                  </a:lnTo>
                  <a:lnTo>
                    <a:pt x="325" y="376"/>
                  </a:lnTo>
                  <a:lnTo>
                    <a:pt x="323" y="385"/>
                  </a:lnTo>
                  <a:lnTo>
                    <a:pt x="320" y="394"/>
                  </a:lnTo>
                  <a:lnTo>
                    <a:pt x="324" y="393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40" y="392"/>
                  </a:lnTo>
                  <a:lnTo>
                    <a:pt x="344" y="393"/>
                  </a:lnTo>
                  <a:lnTo>
                    <a:pt x="348" y="396"/>
                  </a:lnTo>
                  <a:lnTo>
                    <a:pt x="352" y="399"/>
                  </a:lnTo>
                  <a:lnTo>
                    <a:pt x="357" y="406"/>
                  </a:lnTo>
                  <a:lnTo>
                    <a:pt x="360" y="414"/>
                  </a:lnTo>
                  <a:lnTo>
                    <a:pt x="362" y="423"/>
                  </a:lnTo>
                  <a:lnTo>
                    <a:pt x="364" y="431"/>
                  </a:lnTo>
                  <a:lnTo>
                    <a:pt x="360" y="437"/>
                  </a:lnTo>
                  <a:lnTo>
                    <a:pt x="354" y="441"/>
                  </a:lnTo>
                  <a:lnTo>
                    <a:pt x="347" y="443"/>
                  </a:lnTo>
                  <a:lnTo>
                    <a:pt x="340" y="444"/>
                  </a:lnTo>
                  <a:lnTo>
                    <a:pt x="332" y="444"/>
                  </a:lnTo>
                  <a:lnTo>
                    <a:pt x="324" y="444"/>
                  </a:lnTo>
                  <a:lnTo>
                    <a:pt x="315" y="443"/>
                  </a:lnTo>
                  <a:lnTo>
                    <a:pt x="308" y="444"/>
                  </a:lnTo>
                  <a:lnTo>
                    <a:pt x="303" y="441"/>
                  </a:lnTo>
                  <a:lnTo>
                    <a:pt x="296" y="440"/>
                  </a:lnTo>
                  <a:lnTo>
                    <a:pt x="292" y="438"/>
                  </a:lnTo>
                  <a:lnTo>
                    <a:pt x="290" y="433"/>
                  </a:lnTo>
                  <a:lnTo>
                    <a:pt x="292" y="420"/>
                  </a:lnTo>
                  <a:lnTo>
                    <a:pt x="296" y="408"/>
                  </a:lnTo>
                  <a:lnTo>
                    <a:pt x="302" y="396"/>
                  </a:lnTo>
                  <a:lnTo>
                    <a:pt x="307" y="384"/>
                  </a:lnTo>
                  <a:lnTo>
                    <a:pt x="310" y="377"/>
                  </a:lnTo>
                  <a:lnTo>
                    <a:pt x="312" y="368"/>
                  </a:lnTo>
                  <a:lnTo>
                    <a:pt x="311" y="360"/>
                  </a:lnTo>
                  <a:lnTo>
                    <a:pt x="307" y="353"/>
                  </a:lnTo>
                  <a:lnTo>
                    <a:pt x="304" y="349"/>
                  </a:lnTo>
                  <a:lnTo>
                    <a:pt x="300" y="346"/>
                  </a:lnTo>
                  <a:lnTo>
                    <a:pt x="296" y="342"/>
                  </a:lnTo>
                  <a:lnTo>
                    <a:pt x="292" y="340"/>
                  </a:lnTo>
                  <a:lnTo>
                    <a:pt x="288" y="338"/>
                  </a:lnTo>
                  <a:lnTo>
                    <a:pt x="284" y="336"/>
                  </a:lnTo>
                  <a:lnTo>
                    <a:pt x="279" y="335"/>
                  </a:lnTo>
                  <a:lnTo>
                    <a:pt x="274" y="335"/>
                  </a:lnTo>
                  <a:lnTo>
                    <a:pt x="265" y="343"/>
                  </a:lnTo>
                  <a:lnTo>
                    <a:pt x="255" y="348"/>
                  </a:lnTo>
                  <a:lnTo>
                    <a:pt x="243" y="351"/>
                  </a:lnTo>
                  <a:lnTo>
                    <a:pt x="231" y="352"/>
                  </a:lnTo>
                  <a:lnTo>
                    <a:pt x="218" y="353"/>
                  </a:lnTo>
                  <a:lnTo>
                    <a:pt x="205" y="353"/>
                  </a:lnTo>
                  <a:lnTo>
                    <a:pt x="192" y="353"/>
                  </a:lnTo>
                  <a:lnTo>
                    <a:pt x="180" y="354"/>
                  </a:lnTo>
                  <a:lnTo>
                    <a:pt x="174" y="355"/>
                  </a:lnTo>
                  <a:lnTo>
                    <a:pt x="168" y="355"/>
                  </a:lnTo>
                  <a:lnTo>
                    <a:pt x="161" y="355"/>
                  </a:lnTo>
                  <a:lnTo>
                    <a:pt x="155" y="354"/>
                  </a:lnTo>
                  <a:lnTo>
                    <a:pt x="149" y="354"/>
                  </a:lnTo>
                  <a:lnTo>
                    <a:pt x="143" y="353"/>
                  </a:lnTo>
                  <a:lnTo>
                    <a:pt x="138" y="351"/>
                  </a:lnTo>
                  <a:lnTo>
                    <a:pt x="133" y="349"/>
                  </a:lnTo>
                  <a:lnTo>
                    <a:pt x="129" y="350"/>
                  </a:lnTo>
                  <a:lnTo>
                    <a:pt x="124" y="351"/>
                  </a:lnTo>
                  <a:lnTo>
                    <a:pt x="120" y="353"/>
                  </a:lnTo>
                  <a:lnTo>
                    <a:pt x="116" y="355"/>
                  </a:lnTo>
                  <a:lnTo>
                    <a:pt x="112" y="357"/>
                  </a:lnTo>
                  <a:lnTo>
                    <a:pt x="109" y="360"/>
                  </a:lnTo>
                  <a:lnTo>
                    <a:pt x="106" y="363"/>
                  </a:lnTo>
                  <a:lnTo>
                    <a:pt x="103" y="367"/>
                  </a:lnTo>
                  <a:lnTo>
                    <a:pt x="98" y="379"/>
                  </a:lnTo>
                  <a:lnTo>
                    <a:pt x="97" y="390"/>
                  </a:lnTo>
                  <a:lnTo>
                    <a:pt x="100" y="401"/>
                  </a:lnTo>
                  <a:lnTo>
                    <a:pt x="106" y="412"/>
                  </a:lnTo>
                  <a:lnTo>
                    <a:pt x="111" y="423"/>
                  </a:lnTo>
                  <a:lnTo>
                    <a:pt x="115" y="434"/>
                  </a:lnTo>
                  <a:lnTo>
                    <a:pt x="116" y="446"/>
                  </a:lnTo>
                  <a:lnTo>
                    <a:pt x="112" y="458"/>
                  </a:lnTo>
                  <a:lnTo>
                    <a:pt x="104" y="460"/>
                  </a:lnTo>
                  <a:lnTo>
                    <a:pt x="95" y="461"/>
                  </a:lnTo>
                  <a:lnTo>
                    <a:pt x="86" y="462"/>
                  </a:lnTo>
                  <a:lnTo>
                    <a:pt x="77" y="463"/>
                  </a:lnTo>
                  <a:lnTo>
                    <a:pt x="68" y="464"/>
                  </a:lnTo>
                  <a:lnTo>
                    <a:pt x="59" y="464"/>
                  </a:lnTo>
                  <a:lnTo>
                    <a:pt x="50" y="464"/>
                  </a:lnTo>
                  <a:lnTo>
                    <a:pt x="41" y="464"/>
                  </a:lnTo>
                  <a:lnTo>
                    <a:pt x="39" y="461"/>
                  </a:lnTo>
                  <a:lnTo>
                    <a:pt x="38" y="457"/>
                  </a:lnTo>
                  <a:lnTo>
                    <a:pt x="38" y="454"/>
                  </a:lnTo>
                  <a:lnTo>
                    <a:pt x="40" y="451"/>
                  </a:lnTo>
                  <a:lnTo>
                    <a:pt x="44" y="445"/>
                  </a:lnTo>
                  <a:lnTo>
                    <a:pt x="48" y="440"/>
                  </a:lnTo>
                  <a:lnTo>
                    <a:pt x="53" y="435"/>
                  </a:lnTo>
                  <a:lnTo>
                    <a:pt x="58" y="431"/>
                  </a:lnTo>
                  <a:lnTo>
                    <a:pt x="64" y="428"/>
                  </a:lnTo>
                  <a:lnTo>
                    <a:pt x="70" y="426"/>
                  </a:lnTo>
                  <a:lnTo>
                    <a:pt x="77" y="425"/>
                  </a:lnTo>
                  <a:lnTo>
                    <a:pt x="84" y="425"/>
                  </a:lnTo>
                  <a:lnTo>
                    <a:pt x="82" y="418"/>
                  </a:lnTo>
                  <a:lnTo>
                    <a:pt x="79" y="411"/>
                  </a:lnTo>
                  <a:lnTo>
                    <a:pt x="76" y="403"/>
                  </a:lnTo>
                  <a:lnTo>
                    <a:pt x="75" y="395"/>
                  </a:lnTo>
                  <a:lnTo>
                    <a:pt x="75" y="384"/>
                  </a:lnTo>
                  <a:lnTo>
                    <a:pt x="78" y="374"/>
                  </a:lnTo>
                  <a:lnTo>
                    <a:pt x="82" y="364"/>
                  </a:lnTo>
                  <a:lnTo>
                    <a:pt x="89" y="355"/>
                  </a:lnTo>
                  <a:lnTo>
                    <a:pt x="96" y="347"/>
                  </a:lnTo>
                  <a:lnTo>
                    <a:pt x="104" y="340"/>
                  </a:lnTo>
                  <a:lnTo>
                    <a:pt x="113" y="334"/>
                  </a:lnTo>
                  <a:lnTo>
                    <a:pt x="121" y="328"/>
                  </a:lnTo>
                  <a:lnTo>
                    <a:pt x="119" y="322"/>
                  </a:lnTo>
                  <a:lnTo>
                    <a:pt x="119" y="314"/>
                  </a:lnTo>
                  <a:lnTo>
                    <a:pt x="119" y="307"/>
                  </a:lnTo>
                  <a:lnTo>
                    <a:pt x="120" y="300"/>
                  </a:lnTo>
                  <a:lnTo>
                    <a:pt x="136" y="262"/>
                  </a:lnTo>
                  <a:lnTo>
                    <a:pt x="128" y="256"/>
                  </a:lnTo>
                  <a:lnTo>
                    <a:pt x="120" y="250"/>
                  </a:lnTo>
                  <a:lnTo>
                    <a:pt x="111" y="246"/>
                  </a:lnTo>
                  <a:lnTo>
                    <a:pt x="102" y="243"/>
                  </a:lnTo>
                  <a:lnTo>
                    <a:pt x="92" y="241"/>
                  </a:lnTo>
                  <a:lnTo>
                    <a:pt x="82" y="240"/>
                  </a:lnTo>
                  <a:lnTo>
                    <a:pt x="72" y="240"/>
                  </a:lnTo>
                  <a:lnTo>
                    <a:pt x="62" y="242"/>
                  </a:lnTo>
                  <a:lnTo>
                    <a:pt x="55" y="245"/>
                  </a:lnTo>
                  <a:lnTo>
                    <a:pt x="50" y="250"/>
                  </a:lnTo>
                  <a:lnTo>
                    <a:pt x="45" y="256"/>
                  </a:lnTo>
                  <a:lnTo>
                    <a:pt x="41" y="262"/>
                  </a:lnTo>
                  <a:lnTo>
                    <a:pt x="48" y="266"/>
                  </a:lnTo>
                  <a:lnTo>
                    <a:pt x="54" y="272"/>
                  </a:lnTo>
                  <a:lnTo>
                    <a:pt x="58" y="279"/>
                  </a:lnTo>
                  <a:lnTo>
                    <a:pt x="60" y="287"/>
                  </a:lnTo>
                  <a:lnTo>
                    <a:pt x="60" y="295"/>
                  </a:lnTo>
                  <a:lnTo>
                    <a:pt x="59" y="303"/>
                  </a:lnTo>
                  <a:lnTo>
                    <a:pt x="56" y="310"/>
                  </a:lnTo>
                  <a:lnTo>
                    <a:pt x="50" y="314"/>
                  </a:lnTo>
                  <a:lnTo>
                    <a:pt x="43" y="316"/>
                  </a:lnTo>
                  <a:lnTo>
                    <a:pt x="36" y="317"/>
                  </a:lnTo>
                  <a:lnTo>
                    <a:pt x="30" y="317"/>
                  </a:lnTo>
                  <a:lnTo>
                    <a:pt x="22" y="316"/>
                  </a:lnTo>
                  <a:lnTo>
                    <a:pt x="17" y="313"/>
                  </a:lnTo>
                  <a:lnTo>
                    <a:pt x="11" y="311"/>
                  </a:lnTo>
                  <a:lnTo>
                    <a:pt x="6" y="308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1" y="289"/>
                  </a:lnTo>
                  <a:lnTo>
                    <a:pt x="3" y="282"/>
                  </a:lnTo>
                  <a:lnTo>
                    <a:pt x="7" y="277"/>
                  </a:lnTo>
                  <a:lnTo>
                    <a:pt x="12" y="271"/>
                  </a:lnTo>
                  <a:lnTo>
                    <a:pt x="17" y="265"/>
                  </a:lnTo>
                  <a:lnTo>
                    <a:pt x="22" y="260"/>
                  </a:lnTo>
                  <a:lnTo>
                    <a:pt x="26" y="254"/>
                  </a:lnTo>
                  <a:lnTo>
                    <a:pt x="30" y="248"/>
                  </a:lnTo>
                  <a:lnTo>
                    <a:pt x="34" y="243"/>
                  </a:lnTo>
                  <a:lnTo>
                    <a:pt x="38" y="238"/>
                  </a:lnTo>
                  <a:lnTo>
                    <a:pt x="43" y="234"/>
                  </a:lnTo>
                  <a:lnTo>
                    <a:pt x="48" y="230"/>
                  </a:lnTo>
                  <a:lnTo>
                    <a:pt x="53" y="227"/>
                  </a:lnTo>
                  <a:lnTo>
                    <a:pt x="59" y="224"/>
                  </a:lnTo>
                  <a:lnTo>
                    <a:pt x="66" y="223"/>
                  </a:lnTo>
                  <a:lnTo>
                    <a:pt x="77" y="222"/>
                  </a:lnTo>
                  <a:lnTo>
                    <a:pt x="87" y="222"/>
                  </a:lnTo>
                  <a:lnTo>
                    <a:pt x="98" y="223"/>
                  </a:lnTo>
                  <a:lnTo>
                    <a:pt x="108" y="225"/>
                  </a:lnTo>
                  <a:lnTo>
                    <a:pt x="118" y="228"/>
                  </a:lnTo>
                  <a:lnTo>
                    <a:pt x="127" y="231"/>
                  </a:lnTo>
                  <a:lnTo>
                    <a:pt x="136" y="236"/>
                  </a:lnTo>
                  <a:lnTo>
                    <a:pt x="145" y="241"/>
                  </a:lnTo>
                  <a:lnTo>
                    <a:pt x="146" y="239"/>
                  </a:lnTo>
                  <a:lnTo>
                    <a:pt x="148" y="236"/>
                  </a:lnTo>
                  <a:lnTo>
                    <a:pt x="150" y="234"/>
                  </a:lnTo>
                  <a:lnTo>
                    <a:pt x="150" y="231"/>
                  </a:lnTo>
                  <a:lnTo>
                    <a:pt x="140" y="223"/>
                  </a:lnTo>
                  <a:lnTo>
                    <a:pt x="131" y="213"/>
                  </a:lnTo>
                  <a:lnTo>
                    <a:pt x="123" y="203"/>
                  </a:lnTo>
                  <a:lnTo>
                    <a:pt x="117" y="192"/>
                  </a:lnTo>
                  <a:lnTo>
                    <a:pt x="113" y="180"/>
                  </a:lnTo>
                  <a:lnTo>
                    <a:pt x="111" y="168"/>
                  </a:lnTo>
                  <a:lnTo>
                    <a:pt x="111" y="155"/>
                  </a:lnTo>
                  <a:lnTo>
                    <a:pt x="114" y="142"/>
                  </a:lnTo>
                  <a:lnTo>
                    <a:pt x="118" y="128"/>
                  </a:lnTo>
                  <a:lnTo>
                    <a:pt x="121" y="113"/>
                  </a:lnTo>
                  <a:lnTo>
                    <a:pt x="127" y="100"/>
                  </a:lnTo>
                  <a:lnTo>
                    <a:pt x="137" y="88"/>
                  </a:lnTo>
                  <a:lnTo>
                    <a:pt x="132" y="88"/>
                  </a:lnTo>
                  <a:lnTo>
                    <a:pt x="127" y="88"/>
                  </a:lnTo>
                  <a:lnTo>
                    <a:pt x="122" y="88"/>
                  </a:lnTo>
                  <a:lnTo>
                    <a:pt x="117" y="89"/>
                  </a:lnTo>
                  <a:lnTo>
                    <a:pt x="112" y="89"/>
                  </a:lnTo>
                  <a:lnTo>
                    <a:pt x="107" y="90"/>
                  </a:lnTo>
                  <a:lnTo>
                    <a:pt x="103" y="90"/>
                  </a:lnTo>
                  <a:lnTo>
                    <a:pt x="98" y="90"/>
                  </a:lnTo>
                  <a:lnTo>
                    <a:pt x="97" y="86"/>
                  </a:lnTo>
                  <a:lnTo>
                    <a:pt x="96" y="83"/>
                  </a:lnTo>
                  <a:lnTo>
                    <a:pt x="95" y="80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3" y="69"/>
                  </a:lnTo>
                  <a:lnTo>
                    <a:pt x="107" y="68"/>
                  </a:lnTo>
                  <a:lnTo>
                    <a:pt x="111" y="67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5" y="66"/>
                  </a:lnTo>
                  <a:lnTo>
                    <a:pt x="129" y="65"/>
                  </a:lnTo>
                  <a:lnTo>
                    <a:pt x="130" y="48"/>
                  </a:lnTo>
                  <a:lnTo>
                    <a:pt x="132" y="31"/>
                  </a:lnTo>
                  <a:lnTo>
                    <a:pt x="136" y="14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6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76" y="13"/>
                  </a:lnTo>
                  <a:lnTo>
                    <a:pt x="181" y="6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2" y="4"/>
                  </a:lnTo>
                  <a:lnTo>
                    <a:pt x="208" y="11"/>
                  </a:lnTo>
                  <a:lnTo>
                    <a:pt x="213" y="19"/>
                  </a:lnTo>
                  <a:lnTo>
                    <a:pt x="21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1" name="Freeform 47"/>
            <p:cNvSpPr>
              <a:spLocks/>
            </p:cNvSpPr>
            <p:nvPr/>
          </p:nvSpPr>
          <p:spPr bwMode="auto">
            <a:xfrm>
              <a:off x="3776" y="2752"/>
              <a:ext cx="144" cy="143"/>
            </a:xfrm>
            <a:custGeom>
              <a:avLst/>
              <a:gdLst>
                <a:gd name="T0" fmla="*/ 21 w 575"/>
                <a:gd name="T1" fmla="*/ 3 h 569"/>
                <a:gd name="T2" fmla="*/ 20 w 575"/>
                <a:gd name="T3" fmla="*/ 5 h 569"/>
                <a:gd name="T4" fmla="*/ 24 w 575"/>
                <a:gd name="T5" fmla="*/ 5 h 569"/>
                <a:gd name="T6" fmla="*/ 27 w 575"/>
                <a:gd name="T7" fmla="*/ 5 h 569"/>
                <a:gd name="T8" fmla="*/ 30 w 575"/>
                <a:gd name="T9" fmla="*/ 6 h 569"/>
                <a:gd name="T10" fmla="*/ 32 w 575"/>
                <a:gd name="T11" fmla="*/ 8 h 569"/>
                <a:gd name="T12" fmla="*/ 33 w 575"/>
                <a:gd name="T13" fmla="*/ 11 h 569"/>
                <a:gd name="T14" fmla="*/ 29 w 575"/>
                <a:gd name="T15" fmla="*/ 16 h 569"/>
                <a:gd name="T16" fmla="*/ 25 w 575"/>
                <a:gd name="T17" fmla="*/ 20 h 569"/>
                <a:gd name="T18" fmla="*/ 25 w 575"/>
                <a:gd name="T19" fmla="*/ 24 h 569"/>
                <a:gd name="T20" fmla="*/ 27 w 575"/>
                <a:gd name="T21" fmla="*/ 25 h 569"/>
                <a:gd name="T22" fmla="*/ 29 w 575"/>
                <a:gd name="T23" fmla="*/ 24 h 569"/>
                <a:gd name="T24" fmla="*/ 32 w 575"/>
                <a:gd name="T25" fmla="*/ 23 h 569"/>
                <a:gd name="T26" fmla="*/ 35 w 575"/>
                <a:gd name="T27" fmla="*/ 22 h 569"/>
                <a:gd name="T28" fmla="*/ 36 w 575"/>
                <a:gd name="T29" fmla="*/ 24 h 569"/>
                <a:gd name="T30" fmla="*/ 35 w 575"/>
                <a:gd name="T31" fmla="*/ 26 h 569"/>
                <a:gd name="T32" fmla="*/ 33 w 575"/>
                <a:gd name="T33" fmla="*/ 28 h 569"/>
                <a:gd name="T34" fmla="*/ 31 w 575"/>
                <a:gd name="T35" fmla="*/ 28 h 569"/>
                <a:gd name="T36" fmla="*/ 29 w 575"/>
                <a:gd name="T37" fmla="*/ 28 h 569"/>
                <a:gd name="T38" fmla="*/ 28 w 575"/>
                <a:gd name="T39" fmla="*/ 29 h 569"/>
                <a:gd name="T40" fmla="*/ 24 w 575"/>
                <a:gd name="T41" fmla="*/ 31 h 569"/>
                <a:gd name="T42" fmla="*/ 18 w 575"/>
                <a:gd name="T43" fmla="*/ 32 h 569"/>
                <a:gd name="T44" fmla="*/ 13 w 575"/>
                <a:gd name="T45" fmla="*/ 36 h 569"/>
                <a:gd name="T46" fmla="*/ 8 w 575"/>
                <a:gd name="T47" fmla="*/ 35 h 569"/>
                <a:gd name="T48" fmla="*/ 4 w 575"/>
                <a:gd name="T49" fmla="*/ 34 h 569"/>
                <a:gd name="T50" fmla="*/ 2 w 575"/>
                <a:gd name="T51" fmla="*/ 33 h 569"/>
                <a:gd name="T52" fmla="*/ 2 w 575"/>
                <a:gd name="T53" fmla="*/ 29 h 569"/>
                <a:gd name="T54" fmla="*/ 2 w 575"/>
                <a:gd name="T55" fmla="*/ 23 h 569"/>
                <a:gd name="T56" fmla="*/ 0 w 575"/>
                <a:gd name="T57" fmla="*/ 18 h 569"/>
                <a:gd name="T58" fmla="*/ 1 w 575"/>
                <a:gd name="T59" fmla="*/ 11 h 569"/>
                <a:gd name="T60" fmla="*/ 4 w 575"/>
                <a:gd name="T61" fmla="*/ 8 h 569"/>
                <a:gd name="T62" fmla="*/ 7 w 575"/>
                <a:gd name="T63" fmla="*/ 9 h 569"/>
                <a:gd name="T64" fmla="*/ 5 w 575"/>
                <a:gd name="T65" fmla="*/ 16 h 569"/>
                <a:gd name="T66" fmla="*/ 4 w 575"/>
                <a:gd name="T67" fmla="*/ 23 h 569"/>
                <a:gd name="T68" fmla="*/ 6 w 575"/>
                <a:gd name="T69" fmla="*/ 23 h 569"/>
                <a:gd name="T70" fmla="*/ 10 w 575"/>
                <a:gd name="T71" fmla="*/ 19 h 569"/>
                <a:gd name="T72" fmla="*/ 17 w 575"/>
                <a:gd name="T73" fmla="*/ 12 h 569"/>
                <a:gd name="T74" fmla="*/ 21 w 575"/>
                <a:gd name="T75" fmla="*/ 13 h 569"/>
                <a:gd name="T76" fmla="*/ 25 w 575"/>
                <a:gd name="T77" fmla="*/ 14 h 569"/>
                <a:gd name="T78" fmla="*/ 29 w 575"/>
                <a:gd name="T79" fmla="*/ 15 h 569"/>
                <a:gd name="T80" fmla="*/ 28 w 575"/>
                <a:gd name="T81" fmla="*/ 13 h 569"/>
                <a:gd name="T82" fmla="*/ 25 w 575"/>
                <a:gd name="T83" fmla="*/ 11 h 569"/>
                <a:gd name="T84" fmla="*/ 20 w 575"/>
                <a:gd name="T85" fmla="*/ 10 h 569"/>
                <a:gd name="T86" fmla="*/ 17 w 575"/>
                <a:gd name="T87" fmla="*/ 10 h 569"/>
                <a:gd name="T88" fmla="*/ 14 w 575"/>
                <a:gd name="T89" fmla="*/ 13 h 569"/>
                <a:gd name="T90" fmla="*/ 11 w 575"/>
                <a:gd name="T91" fmla="*/ 17 h 569"/>
                <a:gd name="T92" fmla="*/ 7 w 575"/>
                <a:gd name="T93" fmla="*/ 20 h 569"/>
                <a:gd name="T94" fmla="*/ 5 w 575"/>
                <a:gd name="T95" fmla="*/ 22 h 569"/>
                <a:gd name="T96" fmla="*/ 7 w 575"/>
                <a:gd name="T97" fmla="*/ 15 h 569"/>
                <a:gd name="T98" fmla="*/ 9 w 575"/>
                <a:gd name="T99" fmla="*/ 8 h 569"/>
                <a:gd name="T100" fmla="*/ 8 w 575"/>
                <a:gd name="T101" fmla="*/ 6 h 569"/>
                <a:gd name="T102" fmla="*/ 6 w 575"/>
                <a:gd name="T103" fmla="*/ 6 h 569"/>
                <a:gd name="T104" fmla="*/ 3 w 575"/>
                <a:gd name="T105" fmla="*/ 6 h 569"/>
                <a:gd name="T106" fmla="*/ 4 w 575"/>
                <a:gd name="T107" fmla="*/ 2 h 569"/>
                <a:gd name="T108" fmla="*/ 8 w 575"/>
                <a:gd name="T109" fmla="*/ 1 h 569"/>
                <a:gd name="T110" fmla="*/ 12 w 575"/>
                <a:gd name="T111" fmla="*/ 0 h 569"/>
                <a:gd name="T112" fmla="*/ 16 w 575"/>
                <a:gd name="T113" fmla="*/ 0 h 569"/>
                <a:gd name="T114" fmla="*/ 20 w 575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5"/>
                <a:gd name="T175" fmla="*/ 0 h 569"/>
                <a:gd name="T176" fmla="*/ 575 w 575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5" h="569">
                  <a:moveTo>
                    <a:pt x="352" y="12"/>
                  </a:moveTo>
                  <a:lnTo>
                    <a:pt x="348" y="18"/>
                  </a:lnTo>
                  <a:lnTo>
                    <a:pt x="343" y="25"/>
                  </a:lnTo>
                  <a:lnTo>
                    <a:pt x="336" y="33"/>
                  </a:lnTo>
                  <a:lnTo>
                    <a:pt x="328" y="41"/>
                  </a:lnTo>
                  <a:lnTo>
                    <a:pt x="320" y="50"/>
                  </a:lnTo>
                  <a:lnTo>
                    <a:pt x="313" y="59"/>
                  </a:lnTo>
                  <a:lnTo>
                    <a:pt x="307" y="68"/>
                  </a:lnTo>
                  <a:lnTo>
                    <a:pt x="303" y="76"/>
                  </a:lnTo>
                  <a:lnTo>
                    <a:pt x="321" y="73"/>
                  </a:lnTo>
                  <a:lnTo>
                    <a:pt x="337" y="71"/>
                  </a:lnTo>
                  <a:lnTo>
                    <a:pt x="352" y="70"/>
                  </a:lnTo>
                  <a:lnTo>
                    <a:pt x="365" y="69"/>
                  </a:lnTo>
                  <a:lnTo>
                    <a:pt x="377" y="70"/>
                  </a:lnTo>
                  <a:lnTo>
                    <a:pt x="388" y="70"/>
                  </a:lnTo>
                  <a:lnTo>
                    <a:pt x="400" y="71"/>
                  </a:lnTo>
                  <a:lnTo>
                    <a:pt x="410" y="73"/>
                  </a:lnTo>
                  <a:lnTo>
                    <a:pt x="419" y="75"/>
                  </a:lnTo>
                  <a:lnTo>
                    <a:pt x="428" y="77"/>
                  </a:lnTo>
                  <a:lnTo>
                    <a:pt x="437" y="80"/>
                  </a:lnTo>
                  <a:lnTo>
                    <a:pt x="445" y="82"/>
                  </a:lnTo>
                  <a:lnTo>
                    <a:pt x="455" y="85"/>
                  </a:lnTo>
                  <a:lnTo>
                    <a:pt x="464" y="87"/>
                  </a:lnTo>
                  <a:lnTo>
                    <a:pt x="474" y="90"/>
                  </a:lnTo>
                  <a:lnTo>
                    <a:pt x="485" y="92"/>
                  </a:lnTo>
                  <a:lnTo>
                    <a:pt x="491" y="97"/>
                  </a:lnTo>
                  <a:lnTo>
                    <a:pt x="496" y="103"/>
                  </a:lnTo>
                  <a:lnTo>
                    <a:pt x="501" y="109"/>
                  </a:lnTo>
                  <a:lnTo>
                    <a:pt x="506" y="115"/>
                  </a:lnTo>
                  <a:lnTo>
                    <a:pt x="510" y="121"/>
                  </a:lnTo>
                  <a:lnTo>
                    <a:pt x="514" y="128"/>
                  </a:lnTo>
                  <a:lnTo>
                    <a:pt x="517" y="135"/>
                  </a:lnTo>
                  <a:lnTo>
                    <a:pt x="519" y="142"/>
                  </a:lnTo>
                  <a:lnTo>
                    <a:pt x="521" y="159"/>
                  </a:lnTo>
                  <a:lnTo>
                    <a:pt x="519" y="176"/>
                  </a:lnTo>
                  <a:lnTo>
                    <a:pt x="513" y="191"/>
                  </a:lnTo>
                  <a:lnTo>
                    <a:pt x="504" y="206"/>
                  </a:lnTo>
                  <a:lnTo>
                    <a:pt x="493" y="221"/>
                  </a:lnTo>
                  <a:lnTo>
                    <a:pt x="480" y="234"/>
                  </a:lnTo>
                  <a:lnTo>
                    <a:pt x="466" y="248"/>
                  </a:lnTo>
                  <a:lnTo>
                    <a:pt x="452" y="261"/>
                  </a:lnTo>
                  <a:lnTo>
                    <a:pt x="438" y="273"/>
                  </a:lnTo>
                  <a:lnTo>
                    <a:pt x="425" y="286"/>
                  </a:lnTo>
                  <a:lnTo>
                    <a:pt x="413" y="299"/>
                  </a:lnTo>
                  <a:lnTo>
                    <a:pt x="403" y="311"/>
                  </a:lnTo>
                  <a:lnTo>
                    <a:pt x="395" y="324"/>
                  </a:lnTo>
                  <a:lnTo>
                    <a:pt x="391" y="337"/>
                  </a:lnTo>
                  <a:lnTo>
                    <a:pt x="391" y="351"/>
                  </a:lnTo>
                  <a:lnTo>
                    <a:pt x="395" y="365"/>
                  </a:lnTo>
                  <a:lnTo>
                    <a:pt x="401" y="374"/>
                  </a:lnTo>
                  <a:lnTo>
                    <a:pt x="408" y="383"/>
                  </a:lnTo>
                  <a:lnTo>
                    <a:pt x="416" y="392"/>
                  </a:lnTo>
                  <a:lnTo>
                    <a:pt x="423" y="402"/>
                  </a:lnTo>
                  <a:lnTo>
                    <a:pt x="428" y="400"/>
                  </a:lnTo>
                  <a:lnTo>
                    <a:pt x="432" y="398"/>
                  </a:lnTo>
                  <a:lnTo>
                    <a:pt x="437" y="395"/>
                  </a:lnTo>
                  <a:lnTo>
                    <a:pt x="441" y="392"/>
                  </a:lnTo>
                  <a:lnTo>
                    <a:pt x="445" y="389"/>
                  </a:lnTo>
                  <a:lnTo>
                    <a:pt x="449" y="387"/>
                  </a:lnTo>
                  <a:lnTo>
                    <a:pt x="454" y="384"/>
                  </a:lnTo>
                  <a:lnTo>
                    <a:pt x="458" y="382"/>
                  </a:lnTo>
                  <a:lnTo>
                    <a:pt x="469" y="377"/>
                  </a:lnTo>
                  <a:lnTo>
                    <a:pt x="481" y="372"/>
                  </a:lnTo>
                  <a:lnTo>
                    <a:pt x="492" y="366"/>
                  </a:lnTo>
                  <a:lnTo>
                    <a:pt x="504" y="361"/>
                  </a:lnTo>
                  <a:lnTo>
                    <a:pt x="515" y="357"/>
                  </a:lnTo>
                  <a:lnTo>
                    <a:pt x="528" y="354"/>
                  </a:lnTo>
                  <a:lnTo>
                    <a:pt x="541" y="354"/>
                  </a:lnTo>
                  <a:lnTo>
                    <a:pt x="555" y="356"/>
                  </a:lnTo>
                  <a:lnTo>
                    <a:pt x="559" y="356"/>
                  </a:lnTo>
                  <a:lnTo>
                    <a:pt x="562" y="357"/>
                  </a:lnTo>
                  <a:lnTo>
                    <a:pt x="565" y="358"/>
                  </a:lnTo>
                  <a:lnTo>
                    <a:pt x="568" y="360"/>
                  </a:lnTo>
                  <a:lnTo>
                    <a:pt x="572" y="367"/>
                  </a:lnTo>
                  <a:lnTo>
                    <a:pt x="575" y="374"/>
                  </a:lnTo>
                  <a:lnTo>
                    <a:pt x="575" y="382"/>
                  </a:lnTo>
                  <a:lnTo>
                    <a:pt x="574" y="390"/>
                  </a:lnTo>
                  <a:lnTo>
                    <a:pt x="571" y="398"/>
                  </a:lnTo>
                  <a:lnTo>
                    <a:pt x="567" y="405"/>
                  </a:lnTo>
                  <a:lnTo>
                    <a:pt x="561" y="411"/>
                  </a:lnTo>
                  <a:lnTo>
                    <a:pt x="556" y="417"/>
                  </a:lnTo>
                  <a:lnTo>
                    <a:pt x="550" y="423"/>
                  </a:lnTo>
                  <a:lnTo>
                    <a:pt x="543" y="429"/>
                  </a:lnTo>
                  <a:lnTo>
                    <a:pt x="536" y="434"/>
                  </a:lnTo>
                  <a:lnTo>
                    <a:pt x="530" y="439"/>
                  </a:lnTo>
                  <a:lnTo>
                    <a:pt x="524" y="442"/>
                  </a:lnTo>
                  <a:lnTo>
                    <a:pt x="518" y="444"/>
                  </a:lnTo>
                  <a:lnTo>
                    <a:pt x="511" y="446"/>
                  </a:lnTo>
                  <a:lnTo>
                    <a:pt x="504" y="447"/>
                  </a:lnTo>
                  <a:lnTo>
                    <a:pt x="497" y="447"/>
                  </a:lnTo>
                  <a:lnTo>
                    <a:pt x="490" y="447"/>
                  </a:lnTo>
                  <a:lnTo>
                    <a:pt x="483" y="447"/>
                  </a:lnTo>
                  <a:lnTo>
                    <a:pt x="476" y="447"/>
                  </a:lnTo>
                  <a:lnTo>
                    <a:pt x="473" y="444"/>
                  </a:lnTo>
                  <a:lnTo>
                    <a:pt x="469" y="443"/>
                  </a:lnTo>
                  <a:lnTo>
                    <a:pt x="465" y="441"/>
                  </a:lnTo>
                  <a:lnTo>
                    <a:pt x="462" y="438"/>
                  </a:lnTo>
                  <a:lnTo>
                    <a:pt x="455" y="444"/>
                  </a:lnTo>
                  <a:lnTo>
                    <a:pt x="450" y="451"/>
                  </a:lnTo>
                  <a:lnTo>
                    <a:pt x="446" y="458"/>
                  </a:lnTo>
                  <a:lnTo>
                    <a:pt x="440" y="466"/>
                  </a:lnTo>
                  <a:lnTo>
                    <a:pt x="426" y="478"/>
                  </a:lnTo>
                  <a:lnTo>
                    <a:pt x="410" y="485"/>
                  </a:lnTo>
                  <a:lnTo>
                    <a:pt x="392" y="488"/>
                  </a:lnTo>
                  <a:lnTo>
                    <a:pt x="374" y="489"/>
                  </a:lnTo>
                  <a:lnTo>
                    <a:pt x="356" y="489"/>
                  </a:lnTo>
                  <a:lnTo>
                    <a:pt x="338" y="490"/>
                  </a:lnTo>
                  <a:lnTo>
                    <a:pt x="321" y="494"/>
                  </a:lnTo>
                  <a:lnTo>
                    <a:pt x="305" y="502"/>
                  </a:lnTo>
                  <a:lnTo>
                    <a:pt x="289" y="514"/>
                  </a:lnTo>
                  <a:lnTo>
                    <a:pt x="274" y="526"/>
                  </a:lnTo>
                  <a:lnTo>
                    <a:pt x="259" y="538"/>
                  </a:lnTo>
                  <a:lnTo>
                    <a:pt x="243" y="549"/>
                  </a:lnTo>
                  <a:lnTo>
                    <a:pt x="226" y="559"/>
                  </a:lnTo>
                  <a:lnTo>
                    <a:pt x="208" y="566"/>
                  </a:lnTo>
                  <a:lnTo>
                    <a:pt x="189" y="569"/>
                  </a:lnTo>
                  <a:lnTo>
                    <a:pt x="169" y="567"/>
                  </a:lnTo>
                  <a:lnTo>
                    <a:pt x="156" y="565"/>
                  </a:lnTo>
                  <a:lnTo>
                    <a:pt x="142" y="562"/>
                  </a:lnTo>
                  <a:lnTo>
                    <a:pt x="129" y="559"/>
                  </a:lnTo>
                  <a:lnTo>
                    <a:pt x="115" y="556"/>
                  </a:lnTo>
                  <a:lnTo>
                    <a:pt x="101" y="553"/>
                  </a:lnTo>
                  <a:lnTo>
                    <a:pt x="87" y="551"/>
                  </a:lnTo>
                  <a:lnTo>
                    <a:pt x="74" y="548"/>
                  </a:lnTo>
                  <a:lnTo>
                    <a:pt x="60" y="547"/>
                  </a:lnTo>
                  <a:lnTo>
                    <a:pt x="54" y="542"/>
                  </a:lnTo>
                  <a:lnTo>
                    <a:pt x="48" y="538"/>
                  </a:lnTo>
                  <a:lnTo>
                    <a:pt x="42" y="533"/>
                  </a:lnTo>
                  <a:lnTo>
                    <a:pt x="36" y="528"/>
                  </a:lnTo>
                  <a:lnTo>
                    <a:pt x="30" y="523"/>
                  </a:lnTo>
                  <a:lnTo>
                    <a:pt x="25" y="518"/>
                  </a:lnTo>
                  <a:lnTo>
                    <a:pt x="22" y="512"/>
                  </a:lnTo>
                  <a:lnTo>
                    <a:pt x="20" y="506"/>
                  </a:lnTo>
                  <a:lnTo>
                    <a:pt x="20" y="481"/>
                  </a:lnTo>
                  <a:lnTo>
                    <a:pt x="23" y="456"/>
                  </a:lnTo>
                  <a:lnTo>
                    <a:pt x="27" y="431"/>
                  </a:lnTo>
                  <a:lnTo>
                    <a:pt x="32" y="406"/>
                  </a:lnTo>
                  <a:lnTo>
                    <a:pt x="33" y="389"/>
                  </a:lnTo>
                  <a:lnTo>
                    <a:pt x="31" y="373"/>
                  </a:lnTo>
                  <a:lnTo>
                    <a:pt x="27" y="358"/>
                  </a:lnTo>
                  <a:lnTo>
                    <a:pt x="22" y="342"/>
                  </a:lnTo>
                  <a:lnTo>
                    <a:pt x="16" y="327"/>
                  </a:lnTo>
                  <a:lnTo>
                    <a:pt x="11" y="312"/>
                  </a:lnTo>
                  <a:lnTo>
                    <a:pt x="6" y="297"/>
                  </a:lnTo>
                  <a:lnTo>
                    <a:pt x="2" y="281"/>
                  </a:lnTo>
                  <a:lnTo>
                    <a:pt x="0" y="258"/>
                  </a:lnTo>
                  <a:lnTo>
                    <a:pt x="2" y="236"/>
                  </a:lnTo>
                  <a:lnTo>
                    <a:pt x="7" y="216"/>
                  </a:lnTo>
                  <a:lnTo>
                    <a:pt x="14" y="195"/>
                  </a:lnTo>
                  <a:lnTo>
                    <a:pt x="21" y="175"/>
                  </a:lnTo>
                  <a:lnTo>
                    <a:pt x="29" y="155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50" y="118"/>
                  </a:lnTo>
                  <a:lnTo>
                    <a:pt x="60" y="121"/>
                  </a:lnTo>
                  <a:lnTo>
                    <a:pt x="71" y="124"/>
                  </a:lnTo>
                  <a:lnTo>
                    <a:pt x="82" y="126"/>
                  </a:lnTo>
                  <a:lnTo>
                    <a:pt x="93" y="128"/>
                  </a:lnTo>
                  <a:lnTo>
                    <a:pt x="103" y="131"/>
                  </a:lnTo>
                  <a:lnTo>
                    <a:pt x="114" y="134"/>
                  </a:lnTo>
                  <a:lnTo>
                    <a:pt x="124" y="139"/>
                  </a:lnTo>
                  <a:lnTo>
                    <a:pt x="116" y="167"/>
                  </a:lnTo>
                  <a:lnTo>
                    <a:pt x="105" y="194"/>
                  </a:lnTo>
                  <a:lnTo>
                    <a:pt x="95" y="221"/>
                  </a:lnTo>
                  <a:lnTo>
                    <a:pt x="85" y="248"/>
                  </a:lnTo>
                  <a:lnTo>
                    <a:pt x="75" y="275"/>
                  </a:lnTo>
                  <a:lnTo>
                    <a:pt x="66" y="302"/>
                  </a:lnTo>
                  <a:lnTo>
                    <a:pt x="58" y="330"/>
                  </a:lnTo>
                  <a:lnTo>
                    <a:pt x="51" y="358"/>
                  </a:lnTo>
                  <a:lnTo>
                    <a:pt x="58" y="361"/>
                  </a:lnTo>
                  <a:lnTo>
                    <a:pt x="64" y="364"/>
                  </a:lnTo>
                  <a:lnTo>
                    <a:pt x="71" y="366"/>
                  </a:lnTo>
                  <a:lnTo>
                    <a:pt x="78" y="368"/>
                  </a:lnTo>
                  <a:lnTo>
                    <a:pt x="85" y="370"/>
                  </a:lnTo>
                  <a:lnTo>
                    <a:pt x="93" y="371"/>
                  </a:lnTo>
                  <a:lnTo>
                    <a:pt x="100" y="373"/>
                  </a:lnTo>
                  <a:lnTo>
                    <a:pt x="107" y="374"/>
                  </a:lnTo>
                  <a:lnTo>
                    <a:pt x="124" y="350"/>
                  </a:lnTo>
                  <a:lnTo>
                    <a:pt x="143" y="327"/>
                  </a:lnTo>
                  <a:lnTo>
                    <a:pt x="163" y="305"/>
                  </a:lnTo>
                  <a:lnTo>
                    <a:pt x="184" y="283"/>
                  </a:lnTo>
                  <a:lnTo>
                    <a:pt x="205" y="261"/>
                  </a:lnTo>
                  <a:lnTo>
                    <a:pt x="227" y="239"/>
                  </a:lnTo>
                  <a:lnTo>
                    <a:pt x="247" y="217"/>
                  </a:lnTo>
                  <a:lnTo>
                    <a:pt x="266" y="194"/>
                  </a:lnTo>
                  <a:lnTo>
                    <a:pt x="279" y="193"/>
                  </a:lnTo>
                  <a:lnTo>
                    <a:pt x="293" y="194"/>
                  </a:lnTo>
                  <a:lnTo>
                    <a:pt x="306" y="195"/>
                  </a:lnTo>
                  <a:lnTo>
                    <a:pt x="319" y="197"/>
                  </a:lnTo>
                  <a:lnTo>
                    <a:pt x="331" y="199"/>
                  </a:lnTo>
                  <a:lnTo>
                    <a:pt x="344" y="202"/>
                  </a:lnTo>
                  <a:lnTo>
                    <a:pt x="357" y="206"/>
                  </a:lnTo>
                  <a:lnTo>
                    <a:pt x="369" y="210"/>
                  </a:lnTo>
                  <a:lnTo>
                    <a:pt x="382" y="214"/>
                  </a:lnTo>
                  <a:lnTo>
                    <a:pt x="394" y="218"/>
                  </a:lnTo>
                  <a:lnTo>
                    <a:pt x="408" y="221"/>
                  </a:lnTo>
                  <a:lnTo>
                    <a:pt x="421" y="225"/>
                  </a:lnTo>
                  <a:lnTo>
                    <a:pt x="433" y="228"/>
                  </a:lnTo>
                  <a:lnTo>
                    <a:pt x="446" y="231"/>
                  </a:lnTo>
                  <a:lnTo>
                    <a:pt x="459" y="233"/>
                  </a:lnTo>
                  <a:lnTo>
                    <a:pt x="472" y="235"/>
                  </a:lnTo>
                  <a:lnTo>
                    <a:pt x="469" y="224"/>
                  </a:lnTo>
                  <a:lnTo>
                    <a:pt x="463" y="215"/>
                  </a:lnTo>
                  <a:lnTo>
                    <a:pt x="456" y="208"/>
                  </a:lnTo>
                  <a:lnTo>
                    <a:pt x="447" y="202"/>
                  </a:lnTo>
                  <a:lnTo>
                    <a:pt x="437" y="198"/>
                  </a:lnTo>
                  <a:lnTo>
                    <a:pt x="426" y="194"/>
                  </a:lnTo>
                  <a:lnTo>
                    <a:pt x="416" y="190"/>
                  </a:lnTo>
                  <a:lnTo>
                    <a:pt x="407" y="185"/>
                  </a:lnTo>
                  <a:lnTo>
                    <a:pt x="392" y="178"/>
                  </a:lnTo>
                  <a:lnTo>
                    <a:pt x="377" y="172"/>
                  </a:lnTo>
                  <a:lnTo>
                    <a:pt x="362" y="168"/>
                  </a:lnTo>
                  <a:lnTo>
                    <a:pt x="347" y="165"/>
                  </a:lnTo>
                  <a:lnTo>
                    <a:pt x="331" y="162"/>
                  </a:lnTo>
                  <a:lnTo>
                    <a:pt x="315" y="160"/>
                  </a:lnTo>
                  <a:lnTo>
                    <a:pt x="299" y="156"/>
                  </a:lnTo>
                  <a:lnTo>
                    <a:pt x="284" y="152"/>
                  </a:lnTo>
                  <a:lnTo>
                    <a:pt x="278" y="152"/>
                  </a:lnTo>
                  <a:lnTo>
                    <a:pt x="273" y="154"/>
                  </a:lnTo>
                  <a:lnTo>
                    <a:pt x="269" y="158"/>
                  </a:lnTo>
                  <a:lnTo>
                    <a:pt x="265" y="162"/>
                  </a:lnTo>
                  <a:lnTo>
                    <a:pt x="255" y="174"/>
                  </a:lnTo>
                  <a:lnTo>
                    <a:pt x="244" y="185"/>
                  </a:lnTo>
                  <a:lnTo>
                    <a:pt x="233" y="197"/>
                  </a:lnTo>
                  <a:lnTo>
                    <a:pt x="222" y="208"/>
                  </a:lnTo>
                  <a:lnTo>
                    <a:pt x="211" y="219"/>
                  </a:lnTo>
                  <a:lnTo>
                    <a:pt x="200" y="230"/>
                  </a:lnTo>
                  <a:lnTo>
                    <a:pt x="189" y="241"/>
                  </a:lnTo>
                  <a:lnTo>
                    <a:pt x="179" y="252"/>
                  </a:lnTo>
                  <a:lnTo>
                    <a:pt x="168" y="263"/>
                  </a:lnTo>
                  <a:lnTo>
                    <a:pt x="157" y="275"/>
                  </a:lnTo>
                  <a:lnTo>
                    <a:pt x="146" y="286"/>
                  </a:lnTo>
                  <a:lnTo>
                    <a:pt x="136" y="298"/>
                  </a:lnTo>
                  <a:lnTo>
                    <a:pt x="126" y="310"/>
                  </a:lnTo>
                  <a:lnTo>
                    <a:pt x="116" y="322"/>
                  </a:lnTo>
                  <a:lnTo>
                    <a:pt x="106" y="334"/>
                  </a:lnTo>
                  <a:lnTo>
                    <a:pt x="97" y="347"/>
                  </a:lnTo>
                  <a:lnTo>
                    <a:pt x="93" y="345"/>
                  </a:lnTo>
                  <a:lnTo>
                    <a:pt x="89" y="343"/>
                  </a:lnTo>
                  <a:lnTo>
                    <a:pt x="84" y="341"/>
                  </a:lnTo>
                  <a:lnTo>
                    <a:pt x="80" y="340"/>
                  </a:lnTo>
                  <a:lnTo>
                    <a:pt x="86" y="313"/>
                  </a:lnTo>
                  <a:lnTo>
                    <a:pt x="94" y="287"/>
                  </a:lnTo>
                  <a:lnTo>
                    <a:pt x="103" y="261"/>
                  </a:lnTo>
                  <a:lnTo>
                    <a:pt x="115" y="236"/>
                  </a:lnTo>
                  <a:lnTo>
                    <a:pt x="126" y="211"/>
                  </a:lnTo>
                  <a:lnTo>
                    <a:pt x="135" y="186"/>
                  </a:lnTo>
                  <a:lnTo>
                    <a:pt x="143" y="160"/>
                  </a:lnTo>
                  <a:lnTo>
                    <a:pt x="149" y="133"/>
                  </a:lnTo>
                  <a:lnTo>
                    <a:pt x="149" y="126"/>
                  </a:lnTo>
                  <a:lnTo>
                    <a:pt x="147" y="119"/>
                  </a:lnTo>
                  <a:lnTo>
                    <a:pt x="143" y="114"/>
                  </a:lnTo>
                  <a:lnTo>
                    <a:pt x="138" y="109"/>
                  </a:lnTo>
                  <a:lnTo>
                    <a:pt x="132" y="105"/>
                  </a:lnTo>
                  <a:lnTo>
                    <a:pt x="126" y="101"/>
                  </a:lnTo>
                  <a:lnTo>
                    <a:pt x="119" y="98"/>
                  </a:lnTo>
                  <a:lnTo>
                    <a:pt x="113" y="96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88" y="92"/>
                  </a:lnTo>
                  <a:lnTo>
                    <a:pt x="79" y="92"/>
                  </a:lnTo>
                  <a:lnTo>
                    <a:pt x="71" y="93"/>
                  </a:lnTo>
                  <a:lnTo>
                    <a:pt x="62" y="93"/>
                  </a:lnTo>
                  <a:lnTo>
                    <a:pt x="54" y="93"/>
                  </a:lnTo>
                  <a:lnTo>
                    <a:pt x="47" y="92"/>
                  </a:lnTo>
                  <a:lnTo>
                    <a:pt x="49" y="80"/>
                  </a:lnTo>
                  <a:lnTo>
                    <a:pt x="51" y="68"/>
                  </a:lnTo>
                  <a:lnTo>
                    <a:pt x="53" y="55"/>
                  </a:lnTo>
                  <a:lnTo>
                    <a:pt x="59" y="45"/>
                  </a:lnTo>
                  <a:lnTo>
                    <a:pt x="69" y="36"/>
                  </a:lnTo>
                  <a:lnTo>
                    <a:pt x="80" y="28"/>
                  </a:lnTo>
                  <a:lnTo>
                    <a:pt x="91" y="22"/>
                  </a:lnTo>
                  <a:lnTo>
                    <a:pt x="104" y="18"/>
                  </a:lnTo>
                  <a:lnTo>
                    <a:pt x="118" y="14"/>
                  </a:lnTo>
                  <a:lnTo>
                    <a:pt x="131" y="12"/>
                  </a:lnTo>
                  <a:lnTo>
                    <a:pt x="145" y="9"/>
                  </a:lnTo>
                  <a:lnTo>
                    <a:pt x="158" y="7"/>
                  </a:lnTo>
                  <a:lnTo>
                    <a:pt x="170" y="5"/>
                  </a:lnTo>
                  <a:lnTo>
                    <a:pt x="182" y="4"/>
                  </a:lnTo>
                  <a:lnTo>
                    <a:pt x="194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68" y="0"/>
                  </a:lnTo>
                  <a:lnTo>
                    <a:pt x="280" y="1"/>
                  </a:lnTo>
                  <a:lnTo>
                    <a:pt x="293" y="2"/>
                  </a:lnTo>
                  <a:lnTo>
                    <a:pt x="305" y="3"/>
                  </a:lnTo>
                  <a:lnTo>
                    <a:pt x="317" y="5"/>
                  </a:lnTo>
                  <a:lnTo>
                    <a:pt x="329" y="7"/>
                  </a:lnTo>
                  <a:lnTo>
                    <a:pt x="340" y="9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2" name="Freeform 48"/>
            <p:cNvSpPr>
              <a:spLocks/>
            </p:cNvSpPr>
            <p:nvPr/>
          </p:nvSpPr>
          <p:spPr bwMode="auto">
            <a:xfrm>
              <a:off x="3657" y="2755"/>
              <a:ext cx="14" cy="11"/>
            </a:xfrm>
            <a:custGeom>
              <a:avLst/>
              <a:gdLst>
                <a:gd name="T0" fmla="*/ 3 w 58"/>
                <a:gd name="T1" fmla="*/ 2 h 45"/>
                <a:gd name="T2" fmla="*/ 3 w 58"/>
                <a:gd name="T3" fmla="*/ 2 h 45"/>
                <a:gd name="T4" fmla="*/ 3 w 58"/>
                <a:gd name="T5" fmla="*/ 2 h 45"/>
                <a:gd name="T6" fmla="*/ 3 w 58"/>
                <a:gd name="T7" fmla="*/ 2 h 45"/>
                <a:gd name="T8" fmla="*/ 3 w 58"/>
                <a:gd name="T9" fmla="*/ 2 h 45"/>
                <a:gd name="T10" fmla="*/ 3 w 58"/>
                <a:gd name="T11" fmla="*/ 2 h 45"/>
                <a:gd name="T12" fmla="*/ 3 w 58"/>
                <a:gd name="T13" fmla="*/ 2 h 45"/>
                <a:gd name="T14" fmla="*/ 2 w 58"/>
                <a:gd name="T15" fmla="*/ 2 h 45"/>
                <a:gd name="T16" fmla="*/ 2 w 58"/>
                <a:gd name="T17" fmla="*/ 2 h 45"/>
                <a:gd name="T18" fmla="*/ 1 w 58"/>
                <a:gd name="T19" fmla="*/ 2 h 45"/>
                <a:gd name="T20" fmla="*/ 1 w 58"/>
                <a:gd name="T21" fmla="*/ 3 h 45"/>
                <a:gd name="T22" fmla="*/ 0 w 58"/>
                <a:gd name="T23" fmla="*/ 3 h 45"/>
                <a:gd name="T24" fmla="*/ 0 w 58"/>
                <a:gd name="T25" fmla="*/ 3 h 45"/>
                <a:gd name="T26" fmla="*/ 0 w 58"/>
                <a:gd name="T27" fmla="*/ 2 h 45"/>
                <a:gd name="T28" fmla="*/ 0 w 58"/>
                <a:gd name="T29" fmla="*/ 1 h 45"/>
                <a:gd name="T30" fmla="*/ 0 w 58"/>
                <a:gd name="T31" fmla="*/ 1 h 45"/>
                <a:gd name="T32" fmla="*/ 0 w 58"/>
                <a:gd name="T33" fmla="*/ 0 h 45"/>
                <a:gd name="T34" fmla="*/ 0 w 58"/>
                <a:gd name="T35" fmla="*/ 1 h 45"/>
                <a:gd name="T36" fmla="*/ 1 w 58"/>
                <a:gd name="T37" fmla="*/ 1 h 45"/>
                <a:gd name="T38" fmla="*/ 1 w 58"/>
                <a:gd name="T39" fmla="*/ 2 h 45"/>
                <a:gd name="T40" fmla="*/ 1 w 58"/>
                <a:gd name="T41" fmla="*/ 2 h 45"/>
                <a:gd name="T42" fmla="*/ 2 w 58"/>
                <a:gd name="T43" fmla="*/ 2 h 45"/>
                <a:gd name="T44" fmla="*/ 2 w 58"/>
                <a:gd name="T45" fmla="*/ 1 h 45"/>
                <a:gd name="T46" fmla="*/ 2 w 58"/>
                <a:gd name="T47" fmla="*/ 0 h 45"/>
                <a:gd name="T48" fmla="*/ 3 w 58"/>
                <a:gd name="T49" fmla="*/ 0 h 45"/>
                <a:gd name="T50" fmla="*/ 3 w 58"/>
                <a:gd name="T51" fmla="*/ 0 h 45"/>
                <a:gd name="T52" fmla="*/ 3 w 58"/>
                <a:gd name="T53" fmla="*/ 1 h 45"/>
                <a:gd name="T54" fmla="*/ 3 w 58"/>
                <a:gd name="T55" fmla="*/ 2 h 45"/>
                <a:gd name="T56" fmla="*/ 3 w 58"/>
                <a:gd name="T57" fmla="*/ 2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5"/>
                <a:gd name="T89" fmla="*/ 58 w 5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5">
                  <a:moveTo>
                    <a:pt x="56" y="37"/>
                  </a:moveTo>
                  <a:lnTo>
                    <a:pt x="57" y="38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1" y="41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9" y="42"/>
                  </a:lnTo>
                  <a:lnTo>
                    <a:pt x="22" y="42"/>
                  </a:lnTo>
                  <a:lnTo>
                    <a:pt x="14" y="43"/>
                  </a:lnTo>
                  <a:lnTo>
                    <a:pt x="8" y="44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3" y="5"/>
                  </a:lnTo>
                  <a:lnTo>
                    <a:pt x="7" y="13"/>
                  </a:lnTo>
                  <a:lnTo>
                    <a:pt x="11" y="21"/>
                  </a:lnTo>
                  <a:lnTo>
                    <a:pt x="15" y="29"/>
                  </a:lnTo>
                  <a:lnTo>
                    <a:pt x="20" y="37"/>
                  </a:lnTo>
                  <a:lnTo>
                    <a:pt x="29" y="30"/>
                  </a:lnTo>
                  <a:lnTo>
                    <a:pt x="34" y="20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51" y="8"/>
                  </a:lnTo>
                  <a:lnTo>
                    <a:pt x="54" y="17"/>
                  </a:lnTo>
                  <a:lnTo>
                    <a:pt x="56" y="2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3" name="Freeform 49"/>
            <p:cNvSpPr>
              <a:spLocks/>
            </p:cNvSpPr>
            <p:nvPr/>
          </p:nvSpPr>
          <p:spPr bwMode="auto">
            <a:xfrm>
              <a:off x="3556" y="2770"/>
              <a:ext cx="43" cy="100"/>
            </a:xfrm>
            <a:custGeom>
              <a:avLst/>
              <a:gdLst>
                <a:gd name="T0" fmla="*/ 7 w 171"/>
                <a:gd name="T1" fmla="*/ 12 h 400"/>
                <a:gd name="T2" fmla="*/ 8 w 171"/>
                <a:gd name="T3" fmla="*/ 13 h 400"/>
                <a:gd name="T4" fmla="*/ 8 w 171"/>
                <a:gd name="T5" fmla="*/ 15 h 400"/>
                <a:gd name="T6" fmla="*/ 8 w 171"/>
                <a:gd name="T7" fmla="*/ 17 h 400"/>
                <a:gd name="T8" fmla="*/ 9 w 171"/>
                <a:gd name="T9" fmla="*/ 19 h 400"/>
                <a:gd name="T10" fmla="*/ 9 w 171"/>
                <a:gd name="T11" fmla="*/ 20 h 400"/>
                <a:gd name="T12" fmla="*/ 10 w 171"/>
                <a:gd name="T13" fmla="*/ 22 h 400"/>
                <a:gd name="T14" fmla="*/ 10 w 171"/>
                <a:gd name="T15" fmla="*/ 24 h 400"/>
                <a:gd name="T16" fmla="*/ 11 w 171"/>
                <a:gd name="T17" fmla="*/ 25 h 400"/>
                <a:gd name="T18" fmla="*/ 10 w 171"/>
                <a:gd name="T19" fmla="*/ 25 h 400"/>
                <a:gd name="T20" fmla="*/ 8 w 171"/>
                <a:gd name="T21" fmla="*/ 24 h 400"/>
                <a:gd name="T22" fmla="*/ 7 w 171"/>
                <a:gd name="T23" fmla="*/ 23 h 400"/>
                <a:gd name="T24" fmla="*/ 6 w 171"/>
                <a:gd name="T25" fmla="*/ 22 h 400"/>
                <a:gd name="T26" fmla="*/ 5 w 171"/>
                <a:gd name="T27" fmla="*/ 21 h 400"/>
                <a:gd name="T28" fmla="*/ 4 w 171"/>
                <a:gd name="T29" fmla="*/ 20 h 400"/>
                <a:gd name="T30" fmla="*/ 2 w 171"/>
                <a:gd name="T31" fmla="*/ 20 h 400"/>
                <a:gd name="T32" fmla="*/ 1 w 171"/>
                <a:gd name="T33" fmla="*/ 19 h 400"/>
                <a:gd name="T34" fmla="*/ 1 w 171"/>
                <a:gd name="T35" fmla="*/ 18 h 400"/>
                <a:gd name="T36" fmla="*/ 1 w 171"/>
                <a:gd name="T37" fmla="*/ 18 h 400"/>
                <a:gd name="T38" fmla="*/ 1 w 171"/>
                <a:gd name="T39" fmla="*/ 17 h 400"/>
                <a:gd name="T40" fmla="*/ 1 w 171"/>
                <a:gd name="T41" fmla="*/ 16 h 400"/>
                <a:gd name="T42" fmla="*/ 0 w 171"/>
                <a:gd name="T43" fmla="*/ 13 h 400"/>
                <a:gd name="T44" fmla="*/ 0 w 171"/>
                <a:gd name="T45" fmla="*/ 11 h 400"/>
                <a:gd name="T46" fmla="*/ 0 w 171"/>
                <a:gd name="T47" fmla="*/ 9 h 400"/>
                <a:gd name="T48" fmla="*/ 0 w 171"/>
                <a:gd name="T49" fmla="*/ 7 h 400"/>
                <a:gd name="T50" fmla="*/ 1 w 171"/>
                <a:gd name="T51" fmla="*/ 6 h 400"/>
                <a:gd name="T52" fmla="*/ 2 w 171"/>
                <a:gd name="T53" fmla="*/ 5 h 400"/>
                <a:gd name="T54" fmla="*/ 3 w 171"/>
                <a:gd name="T55" fmla="*/ 4 h 400"/>
                <a:gd name="T56" fmla="*/ 4 w 171"/>
                <a:gd name="T57" fmla="*/ 3 h 400"/>
                <a:gd name="T58" fmla="*/ 5 w 171"/>
                <a:gd name="T59" fmla="*/ 3 h 400"/>
                <a:gd name="T60" fmla="*/ 6 w 171"/>
                <a:gd name="T61" fmla="*/ 2 h 400"/>
                <a:gd name="T62" fmla="*/ 7 w 171"/>
                <a:gd name="T63" fmla="*/ 1 h 400"/>
                <a:gd name="T64" fmla="*/ 8 w 171"/>
                <a:gd name="T65" fmla="*/ 0 h 400"/>
                <a:gd name="T66" fmla="*/ 7 w 171"/>
                <a:gd name="T67" fmla="*/ 3 h 400"/>
                <a:gd name="T68" fmla="*/ 7 w 171"/>
                <a:gd name="T69" fmla="*/ 6 h 400"/>
                <a:gd name="T70" fmla="*/ 7 w 171"/>
                <a:gd name="T71" fmla="*/ 9 h 400"/>
                <a:gd name="T72" fmla="*/ 7 w 171"/>
                <a:gd name="T73" fmla="*/ 12 h 4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400"/>
                <a:gd name="T113" fmla="*/ 171 w 171"/>
                <a:gd name="T114" fmla="*/ 400 h 4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400">
                  <a:moveTo>
                    <a:pt x="117" y="191"/>
                  </a:moveTo>
                  <a:lnTo>
                    <a:pt x="119" y="218"/>
                  </a:lnTo>
                  <a:lnTo>
                    <a:pt x="122" y="245"/>
                  </a:lnTo>
                  <a:lnTo>
                    <a:pt x="128" y="271"/>
                  </a:lnTo>
                  <a:lnTo>
                    <a:pt x="136" y="297"/>
                  </a:lnTo>
                  <a:lnTo>
                    <a:pt x="144" y="323"/>
                  </a:lnTo>
                  <a:lnTo>
                    <a:pt x="153" y="349"/>
                  </a:lnTo>
                  <a:lnTo>
                    <a:pt x="162" y="374"/>
                  </a:lnTo>
                  <a:lnTo>
                    <a:pt x="171" y="400"/>
                  </a:lnTo>
                  <a:lnTo>
                    <a:pt x="151" y="390"/>
                  </a:lnTo>
                  <a:lnTo>
                    <a:pt x="131" y="378"/>
                  </a:lnTo>
                  <a:lnTo>
                    <a:pt x="112" y="365"/>
                  </a:lnTo>
                  <a:lnTo>
                    <a:pt x="93" y="351"/>
                  </a:lnTo>
                  <a:lnTo>
                    <a:pt x="75" y="337"/>
                  </a:lnTo>
                  <a:lnTo>
                    <a:pt x="56" y="323"/>
                  </a:lnTo>
                  <a:lnTo>
                    <a:pt x="37" y="310"/>
                  </a:lnTo>
                  <a:lnTo>
                    <a:pt x="18" y="298"/>
                  </a:lnTo>
                  <a:lnTo>
                    <a:pt x="9" y="289"/>
                  </a:lnTo>
                  <a:lnTo>
                    <a:pt x="7" y="279"/>
                  </a:lnTo>
                  <a:lnTo>
                    <a:pt x="7" y="267"/>
                  </a:lnTo>
                  <a:lnTo>
                    <a:pt x="7" y="254"/>
                  </a:lnTo>
                  <a:lnTo>
                    <a:pt x="4" y="218"/>
                  </a:lnTo>
                  <a:lnTo>
                    <a:pt x="1" y="180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6" y="94"/>
                  </a:lnTo>
                  <a:lnTo>
                    <a:pt x="32" y="82"/>
                  </a:lnTo>
                  <a:lnTo>
                    <a:pt x="47" y="69"/>
                  </a:lnTo>
                  <a:lnTo>
                    <a:pt x="62" y="55"/>
                  </a:lnTo>
                  <a:lnTo>
                    <a:pt x="77" y="42"/>
                  </a:lnTo>
                  <a:lnTo>
                    <a:pt x="92" y="28"/>
                  </a:lnTo>
                  <a:lnTo>
                    <a:pt x="107" y="14"/>
                  </a:lnTo>
                  <a:lnTo>
                    <a:pt x="121" y="0"/>
                  </a:lnTo>
                  <a:lnTo>
                    <a:pt x="116" y="47"/>
                  </a:lnTo>
                  <a:lnTo>
                    <a:pt x="115" y="95"/>
                  </a:lnTo>
                  <a:lnTo>
                    <a:pt x="116" y="143"/>
                  </a:lnTo>
                  <a:lnTo>
                    <a:pt x="117" y="19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4" name="Freeform 50"/>
            <p:cNvSpPr>
              <a:spLocks/>
            </p:cNvSpPr>
            <p:nvPr/>
          </p:nvSpPr>
          <p:spPr bwMode="auto">
            <a:xfrm>
              <a:off x="3655" y="2774"/>
              <a:ext cx="28" cy="31"/>
            </a:xfrm>
            <a:custGeom>
              <a:avLst/>
              <a:gdLst>
                <a:gd name="T0" fmla="*/ 6 w 114"/>
                <a:gd name="T1" fmla="*/ 2 h 121"/>
                <a:gd name="T2" fmla="*/ 7 w 114"/>
                <a:gd name="T3" fmla="*/ 4 h 121"/>
                <a:gd name="T4" fmla="*/ 7 w 114"/>
                <a:gd name="T5" fmla="*/ 4 h 121"/>
                <a:gd name="T6" fmla="*/ 7 w 114"/>
                <a:gd name="T7" fmla="*/ 6 h 121"/>
                <a:gd name="T8" fmla="*/ 6 w 114"/>
                <a:gd name="T9" fmla="*/ 6 h 121"/>
                <a:gd name="T10" fmla="*/ 6 w 114"/>
                <a:gd name="T11" fmla="*/ 7 h 121"/>
                <a:gd name="T12" fmla="*/ 5 w 114"/>
                <a:gd name="T13" fmla="*/ 7 h 121"/>
                <a:gd name="T14" fmla="*/ 5 w 114"/>
                <a:gd name="T15" fmla="*/ 7 h 121"/>
                <a:gd name="T16" fmla="*/ 5 w 114"/>
                <a:gd name="T17" fmla="*/ 7 h 121"/>
                <a:gd name="T18" fmla="*/ 4 w 114"/>
                <a:gd name="T19" fmla="*/ 7 h 121"/>
                <a:gd name="T20" fmla="*/ 4 w 114"/>
                <a:gd name="T21" fmla="*/ 8 h 121"/>
                <a:gd name="T22" fmla="*/ 3 w 114"/>
                <a:gd name="T23" fmla="*/ 8 h 121"/>
                <a:gd name="T24" fmla="*/ 3 w 114"/>
                <a:gd name="T25" fmla="*/ 8 h 121"/>
                <a:gd name="T26" fmla="*/ 2 w 114"/>
                <a:gd name="T27" fmla="*/ 8 h 121"/>
                <a:gd name="T28" fmla="*/ 1 w 114"/>
                <a:gd name="T29" fmla="*/ 7 h 121"/>
                <a:gd name="T30" fmla="*/ 1 w 114"/>
                <a:gd name="T31" fmla="*/ 7 h 121"/>
                <a:gd name="T32" fmla="*/ 1 w 114"/>
                <a:gd name="T33" fmla="*/ 6 h 121"/>
                <a:gd name="T34" fmla="*/ 0 w 114"/>
                <a:gd name="T35" fmla="*/ 5 h 121"/>
                <a:gd name="T36" fmla="*/ 0 w 114"/>
                <a:gd name="T37" fmla="*/ 5 h 121"/>
                <a:gd name="T38" fmla="*/ 0 w 114"/>
                <a:gd name="T39" fmla="*/ 4 h 121"/>
                <a:gd name="T40" fmla="*/ 0 w 114"/>
                <a:gd name="T41" fmla="*/ 3 h 121"/>
                <a:gd name="T42" fmla="*/ 0 w 114"/>
                <a:gd name="T43" fmla="*/ 3 h 121"/>
                <a:gd name="T44" fmla="*/ 0 w 114"/>
                <a:gd name="T45" fmla="*/ 2 h 121"/>
                <a:gd name="T46" fmla="*/ 0 w 114"/>
                <a:gd name="T47" fmla="*/ 1 h 121"/>
                <a:gd name="T48" fmla="*/ 0 w 114"/>
                <a:gd name="T49" fmla="*/ 1 h 121"/>
                <a:gd name="T50" fmla="*/ 1 w 114"/>
                <a:gd name="T51" fmla="*/ 0 h 121"/>
                <a:gd name="T52" fmla="*/ 2 w 114"/>
                <a:gd name="T53" fmla="*/ 0 h 121"/>
                <a:gd name="T54" fmla="*/ 3 w 114"/>
                <a:gd name="T55" fmla="*/ 0 h 121"/>
                <a:gd name="T56" fmla="*/ 4 w 114"/>
                <a:gd name="T57" fmla="*/ 0 h 121"/>
                <a:gd name="T58" fmla="*/ 5 w 114"/>
                <a:gd name="T59" fmla="*/ 1 h 121"/>
                <a:gd name="T60" fmla="*/ 5 w 114"/>
                <a:gd name="T61" fmla="*/ 1 h 121"/>
                <a:gd name="T62" fmla="*/ 6 w 114"/>
                <a:gd name="T63" fmla="*/ 2 h 121"/>
                <a:gd name="T64" fmla="*/ 6 w 114"/>
                <a:gd name="T65" fmla="*/ 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1"/>
                <a:gd name="T101" fmla="*/ 114 w 114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1">
                  <a:moveTo>
                    <a:pt x="106" y="37"/>
                  </a:moveTo>
                  <a:lnTo>
                    <a:pt x="112" y="53"/>
                  </a:lnTo>
                  <a:lnTo>
                    <a:pt x="114" y="68"/>
                  </a:lnTo>
                  <a:lnTo>
                    <a:pt x="112" y="84"/>
                  </a:lnTo>
                  <a:lnTo>
                    <a:pt x="103" y="97"/>
                  </a:lnTo>
                  <a:lnTo>
                    <a:pt x="97" y="102"/>
                  </a:lnTo>
                  <a:lnTo>
                    <a:pt x="90" y="106"/>
                  </a:lnTo>
                  <a:lnTo>
                    <a:pt x="83" y="110"/>
                  </a:lnTo>
                  <a:lnTo>
                    <a:pt x="76" y="113"/>
                  </a:lnTo>
                  <a:lnTo>
                    <a:pt x="68" y="115"/>
                  </a:lnTo>
                  <a:lnTo>
                    <a:pt x="60" y="117"/>
                  </a:lnTo>
                  <a:lnTo>
                    <a:pt x="52" y="119"/>
                  </a:lnTo>
                  <a:lnTo>
                    <a:pt x="44" y="121"/>
                  </a:lnTo>
                  <a:lnTo>
                    <a:pt x="34" y="117"/>
                  </a:lnTo>
                  <a:lnTo>
                    <a:pt x="24" y="110"/>
                  </a:lnTo>
                  <a:lnTo>
                    <a:pt x="18" y="102"/>
                  </a:lnTo>
                  <a:lnTo>
                    <a:pt x="13" y="93"/>
                  </a:lnTo>
                  <a:lnTo>
                    <a:pt x="9" y="83"/>
                  </a:lnTo>
                  <a:lnTo>
                    <a:pt x="6" y="72"/>
                  </a:lnTo>
                  <a:lnTo>
                    <a:pt x="4" y="61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6" y="7"/>
                  </a:lnTo>
                  <a:lnTo>
                    <a:pt x="88" y="15"/>
                  </a:lnTo>
                  <a:lnTo>
                    <a:pt x="98" y="25"/>
                  </a:lnTo>
                  <a:lnTo>
                    <a:pt x="106" y="37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5" name="Freeform 51"/>
            <p:cNvSpPr>
              <a:spLocks/>
            </p:cNvSpPr>
            <p:nvPr/>
          </p:nvSpPr>
          <p:spPr bwMode="auto">
            <a:xfrm>
              <a:off x="3670" y="2781"/>
              <a:ext cx="5" cy="9"/>
            </a:xfrm>
            <a:custGeom>
              <a:avLst/>
              <a:gdLst>
                <a:gd name="T0" fmla="*/ 1 w 22"/>
                <a:gd name="T1" fmla="*/ 1 h 36"/>
                <a:gd name="T2" fmla="*/ 1 w 22"/>
                <a:gd name="T3" fmla="*/ 1 h 36"/>
                <a:gd name="T4" fmla="*/ 1 w 22"/>
                <a:gd name="T5" fmla="*/ 1 h 36"/>
                <a:gd name="T6" fmla="*/ 1 w 22"/>
                <a:gd name="T7" fmla="*/ 2 h 36"/>
                <a:gd name="T8" fmla="*/ 1 w 22"/>
                <a:gd name="T9" fmla="*/ 2 h 36"/>
                <a:gd name="T10" fmla="*/ 0 w 22"/>
                <a:gd name="T11" fmla="*/ 2 h 36"/>
                <a:gd name="T12" fmla="*/ 0 w 22"/>
                <a:gd name="T13" fmla="*/ 1 h 36"/>
                <a:gd name="T14" fmla="*/ 0 w 22"/>
                <a:gd name="T15" fmla="*/ 1 h 36"/>
                <a:gd name="T16" fmla="*/ 0 w 22"/>
                <a:gd name="T17" fmla="*/ 1 h 36"/>
                <a:gd name="T18" fmla="*/ 0 w 22"/>
                <a:gd name="T19" fmla="*/ 1 h 36"/>
                <a:gd name="T20" fmla="*/ 0 w 22"/>
                <a:gd name="T21" fmla="*/ 0 h 36"/>
                <a:gd name="T22" fmla="*/ 0 w 22"/>
                <a:gd name="T23" fmla="*/ 0 h 36"/>
                <a:gd name="T24" fmla="*/ 0 w 22"/>
                <a:gd name="T25" fmla="*/ 0 h 36"/>
                <a:gd name="T26" fmla="*/ 1 w 22"/>
                <a:gd name="T27" fmla="*/ 0 h 36"/>
                <a:gd name="T28" fmla="*/ 1 w 22"/>
                <a:gd name="T29" fmla="*/ 0 h 36"/>
                <a:gd name="T30" fmla="*/ 1 w 22"/>
                <a:gd name="T31" fmla="*/ 0 h 36"/>
                <a:gd name="T32" fmla="*/ 1 w 22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22" y="9"/>
                  </a:moveTo>
                  <a:lnTo>
                    <a:pt x="22" y="16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5" y="36"/>
                  </a:lnTo>
                  <a:lnTo>
                    <a:pt x="9" y="32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6" name="Freeform 52"/>
            <p:cNvSpPr>
              <a:spLocks/>
            </p:cNvSpPr>
            <p:nvPr/>
          </p:nvSpPr>
          <p:spPr bwMode="auto">
            <a:xfrm>
              <a:off x="3688" y="2789"/>
              <a:ext cx="7" cy="5"/>
            </a:xfrm>
            <a:custGeom>
              <a:avLst/>
              <a:gdLst>
                <a:gd name="T0" fmla="*/ 2 w 30"/>
                <a:gd name="T1" fmla="*/ 1 h 22"/>
                <a:gd name="T2" fmla="*/ 0 w 30"/>
                <a:gd name="T3" fmla="*/ 1 h 22"/>
                <a:gd name="T4" fmla="*/ 0 w 30"/>
                <a:gd name="T5" fmla="*/ 1 h 22"/>
                <a:gd name="T6" fmla="*/ 0 w 30"/>
                <a:gd name="T7" fmla="*/ 1 h 22"/>
                <a:gd name="T8" fmla="*/ 0 w 30"/>
                <a:gd name="T9" fmla="*/ 0 h 22"/>
                <a:gd name="T10" fmla="*/ 0 w 30"/>
                <a:gd name="T11" fmla="*/ 0 h 22"/>
                <a:gd name="T12" fmla="*/ 0 w 30"/>
                <a:gd name="T13" fmla="*/ 0 h 22"/>
                <a:gd name="T14" fmla="*/ 1 w 30"/>
                <a:gd name="T15" fmla="*/ 0 h 22"/>
                <a:gd name="T16" fmla="*/ 1 w 30"/>
                <a:gd name="T17" fmla="*/ 0 h 22"/>
                <a:gd name="T18" fmla="*/ 2 w 30"/>
                <a:gd name="T19" fmla="*/ 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2"/>
                <a:gd name="T32" fmla="*/ 30 w 30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2">
                  <a:moveTo>
                    <a:pt x="30" y="1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9" y="2"/>
                  </a:lnTo>
                  <a:lnTo>
                    <a:pt x="16" y="5"/>
                  </a:lnTo>
                  <a:lnTo>
                    <a:pt x="23" y="9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7" name="Freeform 53"/>
            <p:cNvSpPr>
              <a:spLocks/>
            </p:cNvSpPr>
            <p:nvPr/>
          </p:nvSpPr>
          <p:spPr bwMode="auto">
            <a:xfrm>
              <a:off x="3656" y="2809"/>
              <a:ext cx="28" cy="25"/>
            </a:xfrm>
            <a:custGeom>
              <a:avLst/>
              <a:gdLst>
                <a:gd name="T0" fmla="*/ 7 w 113"/>
                <a:gd name="T1" fmla="*/ 6 h 96"/>
                <a:gd name="T2" fmla="*/ 6 w 113"/>
                <a:gd name="T3" fmla="*/ 6 h 96"/>
                <a:gd name="T4" fmla="*/ 5 w 113"/>
                <a:gd name="T5" fmla="*/ 6 h 96"/>
                <a:gd name="T6" fmla="*/ 4 w 113"/>
                <a:gd name="T7" fmla="*/ 7 h 96"/>
                <a:gd name="T8" fmla="*/ 4 w 113"/>
                <a:gd name="T9" fmla="*/ 7 h 96"/>
                <a:gd name="T10" fmla="*/ 3 w 113"/>
                <a:gd name="T11" fmla="*/ 7 h 96"/>
                <a:gd name="T12" fmla="*/ 2 w 113"/>
                <a:gd name="T13" fmla="*/ 7 h 96"/>
                <a:gd name="T14" fmla="*/ 1 w 113"/>
                <a:gd name="T15" fmla="*/ 7 h 96"/>
                <a:gd name="T16" fmla="*/ 0 w 113"/>
                <a:gd name="T17" fmla="*/ 7 h 96"/>
                <a:gd name="T18" fmla="*/ 0 w 113"/>
                <a:gd name="T19" fmla="*/ 5 h 96"/>
                <a:gd name="T20" fmla="*/ 0 w 113"/>
                <a:gd name="T21" fmla="*/ 3 h 96"/>
                <a:gd name="T22" fmla="*/ 0 w 113"/>
                <a:gd name="T23" fmla="*/ 2 h 96"/>
                <a:gd name="T24" fmla="*/ 1 w 113"/>
                <a:gd name="T25" fmla="*/ 1 h 96"/>
                <a:gd name="T26" fmla="*/ 1 w 113"/>
                <a:gd name="T27" fmla="*/ 1 h 96"/>
                <a:gd name="T28" fmla="*/ 2 w 113"/>
                <a:gd name="T29" fmla="*/ 1 h 96"/>
                <a:gd name="T30" fmla="*/ 2 w 113"/>
                <a:gd name="T31" fmla="*/ 1 h 96"/>
                <a:gd name="T32" fmla="*/ 3 w 113"/>
                <a:gd name="T33" fmla="*/ 1 h 96"/>
                <a:gd name="T34" fmla="*/ 3 w 113"/>
                <a:gd name="T35" fmla="*/ 1 h 96"/>
                <a:gd name="T36" fmla="*/ 4 w 113"/>
                <a:gd name="T37" fmla="*/ 0 h 96"/>
                <a:gd name="T38" fmla="*/ 4 w 113"/>
                <a:gd name="T39" fmla="*/ 0 h 96"/>
                <a:gd name="T40" fmla="*/ 4 w 113"/>
                <a:gd name="T41" fmla="*/ 0 h 96"/>
                <a:gd name="T42" fmla="*/ 5 w 113"/>
                <a:gd name="T43" fmla="*/ 1 h 96"/>
                <a:gd name="T44" fmla="*/ 5 w 113"/>
                <a:gd name="T45" fmla="*/ 1 h 96"/>
                <a:gd name="T46" fmla="*/ 6 w 113"/>
                <a:gd name="T47" fmla="*/ 2 h 96"/>
                <a:gd name="T48" fmla="*/ 6 w 113"/>
                <a:gd name="T49" fmla="*/ 3 h 96"/>
                <a:gd name="T50" fmla="*/ 6 w 113"/>
                <a:gd name="T51" fmla="*/ 4 h 96"/>
                <a:gd name="T52" fmla="*/ 7 w 113"/>
                <a:gd name="T53" fmla="*/ 4 h 96"/>
                <a:gd name="T54" fmla="*/ 7 w 113"/>
                <a:gd name="T55" fmla="*/ 5 h 96"/>
                <a:gd name="T56" fmla="*/ 7 w 113"/>
                <a:gd name="T57" fmla="*/ 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3"/>
                <a:gd name="T88" fmla="*/ 0 h 96"/>
                <a:gd name="T89" fmla="*/ 113 w 113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3" h="96">
                  <a:moveTo>
                    <a:pt x="113" y="89"/>
                  </a:moveTo>
                  <a:lnTo>
                    <a:pt x="100" y="92"/>
                  </a:lnTo>
                  <a:lnTo>
                    <a:pt x="87" y="94"/>
                  </a:lnTo>
                  <a:lnTo>
                    <a:pt x="73" y="95"/>
                  </a:lnTo>
                  <a:lnTo>
                    <a:pt x="60" y="96"/>
                  </a:lnTo>
                  <a:lnTo>
                    <a:pt x="46" y="96"/>
                  </a:lnTo>
                  <a:lnTo>
                    <a:pt x="33" y="96"/>
                  </a:lnTo>
                  <a:lnTo>
                    <a:pt x="17" y="95"/>
                  </a:lnTo>
                  <a:lnTo>
                    <a:pt x="3" y="95"/>
                  </a:lnTo>
                  <a:lnTo>
                    <a:pt x="0" y="73"/>
                  </a:lnTo>
                  <a:lnTo>
                    <a:pt x="3" y="50"/>
                  </a:lnTo>
                  <a:lnTo>
                    <a:pt x="10" y="29"/>
                  </a:lnTo>
                  <a:lnTo>
                    <a:pt x="18" y="8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40" y="9"/>
                  </a:lnTo>
                  <a:lnTo>
                    <a:pt x="46" y="8"/>
                  </a:lnTo>
                  <a:lnTo>
                    <a:pt x="53" y="7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0"/>
                  </a:lnTo>
                  <a:lnTo>
                    <a:pt x="80" y="10"/>
                  </a:lnTo>
                  <a:lnTo>
                    <a:pt x="87" y="20"/>
                  </a:lnTo>
                  <a:lnTo>
                    <a:pt x="93" y="31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7" y="65"/>
                  </a:lnTo>
                  <a:lnTo>
                    <a:pt x="110" y="77"/>
                  </a:lnTo>
                  <a:lnTo>
                    <a:pt x="113" y="89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8" name="Freeform 54"/>
            <p:cNvSpPr>
              <a:spLocks/>
            </p:cNvSpPr>
            <p:nvPr/>
          </p:nvSpPr>
          <p:spPr bwMode="auto">
            <a:xfrm>
              <a:off x="3786" y="2790"/>
              <a:ext cx="16" cy="10"/>
            </a:xfrm>
            <a:custGeom>
              <a:avLst/>
              <a:gdLst>
                <a:gd name="T0" fmla="*/ 3 w 65"/>
                <a:gd name="T1" fmla="*/ 1 h 43"/>
                <a:gd name="T2" fmla="*/ 4 w 65"/>
                <a:gd name="T3" fmla="*/ 1 h 43"/>
                <a:gd name="T4" fmla="*/ 4 w 65"/>
                <a:gd name="T5" fmla="*/ 1 h 43"/>
                <a:gd name="T6" fmla="*/ 4 w 65"/>
                <a:gd name="T7" fmla="*/ 1 h 43"/>
                <a:gd name="T8" fmla="*/ 4 w 65"/>
                <a:gd name="T9" fmla="*/ 1 h 43"/>
                <a:gd name="T10" fmla="*/ 4 w 65"/>
                <a:gd name="T11" fmla="*/ 2 h 43"/>
                <a:gd name="T12" fmla="*/ 3 w 65"/>
                <a:gd name="T13" fmla="*/ 2 h 43"/>
                <a:gd name="T14" fmla="*/ 3 w 65"/>
                <a:gd name="T15" fmla="*/ 2 h 43"/>
                <a:gd name="T16" fmla="*/ 2 w 65"/>
                <a:gd name="T17" fmla="*/ 2 h 43"/>
                <a:gd name="T18" fmla="*/ 2 w 65"/>
                <a:gd name="T19" fmla="*/ 2 h 43"/>
                <a:gd name="T20" fmla="*/ 2 w 65"/>
                <a:gd name="T21" fmla="*/ 2 h 43"/>
                <a:gd name="T22" fmla="*/ 2 w 65"/>
                <a:gd name="T23" fmla="*/ 2 h 43"/>
                <a:gd name="T24" fmla="*/ 2 w 65"/>
                <a:gd name="T25" fmla="*/ 2 h 43"/>
                <a:gd name="T26" fmla="*/ 2 w 65"/>
                <a:gd name="T27" fmla="*/ 2 h 43"/>
                <a:gd name="T28" fmla="*/ 1 w 65"/>
                <a:gd name="T29" fmla="*/ 2 h 43"/>
                <a:gd name="T30" fmla="*/ 1 w 65"/>
                <a:gd name="T31" fmla="*/ 2 h 43"/>
                <a:gd name="T32" fmla="*/ 0 w 65"/>
                <a:gd name="T33" fmla="*/ 2 h 43"/>
                <a:gd name="T34" fmla="*/ 0 w 65"/>
                <a:gd name="T35" fmla="*/ 2 h 43"/>
                <a:gd name="T36" fmla="*/ 0 w 65"/>
                <a:gd name="T37" fmla="*/ 2 h 43"/>
                <a:gd name="T38" fmla="*/ 0 w 65"/>
                <a:gd name="T39" fmla="*/ 1 h 43"/>
                <a:gd name="T40" fmla="*/ 0 w 65"/>
                <a:gd name="T41" fmla="*/ 1 h 43"/>
                <a:gd name="T42" fmla="*/ 0 w 65"/>
                <a:gd name="T43" fmla="*/ 1 h 43"/>
                <a:gd name="T44" fmla="*/ 0 w 65"/>
                <a:gd name="T45" fmla="*/ 1 h 43"/>
                <a:gd name="T46" fmla="*/ 0 w 65"/>
                <a:gd name="T47" fmla="*/ 0 h 43"/>
                <a:gd name="T48" fmla="*/ 0 w 65"/>
                <a:gd name="T49" fmla="*/ 0 h 43"/>
                <a:gd name="T50" fmla="*/ 1 w 65"/>
                <a:gd name="T51" fmla="*/ 0 h 43"/>
                <a:gd name="T52" fmla="*/ 1 w 65"/>
                <a:gd name="T53" fmla="*/ 0 h 43"/>
                <a:gd name="T54" fmla="*/ 1 w 65"/>
                <a:gd name="T55" fmla="*/ 0 h 43"/>
                <a:gd name="T56" fmla="*/ 2 w 65"/>
                <a:gd name="T57" fmla="*/ 0 h 43"/>
                <a:gd name="T58" fmla="*/ 2 w 65"/>
                <a:gd name="T59" fmla="*/ 0 h 43"/>
                <a:gd name="T60" fmla="*/ 3 w 65"/>
                <a:gd name="T61" fmla="*/ 0 h 43"/>
                <a:gd name="T62" fmla="*/ 3 w 65"/>
                <a:gd name="T63" fmla="*/ 0 h 43"/>
                <a:gd name="T64" fmla="*/ 3 w 65"/>
                <a:gd name="T65" fmla="*/ 1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43"/>
                <a:gd name="T101" fmla="*/ 65 w 65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43">
                  <a:moveTo>
                    <a:pt x="55" y="11"/>
                  </a:moveTo>
                  <a:lnTo>
                    <a:pt x="59" y="13"/>
                  </a:lnTo>
                  <a:lnTo>
                    <a:pt x="61" y="17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59" y="31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3" y="41"/>
                  </a:lnTo>
                  <a:lnTo>
                    <a:pt x="27" y="42"/>
                  </a:lnTo>
                  <a:lnTo>
                    <a:pt x="21" y="43"/>
                  </a:lnTo>
                  <a:lnTo>
                    <a:pt x="15" y="43"/>
                  </a:lnTo>
                  <a:lnTo>
                    <a:pt x="9" y="41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7" y="9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4" y="5"/>
                  </a:lnTo>
                  <a:lnTo>
                    <a:pt x="50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79" name="Freeform 55"/>
            <p:cNvSpPr>
              <a:spLocks/>
            </p:cNvSpPr>
            <p:nvPr/>
          </p:nvSpPr>
          <p:spPr bwMode="auto">
            <a:xfrm>
              <a:off x="3840" y="2807"/>
              <a:ext cx="24" cy="11"/>
            </a:xfrm>
            <a:custGeom>
              <a:avLst/>
              <a:gdLst>
                <a:gd name="T0" fmla="*/ 6 w 94"/>
                <a:gd name="T1" fmla="*/ 2 h 44"/>
                <a:gd name="T2" fmla="*/ 6 w 94"/>
                <a:gd name="T3" fmla="*/ 2 h 44"/>
                <a:gd name="T4" fmla="*/ 6 w 94"/>
                <a:gd name="T5" fmla="*/ 2 h 44"/>
                <a:gd name="T6" fmla="*/ 6 w 94"/>
                <a:gd name="T7" fmla="*/ 2 h 44"/>
                <a:gd name="T8" fmla="*/ 6 w 94"/>
                <a:gd name="T9" fmla="*/ 3 h 44"/>
                <a:gd name="T10" fmla="*/ 6 w 94"/>
                <a:gd name="T11" fmla="*/ 3 h 44"/>
                <a:gd name="T12" fmla="*/ 5 w 94"/>
                <a:gd name="T13" fmla="*/ 3 h 44"/>
                <a:gd name="T14" fmla="*/ 5 w 94"/>
                <a:gd name="T15" fmla="*/ 3 h 44"/>
                <a:gd name="T16" fmla="*/ 4 w 94"/>
                <a:gd name="T17" fmla="*/ 2 h 44"/>
                <a:gd name="T18" fmla="*/ 4 w 94"/>
                <a:gd name="T19" fmla="*/ 2 h 44"/>
                <a:gd name="T20" fmla="*/ 4 w 94"/>
                <a:gd name="T21" fmla="*/ 2 h 44"/>
                <a:gd name="T22" fmla="*/ 3 w 94"/>
                <a:gd name="T23" fmla="*/ 2 h 44"/>
                <a:gd name="T24" fmla="*/ 3 w 94"/>
                <a:gd name="T25" fmla="*/ 2 h 44"/>
                <a:gd name="T26" fmla="*/ 3 w 94"/>
                <a:gd name="T27" fmla="*/ 2 h 44"/>
                <a:gd name="T28" fmla="*/ 3 w 94"/>
                <a:gd name="T29" fmla="*/ 2 h 44"/>
                <a:gd name="T30" fmla="*/ 2 w 94"/>
                <a:gd name="T31" fmla="*/ 3 h 44"/>
                <a:gd name="T32" fmla="*/ 2 w 94"/>
                <a:gd name="T33" fmla="*/ 3 h 44"/>
                <a:gd name="T34" fmla="*/ 2 w 94"/>
                <a:gd name="T35" fmla="*/ 3 h 44"/>
                <a:gd name="T36" fmla="*/ 1 w 94"/>
                <a:gd name="T37" fmla="*/ 3 h 44"/>
                <a:gd name="T38" fmla="*/ 1 w 94"/>
                <a:gd name="T39" fmla="*/ 3 h 44"/>
                <a:gd name="T40" fmla="*/ 1 w 94"/>
                <a:gd name="T41" fmla="*/ 2 h 44"/>
                <a:gd name="T42" fmla="*/ 0 w 94"/>
                <a:gd name="T43" fmla="*/ 2 h 44"/>
                <a:gd name="T44" fmla="*/ 0 w 94"/>
                <a:gd name="T45" fmla="*/ 2 h 44"/>
                <a:gd name="T46" fmla="*/ 0 w 94"/>
                <a:gd name="T47" fmla="*/ 1 h 44"/>
                <a:gd name="T48" fmla="*/ 0 w 94"/>
                <a:gd name="T49" fmla="*/ 1 h 44"/>
                <a:gd name="T50" fmla="*/ 0 w 94"/>
                <a:gd name="T51" fmla="*/ 1 h 44"/>
                <a:gd name="T52" fmla="*/ 1 w 94"/>
                <a:gd name="T53" fmla="*/ 1 h 44"/>
                <a:gd name="T54" fmla="*/ 1 w 94"/>
                <a:gd name="T55" fmla="*/ 0 h 44"/>
                <a:gd name="T56" fmla="*/ 1 w 94"/>
                <a:gd name="T57" fmla="*/ 0 h 44"/>
                <a:gd name="T58" fmla="*/ 2 w 94"/>
                <a:gd name="T59" fmla="*/ 0 h 44"/>
                <a:gd name="T60" fmla="*/ 2 w 94"/>
                <a:gd name="T61" fmla="*/ 0 h 44"/>
                <a:gd name="T62" fmla="*/ 3 w 94"/>
                <a:gd name="T63" fmla="*/ 0 h 44"/>
                <a:gd name="T64" fmla="*/ 4 w 94"/>
                <a:gd name="T65" fmla="*/ 1 h 44"/>
                <a:gd name="T66" fmla="*/ 4 w 94"/>
                <a:gd name="T67" fmla="*/ 1 h 44"/>
                <a:gd name="T68" fmla="*/ 5 w 94"/>
                <a:gd name="T69" fmla="*/ 1 h 44"/>
                <a:gd name="T70" fmla="*/ 5 w 94"/>
                <a:gd name="T71" fmla="*/ 1 h 44"/>
                <a:gd name="T72" fmla="*/ 6 w 94"/>
                <a:gd name="T73" fmla="*/ 2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44"/>
                <a:gd name="T113" fmla="*/ 94 w 94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44">
                  <a:moveTo>
                    <a:pt x="87" y="28"/>
                  </a:moveTo>
                  <a:lnTo>
                    <a:pt x="89" y="30"/>
                  </a:lnTo>
                  <a:lnTo>
                    <a:pt x="91" y="33"/>
                  </a:lnTo>
                  <a:lnTo>
                    <a:pt x="92" y="36"/>
                  </a:lnTo>
                  <a:lnTo>
                    <a:pt x="94" y="39"/>
                  </a:lnTo>
                  <a:lnTo>
                    <a:pt x="87" y="40"/>
                  </a:lnTo>
                  <a:lnTo>
                    <a:pt x="80" y="39"/>
                  </a:lnTo>
                  <a:lnTo>
                    <a:pt x="74" y="38"/>
                  </a:lnTo>
                  <a:lnTo>
                    <a:pt x="68" y="36"/>
                  </a:lnTo>
                  <a:lnTo>
                    <a:pt x="62" y="34"/>
                  </a:lnTo>
                  <a:lnTo>
                    <a:pt x="55" y="31"/>
                  </a:lnTo>
                  <a:lnTo>
                    <a:pt x="49" y="29"/>
                  </a:lnTo>
                  <a:lnTo>
                    <a:pt x="43" y="27"/>
                  </a:lnTo>
                  <a:lnTo>
                    <a:pt x="40" y="31"/>
                  </a:lnTo>
                  <a:lnTo>
                    <a:pt x="38" y="35"/>
                  </a:lnTo>
                  <a:lnTo>
                    <a:pt x="36" y="40"/>
                  </a:lnTo>
                  <a:lnTo>
                    <a:pt x="33" y="43"/>
                  </a:lnTo>
                  <a:lnTo>
                    <a:pt x="26" y="44"/>
                  </a:lnTo>
                  <a:lnTo>
                    <a:pt x="19" y="43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8"/>
                  </a:lnTo>
                  <a:lnTo>
                    <a:pt x="62" y="11"/>
                  </a:lnTo>
                  <a:lnTo>
                    <a:pt x="71" y="15"/>
                  </a:lnTo>
                  <a:lnTo>
                    <a:pt x="79" y="21"/>
                  </a:lnTo>
                  <a:lnTo>
                    <a:pt x="8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0" name="Freeform 56"/>
            <p:cNvSpPr>
              <a:spLocks/>
            </p:cNvSpPr>
            <p:nvPr/>
          </p:nvSpPr>
          <p:spPr bwMode="auto">
            <a:xfrm>
              <a:off x="3897" y="2846"/>
              <a:ext cx="16" cy="12"/>
            </a:xfrm>
            <a:custGeom>
              <a:avLst/>
              <a:gdLst>
                <a:gd name="T0" fmla="*/ 4 w 62"/>
                <a:gd name="T1" fmla="*/ 0 h 49"/>
                <a:gd name="T2" fmla="*/ 4 w 62"/>
                <a:gd name="T3" fmla="*/ 1 h 49"/>
                <a:gd name="T4" fmla="*/ 4 w 62"/>
                <a:gd name="T5" fmla="*/ 2 h 49"/>
                <a:gd name="T6" fmla="*/ 3 w 62"/>
                <a:gd name="T7" fmla="*/ 2 h 49"/>
                <a:gd name="T8" fmla="*/ 3 w 62"/>
                <a:gd name="T9" fmla="*/ 2 h 49"/>
                <a:gd name="T10" fmla="*/ 3 w 62"/>
                <a:gd name="T11" fmla="*/ 3 h 49"/>
                <a:gd name="T12" fmla="*/ 2 w 62"/>
                <a:gd name="T13" fmla="*/ 3 h 49"/>
                <a:gd name="T14" fmla="*/ 2 w 62"/>
                <a:gd name="T15" fmla="*/ 3 h 49"/>
                <a:gd name="T16" fmla="*/ 1 w 62"/>
                <a:gd name="T17" fmla="*/ 3 h 49"/>
                <a:gd name="T18" fmla="*/ 1 w 62"/>
                <a:gd name="T19" fmla="*/ 3 h 49"/>
                <a:gd name="T20" fmla="*/ 1 w 62"/>
                <a:gd name="T21" fmla="*/ 2 h 49"/>
                <a:gd name="T22" fmla="*/ 0 w 62"/>
                <a:gd name="T23" fmla="*/ 2 h 49"/>
                <a:gd name="T24" fmla="*/ 0 w 62"/>
                <a:gd name="T25" fmla="*/ 2 h 49"/>
                <a:gd name="T26" fmla="*/ 0 w 62"/>
                <a:gd name="T27" fmla="*/ 1 h 49"/>
                <a:gd name="T28" fmla="*/ 1 w 62"/>
                <a:gd name="T29" fmla="*/ 1 h 49"/>
                <a:gd name="T30" fmla="*/ 1 w 62"/>
                <a:gd name="T31" fmla="*/ 1 h 49"/>
                <a:gd name="T32" fmla="*/ 1 w 62"/>
                <a:gd name="T33" fmla="*/ 1 h 49"/>
                <a:gd name="T34" fmla="*/ 1 w 62"/>
                <a:gd name="T35" fmla="*/ 2 h 49"/>
                <a:gd name="T36" fmla="*/ 2 w 62"/>
                <a:gd name="T37" fmla="*/ 2 h 49"/>
                <a:gd name="T38" fmla="*/ 2 w 62"/>
                <a:gd name="T39" fmla="*/ 2 h 49"/>
                <a:gd name="T40" fmla="*/ 3 w 62"/>
                <a:gd name="T41" fmla="*/ 1 h 49"/>
                <a:gd name="T42" fmla="*/ 3 w 62"/>
                <a:gd name="T43" fmla="*/ 1 h 49"/>
                <a:gd name="T44" fmla="*/ 3 w 62"/>
                <a:gd name="T45" fmla="*/ 1 h 49"/>
                <a:gd name="T46" fmla="*/ 3 w 62"/>
                <a:gd name="T47" fmla="*/ 1 h 49"/>
                <a:gd name="T48" fmla="*/ 2 w 62"/>
                <a:gd name="T49" fmla="*/ 0 h 49"/>
                <a:gd name="T50" fmla="*/ 2 w 62"/>
                <a:gd name="T51" fmla="*/ 0 h 49"/>
                <a:gd name="T52" fmla="*/ 2 w 62"/>
                <a:gd name="T53" fmla="*/ 0 h 49"/>
                <a:gd name="T54" fmla="*/ 2 w 62"/>
                <a:gd name="T55" fmla="*/ 0 h 49"/>
                <a:gd name="T56" fmla="*/ 2 w 62"/>
                <a:gd name="T57" fmla="*/ 0 h 49"/>
                <a:gd name="T58" fmla="*/ 3 w 62"/>
                <a:gd name="T59" fmla="*/ 0 h 49"/>
                <a:gd name="T60" fmla="*/ 3 w 62"/>
                <a:gd name="T61" fmla="*/ 0 h 49"/>
                <a:gd name="T62" fmla="*/ 4 w 62"/>
                <a:gd name="T63" fmla="*/ 0 h 49"/>
                <a:gd name="T64" fmla="*/ 4 w 62"/>
                <a:gd name="T65" fmla="*/ 0 h 49"/>
                <a:gd name="T66" fmla="*/ 4 w 62"/>
                <a:gd name="T67" fmla="*/ 0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49"/>
                <a:gd name="T104" fmla="*/ 62 w 62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49">
                  <a:moveTo>
                    <a:pt x="62" y="8"/>
                  </a:moveTo>
                  <a:lnTo>
                    <a:pt x="62" y="18"/>
                  </a:lnTo>
                  <a:lnTo>
                    <a:pt x="58" y="27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49"/>
                  </a:lnTo>
                  <a:lnTo>
                    <a:pt x="17" y="46"/>
                  </a:lnTo>
                  <a:lnTo>
                    <a:pt x="12" y="43"/>
                  </a:lnTo>
                  <a:lnTo>
                    <a:pt x="7" y="40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5" y="26"/>
                  </a:lnTo>
                  <a:lnTo>
                    <a:pt x="19" y="28"/>
                  </a:lnTo>
                  <a:lnTo>
                    <a:pt x="27" y="29"/>
                  </a:lnTo>
                  <a:lnTo>
                    <a:pt x="35" y="28"/>
                  </a:lnTo>
                  <a:lnTo>
                    <a:pt x="42" y="25"/>
                  </a:lnTo>
                  <a:lnTo>
                    <a:pt x="47" y="19"/>
                  </a:lnTo>
                  <a:lnTo>
                    <a:pt x="44" y="13"/>
                  </a:lnTo>
                  <a:lnTo>
                    <a:pt x="39" y="11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1" name="Freeform 57"/>
            <p:cNvSpPr>
              <a:spLocks/>
            </p:cNvSpPr>
            <p:nvPr/>
          </p:nvSpPr>
          <p:spPr bwMode="auto">
            <a:xfrm>
              <a:off x="3788" y="2855"/>
              <a:ext cx="30" cy="10"/>
            </a:xfrm>
            <a:custGeom>
              <a:avLst/>
              <a:gdLst>
                <a:gd name="T0" fmla="*/ 4 w 122"/>
                <a:gd name="T1" fmla="*/ 1 h 38"/>
                <a:gd name="T2" fmla="*/ 4 w 122"/>
                <a:gd name="T3" fmla="*/ 1 h 38"/>
                <a:gd name="T4" fmla="*/ 5 w 122"/>
                <a:gd name="T5" fmla="*/ 1 h 38"/>
                <a:gd name="T6" fmla="*/ 5 w 122"/>
                <a:gd name="T7" fmla="*/ 1 h 38"/>
                <a:gd name="T8" fmla="*/ 6 w 122"/>
                <a:gd name="T9" fmla="*/ 1 h 38"/>
                <a:gd name="T10" fmla="*/ 6 w 122"/>
                <a:gd name="T11" fmla="*/ 1 h 38"/>
                <a:gd name="T12" fmla="*/ 7 w 122"/>
                <a:gd name="T13" fmla="*/ 1 h 38"/>
                <a:gd name="T14" fmla="*/ 7 w 122"/>
                <a:gd name="T15" fmla="*/ 1 h 38"/>
                <a:gd name="T16" fmla="*/ 7 w 122"/>
                <a:gd name="T17" fmla="*/ 1 h 38"/>
                <a:gd name="T18" fmla="*/ 7 w 122"/>
                <a:gd name="T19" fmla="*/ 1 h 38"/>
                <a:gd name="T20" fmla="*/ 7 w 122"/>
                <a:gd name="T21" fmla="*/ 2 h 38"/>
                <a:gd name="T22" fmla="*/ 7 w 122"/>
                <a:gd name="T23" fmla="*/ 2 h 38"/>
                <a:gd name="T24" fmla="*/ 6 w 122"/>
                <a:gd name="T25" fmla="*/ 2 h 38"/>
                <a:gd name="T26" fmla="*/ 6 w 122"/>
                <a:gd name="T27" fmla="*/ 2 h 38"/>
                <a:gd name="T28" fmla="*/ 6 w 122"/>
                <a:gd name="T29" fmla="*/ 2 h 38"/>
                <a:gd name="T30" fmla="*/ 5 w 122"/>
                <a:gd name="T31" fmla="*/ 3 h 38"/>
                <a:gd name="T32" fmla="*/ 5 w 122"/>
                <a:gd name="T33" fmla="*/ 3 h 38"/>
                <a:gd name="T34" fmla="*/ 5 w 122"/>
                <a:gd name="T35" fmla="*/ 3 h 38"/>
                <a:gd name="T36" fmla="*/ 4 w 122"/>
                <a:gd name="T37" fmla="*/ 3 h 38"/>
                <a:gd name="T38" fmla="*/ 3 w 122"/>
                <a:gd name="T39" fmla="*/ 3 h 38"/>
                <a:gd name="T40" fmla="*/ 3 w 122"/>
                <a:gd name="T41" fmla="*/ 2 h 38"/>
                <a:gd name="T42" fmla="*/ 2 w 122"/>
                <a:gd name="T43" fmla="*/ 2 h 38"/>
                <a:gd name="T44" fmla="*/ 2 w 122"/>
                <a:gd name="T45" fmla="*/ 2 h 38"/>
                <a:gd name="T46" fmla="*/ 1 w 122"/>
                <a:gd name="T47" fmla="*/ 2 h 38"/>
                <a:gd name="T48" fmla="*/ 1 w 122"/>
                <a:gd name="T49" fmla="*/ 2 h 38"/>
                <a:gd name="T50" fmla="*/ 1 w 122"/>
                <a:gd name="T51" fmla="*/ 1 h 38"/>
                <a:gd name="T52" fmla="*/ 0 w 122"/>
                <a:gd name="T53" fmla="*/ 1 h 38"/>
                <a:gd name="T54" fmla="*/ 0 w 122"/>
                <a:gd name="T55" fmla="*/ 1 h 38"/>
                <a:gd name="T56" fmla="*/ 0 w 122"/>
                <a:gd name="T57" fmla="*/ 0 h 38"/>
                <a:gd name="T58" fmla="*/ 0 w 122"/>
                <a:gd name="T59" fmla="*/ 0 h 38"/>
                <a:gd name="T60" fmla="*/ 1 w 122"/>
                <a:gd name="T61" fmla="*/ 0 h 38"/>
                <a:gd name="T62" fmla="*/ 1 w 122"/>
                <a:gd name="T63" fmla="*/ 1 h 38"/>
                <a:gd name="T64" fmla="*/ 2 w 122"/>
                <a:gd name="T65" fmla="*/ 1 h 38"/>
                <a:gd name="T66" fmla="*/ 2 w 122"/>
                <a:gd name="T67" fmla="*/ 1 h 38"/>
                <a:gd name="T68" fmla="*/ 3 w 122"/>
                <a:gd name="T69" fmla="*/ 1 h 38"/>
                <a:gd name="T70" fmla="*/ 4 w 122"/>
                <a:gd name="T71" fmla="*/ 1 h 38"/>
                <a:gd name="T72" fmla="*/ 4 w 122"/>
                <a:gd name="T73" fmla="*/ 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38"/>
                <a:gd name="T113" fmla="*/ 122 w 12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38">
                  <a:moveTo>
                    <a:pt x="68" y="17"/>
                  </a:moveTo>
                  <a:lnTo>
                    <a:pt x="75" y="17"/>
                  </a:lnTo>
                  <a:lnTo>
                    <a:pt x="82" y="17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9" y="18"/>
                  </a:lnTo>
                  <a:lnTo>
                    <a:pt x="116" y="17"/>
                  </a:lnTo>
                  <a:lnTo>
                    <a:pt x="122" y="15"/>
                  </a:lnTo>
                  <a:lnTo>
                    <a:pt x="119" y="19"/>
                  </a:lnTo>
                  <a:lnTo>
                    <a:pt x="116" y="23"/>
                  </a:lnTo>
                  <a:lnTo>
                    <a:pt x="111" y="26"/>
                  </a:lnTo>
                  <a:lnTo>
                    <a:pt x="107" y="29"/>
                  </a:lnTo>
                  <a:lnTo>
                    <a:pt x="101" y="32"/>
                  </a:lnTo>
                  <a:lnTo>
                    <a:pt x="96" y="35"/>
                  </a:lnTo>
                  <a:lnTo>
                    <a:pt x="90" y="37"/>
                  </a:lnTo>
                  <a:lnTo>
                    <a:pt x="85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49" y="36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9" y="1"/>
                  </a:lnTo>
                  <a:lnTo>
                    <a:pt x="17" y="4"/>
                  </a:lnTo>
                  <a:lnTo>
                    <a:pt x="26" y="7"/>
                  </a:lnTo>
                  <a:lnTo>
                    <a:pt x="34" y="10"/>
                  </a:lnTo>
                  <a:lnTo>
                    <a:pt x="42" y="13"/>
                  </a:lnTo>
                  <a:lnTo>
                    <a:pt x="50" y="15"/>
                  </a:lnTo>
                  <a:lnTo>
                    <a:pt x="59" y="17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2" name="Freeform 58"/>
            <p:cNvSpPr>
              <a:spLocks/>
            </p:cNvSpPr>
            <p:nvPr/>
          </p:nvSpPr>
          <p:spPr bwMode="auto">
            <a:xfrm>
              <a:off x="3705" y="2818"/>
              <a:ext cx="4" cy="5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1 w 17"/>
                <a:gd name="T21" fmla="*/ 0 h 22"/>
                <a:gd name="T22" fmla="*/ 1 w 17"/>
                <a:gd name="T23" fmla="*/ 0 h 22"/>
                <a:gd name="T24" fmla="*/ 1 w 17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2"/>
                <a:gd name="T41" fmla="*/ 17 w 1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2">
                  <a:moveTo>
                    <a:pt x="17" y="3"/>
                  </a:moveTo>
                  <a:lnTo>
                    <a:pt x="16" y="10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3" name="Freeform 59"/>
            <p:cNvSpPr>
              <a:spLocks/>
            </p:cNvSpPr>
            <p:nvPr/>
          </p:nvSpPr>
          <p:spPr bwMode="auto">
            <a:xfrm>
              <a:off x="3625" y="2821"/>
              <a:ext cx="6" cy="6"/>
            </a:xfrm>
            <a:custGeom>
              <a:avLst/>
              <a:gdLst>
                <a:gd name="T0" fmla="*/ 2 w 21"/>
                <a:gd name="T1" fmla="*/ 1 h 24"/>
                <a:gd name="T2" fmla="*/ 2 w 21"/>
                <a:gd name="T3" fmla="*/ 1 h 24"/>
                <a:gd name="T4" fmla="*/ 1 w 21"/>
                <a:gd name="T5" fmla="*/ 1 h 24"/>
                <a:gd name="T6" fmla="*/ 1 w 21"/>
                <a:gd name="T7" fmla="*/ 1 h 24"/>
                <a:gd name="T8" fmla="*/ 1 w 21"/>
                <a:gd name="T9" fmla="*/ 2 h 24"/>
                <a:gd name="T10" fmla="*/ 1 w 21"/>
                <a:gd name="T11" fmla="*/ 2 h 24"/>
                <a:gd name="T12" fmla="*/ 1 w 21"/>
                <a:gd name="T13" fmla="*/ 2 h 24"/>
                <a:gd name="T14" fmla="*/ 0 w 21"/>
                <a:gd name="T15" fmla="*/ 1 h 24"/>
                <a:gd name="T16" fmla="*/ 0 w 21"/>
                <a:gd name="T17" fmla="*/ 1 h 24"/>
                <a:gd name="T18" fmla="*/ 0 w 21"/>
                <a:gd name="T19" fmla="*/ 1 h 24"/>
                <a:gd name="T20" fmla="*/ 0 w 21"/>
                <a:gd name="T21" fmla="*/ 1 h 24"/>
                <a:gd name="T22" fmla="*/ 1 w 21"/>
                <a:gd name="T23" fmla="*/ 0 h 24"/>
                <a:gd name="T24" fmla="*/ 1 w 21"/>
                <a:gd name="T25" fmla="*/ 0 h 24"/>
                <a:gd name="T26" fmla="*/ 1 w 21"/>
                <a:gd name="T27" fmla="*/ 0 h 24"/>
                <a:gd name="T28" fmla="*/ 1 w 21"/>
                <a:gd name="T29" fmla="*/ 0 h 24"/>
                <a:gd name="T30" fmla="*/ 2 w 21"/>
                <a:gd name="T31" fmla="*/ 1 h 24"/>
                <a:gd name="T32" fmla="*/ 2 w 21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4"/>
                <a:gd name="T53" fmla="*/ 21 w 21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4">
                  <a:moveTo>
                    <a:pt x="21" y="13"/>
                  </a:moveTo>
                  <a:lnTo>
                    <a:pt x="21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4" name="Freeform 60"/>
            <p:cNvSpPr>
              <a:spLocks/>
            </p:cNvSpPr>
            <p:nvPr/>
          </p:nvSpPr>
          <p:spPr bwMode="auto">
            <a:xfrm>
              <a:off x="3698" y="2855"/>
              <a:ext cx="8" cy="4"/>
            </a:xfrm>
            <a:custGeom>
              <a:avLst/>
              <a:gdLst>
                <a:gd name="T0" fmla="*/ 2 w 35"/>
                <a:gd name="T1" fmla="*/ 0 h 16"/>
                <a:gd name="T2" fmla="*/ 2 w 35"/>
                <a:gd name="T3" fmla="*/ 1 h 16"/>
                <a:gd name="T4" fmla="*/ 2 w 35"/>
                <a:gd name="T5" fmla="*/ 1 h 16"/>
                <a:gd name="T6" fmla="*/ 1 w 35"/>
                <a:gd name="T7" fmla="*/ 1 h 16"/>
                <a:gd name="T8" fmla="*/ 1 w 35"/>
                <a:gd name="T9" fmla="*/ 1 h 16"/>
                <a:gd name="T10" fmla="*/ 1 w 35"/>
                <a:gd name="T11" fmla="*/ 1 h 16"/>
                <a:gd name="T12" fmla="*/ 1 w 35"/>
                <a:gd name="T13" fmla="*/ 1 h 16"/>
                <a:gd name="T14" fmla="*/ 0 w 35"/>
                <a:gd name="T15" fmla="*/ 1 h 16"/>
                <a:gd name="T16" fmla="*/ 0 w 35"/>
                <a:gd name="T17" fmla="*/ 1 h 16"/>
                <a:gd name="T18" fmla="*/ 0 w 35"/>
                <a:gd name="T19" fmla="*/ 1 h 16"/>
                <a:gd name="T20" fmla="*/ 0 w 35"/>
                <a:gd name="T21" fmla="*/ 1 h 16"/>
                <a:gd name="T22" fmla="*/ 0 w 35"/>
                <a:gd name="T23" fmla="*/ 0 h 16"/>
                <a:gd name="T24" fmla="*/ 1 w 35"/>
                <a:gd name="T25" fmla="*/ 0 h 16"/>
                <a:gd name="T26" fmla="*/ 1 w 35"/>
                <a:gd name="T27" fmla="*/ 0 h 16"/>
                <a:gd name="T28" fmla="*/ 1 w 35"/>
                <a:gd name="T29" fmla="*/ 0 h 16"/>
                <a:gd name="T30" fmla="*/ 1 w 35"/>
                <a:gd name="T31" fmla="*/ 0 h 16"/>
                <a:gd name="T32" fmla="*/ 2 w 35"/>
                <a:gd name="T33" fmla="*/ 0 h 16"/>
                <a:gd name="T34" fmla="*/ 2 w 35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6"/>
                <a:gd name="T56" fmla="*/ 35 w 35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6">
                  <a:moveTo>
                    <a:pt x="33" y="5"/>
                  </a:moveTo>
                  <a:lnTo>
                    <a:pt x="35" y="14"/>
                  </a:lnTo>
                  <a:lnTo>
                    <a:pt x="31" y="15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5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5" name="Freeform 61"/>
            <p:cNvSpPr>
              <a:spLocks/>
            </p:cNvSpPr>
            <p:nvPr/>
          </p:nvSpPr>
          <p:spPr bwMode="auto">
            <a:xfrm>
              <a:off x="3635" y="2860"/>
              <a:ext cx="8" cy="4"/>
            </a:xfrm>
            <a:custGeom>
              <a:avLst/>
              <a:gdLst>
                <a:gd name="T0" fmla="*/ 2 w 30"/>
                <a:gd name="T1" fmla="*/ 0 h 15"/>
                <a:gd name="T2" fmla="*/ 2 w 30"/>
                <a:gd name="T3" fmla="*/ 1 h 15"/>
                <a:gd name="T4" fmla="*/ 2 w 30"/>
                <a:gd name="T5" fmla="*/ 1 h 15"/>
                <a:gd name="T6" fmla="*/ 2 w 30"/>
                <a:gd name="T7" fmla="*/ 1 h 15"/>
                <a:gd name="T8" fmla="*/ 1 w 30"/>
                <a:gd name="T9" fmla="*/ 1 h 15"/>
                <a:gd name="T10" fmla="*/ 1 w 30"/>
                <a:gd name="T11" fmla="*/ 1 h 15"/>
                <a:gd name="T12" fmla="*/ 1 w 30"/>
                <a:gd name="T13" fmla="*/ 1 h 15"/>
                <a:gd name="T14" fmla="*/ 0 w 30"/>
                <a:gd name="T15" fmla="*/ 1 h 15"/>
                <a:gd name="T16" fmla="*/ 0 w 30"/>
                <a:gd name="T17" fmla="*/ 1 h 15"/>
                <a:gd name="T18" fmla="*/ 0 w 30"/>
                <a:gd name="T19" fmla="*/ 1 h 15"/>
                <a:gd name="T20" fmla="*/ 0 w 30"/>
                <a:gd name="T21" fmla="*/ 0 h 15"/>
                <a:gd name="T22" fmla="*/ 1 w 30"/>
                <a:gd name="T23" fmla="*/ 0 h 15"/>
                <a:gd name="T24" fmla="*/ 1 w 30"/>
                <a:gd name="T25" fmla="*/ 0 h 15"/>
                <a:gd name="T26" fmla="*/ 1 w 30"/>
                <a:gd name="T27" fmla="*/ 0 h 15"/>
                <a:gd name="T28" fmla="*/ 2 w 30"/>
                <a:gd name="T29" fmla="*/ 0 h 15"/>
                <a:gd name="T30" fmla="*/ 2 w 30"/>
                <a:gd name="T31" fmla="*/ 0 h 15"/>
                <a:gd name="T32" fmla="*/ 2 w 3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5"/>
                <a:gd name="T53" fmla="*/ 30 w 3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5">
                  <a:moveTo>
                    <a:pt x="30" y="5"/>
                  </a:moveTo>
                  <a:lnTo>
                    <a:pt x="28" y="8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7" y="14"/>
                  </a:lnTo>
                  <a:lnTo>
                    <a:pt x="13" y="15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6" name="Freeform 62"/>
            <p:cNvSpPr>
              <a:spLocks/>
            </p:cNvSpPr>
            <p:nvPr/>
          </p:nvSpPr>
          <p:spPr bwMode="auto">
            <a:xfrm>
              <a:off x="3843" y="2878"/>
              <a:ext cx="48" cy="25"/>
            </a:xfrm>
            <a:custGeom>
              <a:avLst/>
              <a:gdLst>
                <a:gd name="T0" fmla="*/ 11 w 193"/>
                <a:gd name="T1" fmla="*/ 0 h 102"/>
                <a:gd name="T2" fmla="*/ 11 w 193"/>
                <a:gd name="T3" fmla="*/ 0 h 102"/>
                <a:gd name="T4" fmla="*/ 11 w 193"/>
                <a:gd name="T5" fmla="*/ 1 h 102"/>
                <a:gd name="T6" fmla="*/ 12 w 193"/>
                <a:gd name="T7" fmla="*/ 1 h 102"/>
                <a:gd name="T8" fmla="*/ 12 w 193"/>
                <a:gd name="T9" fmla="*/ 1 h 102"/>
                <a:gd name="T10" fmla="*/ 11 w 193"/>
                <a:gd name="T11" fmla="*/ 2 h 102"/>
                <a:gd name="T12" fmla="*/ 10 w 193"/>
                <a:gd name="T13" fmla="*/ 2 h 102"/>
                <a:gd name="T14" fmla="*/ 9 w 193"/>
                <a:gd name="T15" fmla="*/ 2 h 102"/>
                <a:gd name="T16" fmla="*/ 7 w 193"/>
                <a:gd name="T17" fmla="*/ 2 h 102"/>
                <a:gd name="T18" fmla="*/ 6 w 193"/>
                <a:gd name="T19" fmla="*/ 3 h 102"/>
                <a:gd name="T20" fmla="*/ 5 w 193"/>
                <a:gd name="T21" fmla="*/ 3 h 102"/>
                <a:gd name="T22" fmla="*/ 4 w 193"/>
                <a:gd name="T23" fmla="*/ 3 h 102"/>
                <a:gd name="T24" fmla="*/ 3 w 193"/>
                <a:gd name="T25" fmla="*/ 4 h 102"/>
                <a:gd name="T26" fmla="*/ 3 w 193"/>
                <a:gd name="T27" fmla="*/ 4 h 102"/>
                <a:gd name="T28" fmla="*/ 2 w 193"/>
                <a:gd name="T29" fmla="*/ 5 h 102"/>
                <a:gd name="T30" fmla="*/ 2 w 193"/>
                <a:gd name="T31" fmla="*/ 5 h 102"/>
                <a:gd name="T32" fmla="*/ 2 w 193"/>
                <a:gd name="T33" fmla="*/ 5 h 102"/>
                <a:gd name="T34" fmla="*/ 1 w 193"/>
                <a:gd name="T35" fmla="*/ 5 h 102"/>
                <a:gd name="T36" fmla="*/ 1 w 193"/>
                <a:gd name="T37" fmla="*/ 6 h 102"/>
                <a:gd name="T38" fmla="*/ 0 w 193"/>
                <a:gd name="T39" fmla="*/ 6 h 102"/>
                <a:gd name="T40" fmla="*/ 0 w 193"/>
                <a:gd name="T41" fmla="*/ 6 h 102"/>
                <a:gd name="T42" fmla="*/ 0 w 193"/>
                <a:gd name="T43" fmla="*/ 5 h 102"/>
                <a:gd name="T44" fmla="*/ 0 w 193"/>
                <a:gd name="T45" fmla="*/ 5 h 102"/>
                <a:gd name="T46" fmla="*/ 0 w 193"/>
                <a:gd name="T47" fmla="*/ 4 h 102"/>
                <a:gd name="T48" fmla="*/ 1 w 193"/>
                <a:gd name="T49" fmla="*/ 3 h 102"/>
                <a:gd name="T50" fmla="*/ 1 w 193"/>
                <a:gd name="T51" fmla="*/ 3 h 102"/>
                <a:gd name="T52" fmla="*/ 1 w 193"/>
                <a:gd name="T53" fmla="*/ 3 h 102"/>
                <a:gd name="T54" fmla="*/ 2 w 193"/>
                <a:gd name="T55" fmla="*/ 3 h 102"/>
                <a:gd name="T56" fmla="*/ 2 w 193"/>
                <a:gd name="T57" fmla="*/ 2 h 102"/>
                <a:gd name="T58" fmla="*/ 2 w 193"/>
                <a:gd name="T59" fmla="*/ 2 h 102"/>
                <a:gd name="T60" fmla="*/ 2 w 193"/>
                <a:gd name="T61" fmla="*/ 2 h 102"/>
                <a:gd name="T62" fmla="*/ 3 w 193"/>
                <a:gd name="T63" fmla="*/ 2 h 102"/>
                <a:gd name="T64" fmla="*/ 3 w 193"/>
                <a:gd name="T65" fmla="*/ 2 h 102"/>
                <a:gd name="T66" fmla="*/ 4 w 193"/>
                <a:gd name="T67" fmla="*/ 1 h 102"/>
                <a:gd name="T68" fmla="*/ 5 w 193"/>
                <a:gd name="T69" fmla="*/ 1 h 102"/>
                <a:gd name="T70" fmla="*/ 5 w 193"/>
                <a:gd name="T71" fmla="*/ 1 h 102"/>
                <a:gd name="T72" fmla="*/ 6 w 193"/>
                <a:gd name="T73" fmla="*/ 1 h 102"/>
                <a:gd name="T74" fmla="*/ 7 w 193"/>
                <a:gd name="T75" fmla="*/ 2 h 102"/>
                <a:gd name="T76" fmla="*/ 8 w 193"/>
                <a:gd name="T77" fmla="*/ 1 h 102"/>
                <a:gd name="T78" fmla="*/ 8 w 193"/>
                <a:gd name="T79" fmla="*/ 1 h 102"/>
                <a:gd name="T80" fmla="*/ 9 w 193"/>
                <a:gd name="T81" fmla="*/ 1 h 102"/>
                <a:gd name="T82" fmla="*/ 10 w 193"/>
                <a:gd name="T83" fmla="*/ 1 h 102"/>
                <a:gd name="T84" fmla="*/ 10 w 193"/>
                <a:gd name="T85" fmla="*/ 0 h 102"/>
                <a:gd name="T86" fmla="*/ 10 w 193"/>
                <a:gd name="T87" fmla="*/ 0 h 102"/>
                <a:gd name="T88" fmla="*/ 11 w 19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3"/>
                <a:gd name="T136" fmla="*/ 0 h 102"/>
                <a:gd name="T137" fmla="*/ 193 w 19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3" h="102">
                  <a:moveTo>
                    <a:pt x="176" y="0"/>
                  </a:moveTo>
                  <a:lnTo>
                    <a:pt x="180" y="6"/>
                  </a:lnTo>
                  <a:lnTo>
                    <a:pt x="184" y="13"/>
                  </a:lnTo>
                  <a:lnTo>
                    <a:pt x="188" y="19"/>
                  </a:lnTo>
                  <a:lnTo>
                    <a:pt x="193" y="24"/>
                  </a:lnTo>
                  <a:lnTo>
                    <a:pt x="176" y="30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21" y="42"/>
                  </a:lnTo>
                  <a:lnTo>
                    <a:pt x="103" y="47"/>
                  </a:lnTo>
                  <a:lnTo>
                    <a:pt x="86" y="52"/>
                  </a:lnTo>
                  <a:lnTo>
                    <a:pt x="69" y="59"/>
                  </a:lnTo>
                  <a:lnTo>
                    <a:pt x="53" y="68"/>
                  </a:lnTo>
                  <a:lnTo>
                    <a:pt x="47" y="72"/>
                  </a:lnTo>
                  <a:lnTo>
                    <a:pt x="41" y="76"/>
                  </a:lnTo>
                  <a:lnTo>
                    <a:pt x="35" y="80"/>
                  </a:lnTo>
                  <a:lnTo>
                    <a:pt x="29" y="84"/>
                  </a:lnTo>
                  <a:lnTo>
                    <a:pt x="22" y="90"/>
                  </a:lnTo>
                  <a:lnTo>
                    <a:pt x="16" y="94"/>
                  </a:lnTo>
                  <a:lnTo>
                    <a:pt x="10" y="98"/>
                  </a:lnTo>
                  <a:lnTo>
                    <a:pt x="4" y="102"/>
                  </a:lnTo>
                  <a:lnTo>
                    <a:pt x="3" y="90"/>
                  </a:lnTo>
                  <a:lnTo>
                    <a:pt x="0" y="76"/>
                  </a:lnTo>
                  <a:lnTo>
                    <a:pt x="2" y="65"/>
                  </a:lnTo>
                  <a:lnTo>
                    <a:pt x="14" y="59"/>
                  </a:lnTo>
                  <a:lnTo>
                    <a:pt x="18" y="55"/>
                  </a:lnTo>
                  <a:lnTo>
                    <a:pt x="23" y="50"/>
                  </a:lnTo>
                  <a:lnTo>
                    <a:pt x="27" y="45"/>
                  </a:lnTo>
                  <a:lnTo>
                    <a:pt x="32" y="40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7" y="29"/>
                  </a:lnTo>
                  <a:lnTo>
                    <a:pt x="52" y="27"/>
                  </a:lnTo>
                  <a:lnTo>
                    <a:pt x="64" y="25"/>
                  </a:lnTo>
                  <a:lnTo>
                    <a:pt x="76" y="24"/>
                  </a:lnTo>
                  <a:lnTo>
                    <a:pt x="89" y="25"/>
                  </a:lnTo>
                  <a:lnTo>
                    <a:pt x="101" y="26"/>
                  </a:lnTo>
                  <a:lnTo>
                    <a:pt x="113" y="27"/>
                  </a:lnTo>
                  <a:lnTo>
                    <a:pt x="125" y="26"/>
                  </a:lnTo>
                  <a:lnTo>
                    <a:pt x="137" y="23"/>
                  </a:lnTo>
                  <a:lnTo>
                    <a:pt x="148" y="18"/>
                  </a:lnTo>
                  <a:lnTo>
                    <a:pt x="155" y="13"/>
                  </a:lnTo>
                  <a:lnTo>
                    <a:pt x="162" y="9"/>
                  </a:lnTo>
                  <a:lnTo>
                    <a:pt x="169" y="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7" name="Freeform 63"/>
            <p:cNvSpPr>
              <a:spLocks/>
            </p:cNvSpPr>
            <p:nvPr/>
          </p:nvSpPr>
          <p:spPr bwMode="auto">
            <a:xfrm>
              <a:off x="3705" y="2886"/>
              <a:ext cx="16" cy="8"/>
            </a:xfrm>
            <a:custGeom>
              <a:avLst/>
              <a:gdLst>
                <a:gd name="T0" fmla="*/ 4 w 66"/>
                <a:gd name="T1" fmla="*/ 1 h 30"/>
                <a:gd name="T2" fmla="*/ 4 w 66"/>
                <a:gd name="T3" fmla="*/ 2 h 30"/>
                <a:gd name="T4" fmla="*/ 3 w 66"/>
                <a:gd name="T5" fmla="*/ 2 h 30"/>
                <a:gd name="T6" fmla="*/ 3 w 66"/>
                <a:gd name="T7" fmla="*/ 2 h 30"/>
                <a:gd name="T8" fmla="*/ 2 w 66"/>
                <a:gd name="T9" fmla="*/ 2 h 30"/>
                <a:gd name="T10" fmla="*/ 2 w 66"/>
                <a:gd name="T11" fmla="*/ 2 h 30"/>
                <a:gd name="T12" fmla="*/ 2 w 66"/>
                <a:gd name="T13" fmla="*/ 2 h 30"/>
                <a:gd name="T14" fmla="*/ 1 w 66"/>
                <a:gd name="T15" fmla="*/ 2 h 30"/>
                <a:gd name="T16" fmla="*/ 1 w 66"/>
                <a:gd name="T17" fmla="*/ 2 h 30"/>
                <a:gd name="T18" fmla="*/ 1 w 66"/>
                <a:gd name="T19" fmla="*/ 2 h 30"/>
                <a:gd name="T20" fmla="*/ 0 w 66"/>
                <a:gd name="T21" fmla="*/ 1 h 30"/>
                <a:gd name="T22" fmla="*/ 0 w 66"/>
                <a:gd name="T23" fmla="*/ 1 h 30"/>
                <a:gd name="T24" fmla="*/ 0 w 66"/>
                <a:gd name="T25" fmla="*/ 0 h 30"/>
                <a:gd name="T26" fmla="*/ 0 w 66"/>
                <a:gd name="T27" fmla="*/ 0 h 30"/>
                <a:gd name="T28" fmla="*/ 1 w 66"/>
                <a:gd name="T29" fmla="*/ 0 h 30"/>
                <a:gd name="T30" fmla="*/ 1 w 66"/>
                <a:gd name="T31" fmla="*/ 0 h 30"/>
                <a:gd name="T32" fmla="*/ 2 w 66"/>
                <a:gd name="T33" fmla="*/ 0 h 30"/>
                <a:gd name="T34" fmla="*/ 2 w 66"/>
                <a:gd name="T35" fmla="*/ 1 h 30"/>
                <a:gd name="T36" fmla="*/ 3 w 66"/>
                <a:gd name="T37" fmla="*/ 1 h 30"/>
                <a:gd name="T38" fmla="*/ 3 w 66"/>
                <a:gd name="T39" fmla="*/ 1 h 30"/>
                <a:gd name="T40" fmla="*/ 4 w 66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0"/>
                <a:gd name="T65" fmla="*/ 66 w 66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0">
                  <a:moveTo>
                    <a:pt x="66" y="20"/>
                  </a:moveTo>
                  <a:lnTo>
                    <a:pt x="60" y="21"/>
                  </a:lnTo>
                  <a:lnTo>
                    <a:pt x="54" y="21"/>
                  </a:lnTo>
                  <a:lnTo>
                    <a:pt x="47" y="22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9" y="26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4" y="5"/>
                  </a:lnTo>
                  <a:lnTo>
                    <a:pt x="42" y="9"/>
                  </a:lnTo>
                  <a:lnTo>
                    <a:pt x="50" y="13"/>
                  </a:lnTo>
                  <a:lnTo>
                    <a:pt x="58" y="17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8" name="Freeform 64"/>
            <p:cNvSpPr>
              <a:spLocks/>
            </p:cNvSpPr>
            <p:nvPr/>
          </p:nvSpPr>
          <p:spPr bwMode="auto">
            <a:xfrm>
              <a:off x="3630" y="2889"/>
              <a:ext cx="67" cy="10"/>
            </a:xfrm>
            <a:custGeom>
              <a:avLst/>
              <a:gdLst>
                <a:gd name="T0" fmla="*/ 17 w 266"/>
                <a:gd name="T1" fmla="*/ 1 h 40"/>
                <a:gd name="T2" fmla="*/ 16 w 266"/>
                <a:gd name="T3" fmla="*/ 1 h 40"/>
                <a:gd name="T4" fmla="*/ 15 w 266"/>
                <a:gd name="T5" fmla="*/ 1 h 40"/>
                <a:gd name="T6" fmla="*/ 14 w 266"/>
                <a:gd name="T7" fmla="*/ 2 h 40"/>
                <a:gd name="T8" fmla="*/ 13 w 266"/>
                <a:gd name="T9" fmla="*/ 2 h 40"/>
                <a:gd name="T10" fmla="*/ 12 w 266"/>
                <a:gd name="T11" fmla="*/ 2 h 40"/>
                <a:gd name="T12" fmla="*/ 11 w 266"/>
                <a:gd name="T13" fmla="*/ 3 h 40"/>
                <a:gd name="T14" fmla="*/ 10 w 266"/>
                <a:gd name="T15" fmla="*/ 3 h 40"/>
                <a:gd name="T16" fmla="*/ 8 w 266"/>
                <a:gd name="T17" fmla="*/ 3 h 40"/>
                <a:gd name="T18" fmla="*/ 7 w 266"/>
                <a:gd name="T19" fmla="*/ 3 h 40"/>
                <a:gd name="T20" fmla="*/ 6 w 266"/>
                <a:gd name="T21" fmla="*/ 3 h 40"/>
                <a:gd name="T22" fmla="*/ 5 w 266"/>
                <a:gd name="T23" fmla="*/ 3 h 40"/>
                <a:gd name="T24" fmla="*/ 4 w 266"/>
                <a:gd name="T25" fmla="*/ 3 h 40"/>
                <a:gd name="T26" fmla="*/ 3 w 266"/>
                <a:gd name="T27" fmla="*/ 3 h 40"/>
                <a:gd name="T28" fmla="*/ 2 w 266"/>
                <a:gd name="T29" fmla="*/ 3 h 40"/>
                <a:gd name="T30" fmla="*/ 1 w 266"/>
                <a:gd name="T31" fmla="*/ 3 h 40"/>
                <a:gd name="T32" fmla="*/ 0 w 266"/>
                <a:gd name="T33" fmla="*/ 2 h 40"/>
                <a:gd name="T34" fmla="*/ 0 w 266"/>
                <a:gd name="T35" fmla="*/ 2 h 40"/>
                <a:gd name="T36" fmla="*/ 0 w 266"/>
                <a:gd name="T37" fmla="*/ 1 h 40"/>
                <a:gd name="T38" fmla="*/ 0 w 266"/>
                <a:gd name="T39" fmla="*/ 1 h 40"/>
                <a:gd name="T40" fmla="*/ 1 w 266"/>
                <a:gd name="T41" fmla="*/ 1 h 40"/>
                <a:gd name="T42" fmla="*/ 2 w 266"/>
                <a:gd name="T43" fmla="*/ 1 h 40"/>
                <a:gd name="T44" fmla="*/ 3 w 266"/>
                <a:gd name="T45" fmla="*/ 1 h 40"/>
                <a:gd name="T46" fmla="*/ 4 w 266"/>
                <a:gd name="T47" fmla="*/ 1 h 40"/>
                <a:gd name="T48" fmla="*/ 4 w 266"/>
                <a:gd name="T49" fmla="*/ 1 h 40"/>
                <a:gd name="T50" fmla="*/ 5 w 266"/>
                <a:gd name="T51" fmla="*/ 1 h 40"/>
                <a:gd name="T52" fmla="*/ 6 w 266"/>
                <a:gd name="T53" fmla="*/ 1 h 40"/>
                <a:gd name="T54" fmla="*/ 7 w 266"/>
                <a:gd name="T55" fmla="*/ 1 h 40"/>
                <a:gd name="T56" fmla="*/ 8 w 266"/>
                <a:gd name="T57" fmla="*/ 1 h 40"/>
                <a:gd name="T58" fmla="*/ 9 w 266"/>
                <a:gd name="T59" fmla="*/ 1 h 40"/>
                <a:gd name="T60" fmla="*/ 10 w 266"/>
                <a:gd name="T61" fmla="*/ 1 h 40"/>
                <a:gd name="T62" fmla="*/ 11 w 266"/>
                <a:gd name="T63" fmla="*/ 1 h 40"/>
                <a:gd name="T64" fmla="*/ 12 w 266"/>
                <a:gd name="T65" fmla="*/ 1 h 40"/>
                <a:gd name="T66" fmla="*/ 13 w 266"/>
                <a:gd name="T67" fmla="*/ 0 h 40"/>
                <a:gd name="T68" fmla="*/ 14 w 266"/>
                <a:gd name="T69" fmla="*/ 0 h 40"/>
                <a:gd name="T70" fmla="*/ 15 w 266"/>
                <a:gd name="T71" fmla="*/ 0 h 40"/>
                <a:gd name="T72" fmla="*/ 16 w 266"/>
                <a:gd name="T73" fmla="*/ 0 h 40"/>
                <a:gd name="T74" fmla="*/ 16 w 266"/>
                <a:gd name="T75" fmla="*/ 0 h 40"/>
                <a:gd name="T76" fmla="*/ 17 w 266"/>
                <a:gd name="T77" fmla="*/ 0 h 40"/>
                <a:gd name="T78" fmla="*/ 17 w 266"/>
                <a:gd name="T79" fmla="*/ 1 h 40"/>
                <a:gd name="T80" fmla="*/ 17 w 266"/>
                <a:gd name="T81" fmla="*/ 1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40"/>
                <a:gd name="T125" fmla="*/ 266 w 26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40">
                  <a:moveTo>
                    <a:pt x="266" y="11"/>
                  </a:moveTo>
                  <a:lnTo>
                    <a:pt x="250" y="19"/>
                  </a:lnTo>
                  <a:lnTo>
                    <a:pt x="235" y="26"/>
                  </a:lnTo>
                  <a:lnTo>
                    <a:pt x="218" y="31"/>
                  </a:lnTo>
                  <a:lnTo>
                    <a:pt x="202" y="35"/>
                  </a:lnTo>
                  <a:lnTo>
                    <a:pt x="184" y="37"/>
                  </a:lnTo>
                  <a:lnTo>
                    <a:pt x="167" y="39"/>
                  </a:lnTo>
                  <a:lnTo>
                    <a:pt x="149" y="39"/>
                  </a:lnTo>
                  <a:lnTo>
                    <a:pt x="131" y="39"/>
                  </a:lnTo>
                  <a:lnTo>
                    <a:pt x="114" y="39"/>
                  </a:lnTo>
                  <a:lnTo>
                    <a:pt x="97" y="39"/>
                  </a:lnTo>
                  <a:lnTo>
                    <a:pt x="81" y="40"/>
                  </a:lnTo>
                  <a:lnTo>
                    <a:pt x="65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38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5" y="14"/>
                  </a:lnTo>
                  <a:lnTo>
                    <a:pt x="9" y="8"/>
                  </a:lnTo>
                  <a:lnTo>
                    <a:pt x="24" y="9"/>
                  </a:lnTo>
                  <a:lnTo>
                    <a:pt x="39" y="9"/>
                  </a:lnTo>
                  <a:lnTo>
                    <a:pt x="54" y="10"/>
                  </a:lnTo>
                  <a:lnTo>
                    <a:pt x="69" y="10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5" y="10"/>
                  </a:lnTo>
                  <a:lnTo>
                    <a:pt x="132" y="10"/>
                  </a:lnTo>
                  <a:lnTo>
                    <a:pt x="147" y="10"/>
                  </a:lnTo>
                  <a:lnTo>
                    <a:pt x="162" y="9"/>
                  </a:lnTo>
                  <a:lnTo>
                    <a:pt x="178" y="8"/>
                  </a:lnTo>
                  <a:lnTo>
                    <a:pt x="193" y="7"/>
                  </a:lnTo>
                  <a:lnTo>
                    <a:pt x="208" y="6"/>
                  </a:lnTo>
                  <a:lnTo>
                    <a:pt x="223" y="4"/>
                  </a:lnTo>
                  <a:lnTo>
                    <a:pt x="238" y="2"/>
                  </a:lnTo>
                  <a:lnTo>
                    <a:pt x="253" y="0"/>
                  </a:lnTo>
                  <a:lnTo>
                    <a:pt x="257" y="2"/>
                  </a:lnTo>
                  <a:lnTo>
                    <a:pt x="261" y="5"/>
                  </a:lnTo>
                  <a:lnTo>
                    <a:pt x="264" y="8"/>
                  </a:lnTo>
                  <a:lnTo>
                    <a:pt x="266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89" name="Freeform 65"/>
            <p:cNvSpPr>
              <a:spLocks/>
            </p:cNvSpPr>
            <p:nvPr/>
          </p:nvSpPr>
          <p:spPr bwMode="auto">
            <a:xfrm>
              <a:off x="3600" y="2894"/>
              <a:ext cx="21" cy="14"/>
            </a:xfrm>
            <a:custGeom>
              <a:avLst/>
              <a:gdLst>
                <a:gd name="T0" fmla="*/ 5 w 86"/>
                <a:gd name="T1" fmla="*/ 2 h 56"/>
                <a:gd name="T2" fmla="*/ 4 w 86"/>
                <a:gd name="T3" fmla="*/ 2 h 56"/>
                <a:gd name="T4" fmla="*/ 3 w 86"/>
                <a:gd name="T5" fmla="*/ 2 h 56"/>
                <a:gd name="T6" fmla="*/ 3 w 86"/>
                <a:gd name="T7" fmla="*/ 3 h 56"/>
                <a:gd name="T8" fmla="*/ 2 w 86"/>
                <a:gd name="T9" fmla="*/ 3 h 56"/>
                <a:gd name="T10" fmla="*/ 2 w 86"/>
                <a:gd name="T11" fmla="*/ 3 h 56"/>
                <a:gd name="T12" fmla="*/ 1 w 86"/>
                <a:gd name="T13" fmla="*/ 3 h 56"/>
                <a:gd name="T14" fmla="*/ 0 w 86"/>
                <a:gd name="T15" fmla="*/ 3 h 56"/>
                <a:gd name="T16" fmla="*/ 0 w 86"/>
                <a:gd name="T17" fmla="*/ 4 h 56"/>
                <a:gd name="T18" fmla="*/ 0 w 86"/>
                <a:gd name="T19" fmla="*/ 3 h 56"/>
                <a:gd name="T20" fmla="*/ 0 w 86"/>
                <a:gd name="T21" fmla="*/ 3 h 56"/>
                <a:gd name="T22" fmla="*/ 0 w 86"/>
                <a:gd name="T23" fmla="*/ 2 h 56"/>
                <a:gd name="T24" fmla="*/ 1 w 86"/>
                <a:gd name="T25" fmla="*/ 2 h 56"/>
                <a:gd name="T26" fmla="*/ 1 w 86"/>
                <a:gd name="T27" fmla="*/ 2 h 56"/>
                <a:gd name="T28" fmla="*/ 1 w 86"/>
                <a:gd name="T29" fmla="*/ 2 h 56"/>
                <a:gd name="T30" fmla="*/ 2 w 86"/>
                <a:gd name="T31" fmla="*/ 2 h 56"/>
                <a:gd name="T32" fmla="*/ 2 w 86"/>
                <a:gd name="T33" fmla="*/ 1 h 56"/>
                <a:gd name="T34" fmla="*/ 2 w 86"/>
                <a:gd name="T35" fmla="*/ 1 h 56"/>
                <a:gd name="T36" fmla="*/ 3 w 86"/>
                <a:gd name="T37" fmla="*/ 1 h 56"/>
                <a:gd name="T38" fmla="*/ 3 w 86"/>
                <a:gd name="T39" fmla="*/ 1 h 56"/>
                <a:gd name="T40" fmla="*/ 4 w 86"/>
                <a:gd name="T41" fmla="*/ 1 h 56"/>
                <a:gd name="T42" fmla="*/ 4 w 86"/>
                <a:gd name="T43" fmla="*/ 1 h 56"/>
                <a:gd name="T44" fmla="*/ 4 w 86"/>
                <a:gd name="T45" fmla="*/ 0 h 56"/>
                <a:gd name="T46" fmla="*/ 5 w 86"/>
                <a:gd name="T47" fmla="*/ 0 h 56"/>
                <a:gd name="T48" fmla="*/ 5 w 86"/>
                <a:gd name="T49" fmla="*/ 0 h 56"/>
                <a:gd name="T50" fmla="*/ 5 w 86"/>
                <a:gd name="T51" fmla="*/ 1 h 56"/>
                <a:gd name="T52" fmla="*/ 5 w 86"/>
                <a:gd name="T53" fmla="*/ 1 h 56"/>
                <a:gd name="T54" fmla="*/ 5 w 86"/>
                <a:gd name="T55" fmla="*/ 1 h 56"/>
                <a:gd name="T56" fmla="*/ 5 w 86"/>
                <a:gd name="T57" fmla="*/ 2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6"/>
                <a:gd name="T89" fmla="*/ 86 w 8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6">
                  <a:moveTo>
                    <a:pt x="76" y="26"/>
                  </a:moveTo>
                  <a:lnTo>
                    <a:pt x="67" y="31"/>
                  </a:lnTo>
                  <a:lnTo>
                    <a:pt x="58" y="36"/>
                  </a:lnTo>
                  <a:lnTo>
                    <a:pt x="48" y="39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19" y="49"/>
                  </a:lnTo>
                  <a:lnTo>
                    <a:pt x="10" y="5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2"/>
                  </a:lnTo>
                  <a:lnTo>
                    <a:pt x="6" y="37"/>
                  </a:lnTo>
                  <a:lnTo>
                    <a:pt x="11" y="33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30" y="22"/>
                  </a:lnTo>
                  <a:lnTo>
                    <a:pt x="36" y="18"/>
                  </a:lnTo>
                  <a:lnTo>
                    <a:pt x="42" y="15"/>
                  </a:lnTo>
                  <a:lnTo>
                    <a:pt x="48" y="13"/>
                  </a:lnTo>
                  <a:lnTo>
                    <a:pt x="54" y="11"/>
                  </a:lnTo>
                  <a:lnTo>
                    <a:pt x="61" y="9"/>
                  </a:lnTo>
                  <a:lnTo>
                    <a:pt x="67" y="7"/>
                  </a:lnTo>
                  <a:lnTo>
                    <a:pt x="73" y="5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84" y="7"/>
                  </a:lnTo>
                  <a:lnTo>
                    <a:pt x="81" y="12"/>
                  </a:lnTo>
                  <a:lnTo>
                    <a:pt x="78" y="18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0" name="Freeform 66"/>
            <p:cNvSpPr>
              <a:spLocks/>
            </p:cNvSpPr>
            <p:nvPr/>
          </p:nvSpPr>
          <p:spPr bwMode="auto">
            <a:xfrm>
              <a:off x="3597" y="2898"/>
              <a:ext cx="136" cy="47"/>
            </a:xfrm>
            <a:custGeom>
              <a:avLst/>
              <a:gdLst>
                <a:gd name="T0" fmla="*/ 34 w 542"/>
                <a:gd name="T1" fmla="*/ 2 h 192"/>
                <a:gd name="T2" fmla="*/ 34 w 542"/>
                <a:gd name="T3" fmla="*/ 4 h 192"/>
                <a:gd name="T4" fmla="*/ 33 w 542"/>
                <a:gd name="T5" fmla="*/ 5 h 192"/>
                <a:gd name="T6" fmla="*/ 30 w 542"/>
                <a:gd name="T7" fmla="*/ 6 h 192"/>
                <a:gd name="T8" fmla="*/ 28 w 542"/>
                <a:gd name="T9" fmla="*/ 7 h 192"/>
                <a:gd name="T10" fmla="*/ 26 w 542"/>
                <a:gd name="T11" fmla="*/ 7 h 192"/>
                <a:gd name="T12" fmla="*/ 23 w 542"/>
                <a:gd name="T13" fmla="*/ 8 h 192"/>
                <a:gd name="T14" fmla="*/ 20 w 542"/>
                <a:gd name="T15" fmla="*/ 8 h 192"/>
                <a:gd name="T16" fmla="*/ 17 w 542"/>
                <a:gd name="T17" fmla="*/ 9 h 192"/>
                <a:gd name="T18" fmla="*/ 14 w 542"/>
                <a:gd name="T19" fmla="*/ 9 h 192"/>
                <a:gd name="T20" fmla="*/ 11 w 542"/>
                <a:gd name="T21" fmla="*/ 10 h 192"/>
                <a:gd name="T22" fmla="*/ 9 w 542"/>
                <a:gd name="T23" fmla="*/ 10 h 192"/>
                <a:gd name="T24" fmla="*/ 6 w 542"/>
                <a:gd name="T25" fmla="*/ 11 h 192"/>
                <a:gd name="T26" fmla="*/ 3 w 542"/>
                <a:gd name="T27" fmla="*/ 11 h 192"/>
                <a:gd name="T28" fmla="*/ 1 w 542"/>
                <a:gd name="T29" fmla="*/ 10 h 192"/>
                <a:gd name="T30" fmla="*/ 0 w 542"/>
                <a:gd name="T31" fmla="*/ 6 h 192"/>
                <a:gd name="T32" fmla="*/ 1 w 542"/>
                <a:gd name="T33" fmla="*/ 5 h 192"/>
                <a:gd name="T34" fmla="*/ 2 w 542"/>
                <a:gd name="T35" fmla="*/ 5 h 192"/>
                <a:gd name="T36" fmla="*/ 4 w 542"/>
                <a:gd name="T37" fmla="*/ 4 h 192"/>
                <a:gd name="T38" fmla="*/ 6 w 542"/>
                <a:gd name="T39" fmla="*/ 4 h 192"/>
                <a:gd name="T40" fmla="*/ 8 w 542"/>
                <a:gd name="T41" fmla="*/ 4 h 192"/>
                <a:gd name="T42" fmla="*/ 11 w 542"/>
                <a:gd name="T43" fmla="*/ 3 h 192"/>
                <a:gd name="T44" fmla="*/ 13 w 542"/>
                <a:gd name="T45" fmla="*/ 3 h 192"/>
                <a:gd name="T46" fmla="*/ 14 w 542"/>
                <a:gd name="T47" fmla="*/ 3 h 192"/>
                <a:gd name="T48" fmla="*/ 16 w 542"/>
                <a:gd name="T49" fmla="*/ 3 h 192"/>
                <a:gd name="T50" fmla="*/ 18 w 542"/>
                <a:gd name="T51" fmla="*/ 2 h 192"/>
                <a:gd name="T52" fmla="*/ 21 w 542"/>
                <a:gd name="T53" fmla="*/ 2 h 192"/>
                <a:gd name="T54" fmla="*/ 23 w 542"/>
                <a:gd name="T55" fmla="*/ 1 h 192"/>
                <a:gd name="T56" fmla="*/ 25 w 542"/>
                <a:gd name="T57" fmla="*/ 1 h 192"/>
                <a:gd name="T58" fmla="*/ 27 w 542"/>
                <a:gd name="T59" fmla="*/ 1 h 192"/>
                <a:gd name="T60" fmla="*/ 30 w 542"/>
                <a:gd name="T61" fmla="*/ 0 h 192"/>
                <a:gd name="T62" fmla="*/ 32 w 542"/>
                <a:gd name="T63" fmla="*/ 0 h 192"/>
                <a:gd name="T64" fmla="*/ 34 w 542"/>
                <a:gd name="T65" fmla="*/ 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2"/>
                <a:gd name="T100" fmla="*/ 0 h 192"/>
                <a:gd name="T101" fmla="*/ 542 w 542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2" h="192">
                  <a:moveTo>
                    <a:pt x="536" y="21"/>
                  </a:moveTo>
                  <a:lnTo>
                    <a:pt x="539" y="37"/>
                  </a:lnTo>
                  <a:lnTo>
                    <a:pt x="542" y="53"/>
                  </a:lnTo>
                  <a:lnTo>
                    <a:pt x="542" y="69"/>
                  </a:lnTo>
                  <a:lnTo>
                    <a:pt x="539" y="85"/>
                  </a:lnTo>
                  <a:lnTo>
                    <a:pt x="520" y="90"/>
                  </a:lnTo>
                  <a:lnTo>
                    <a:pt x="500" y="95"/>
                  </a:lnTo>
                  <a:lnTo>
                    <a:pt x="481" y="101"/>
                  </a:lnTo>
                  <a:lnTo>
                    <a:pt x="462" y="107"/>
                  </a:lnTo>
                  <a:lnTo>
                    <a:pt x="443" y="113"/>
                  </a:lnTo>
                  <a:lnTo>
                    <a:pt x="424" y="118"/>
                  </a:lnTo>
                  <a:lnTo>
                    <a:pt x="405" y="123"/>
                  </a:lnTo>
                  <a:lnTo>
                    <a:pt x="385" y="127"/>
                  </a:lnTo>
                  <a:lnTo>
                    <a:pt x="362" y="131"/>
                  </a:lnTo>
                  <a:lnTo>
                    <a:pt x="340" y="135"/>
                  </a:lnTo>
                  <a:lnTo>
                    <a:pt x="317" y="140"/>
                  </a:lnTo>
                  <a:lnTo>
                    <a:pt x="295" y="144"/>
                  </a:lnTo>
                  <a:lnTo>
                    <a:pt x="272" y="148"/>
                  </a:lnTo>
                  <a:lnTo>
                    <a:pt x="248" y="152"/>
                  </a:lnTo>
                  <a:lnTo>
                    <a:pt x="226" y="156"/>
                  </a:lnTo>
                  <a:lnTo>
                    <a:pt x="203" y="161"/>
                  </a:lnTo>
                  <a:lnTo>
                    <a:pt x="180" y="165"/>
                  </a:lnTo>
                  <a:lnTo>
                    <a:pt x="157" y="169"/>
                  </a:lnTo>
                  <a:lnTo>
                    <a:pt x="135" y="173"/>
                  </a:lnTo>
                  <a:lnTo>
                    <a:pt x="112" y="177"/>
                  </a:lnTo>
                  <a:lnTo>
                    <a:pt x="89" y="181"/>
                  </a:lnTo>
                  <a:lnTo>
                    <a:pt x="66" y="185"/>
                  </a:lnTo>
                  <a:lnTo>
                    <a:pt x="44" y="188"/>
                  </a:lnTo>
                  <a:lnTo>
                    <a:pt x="21" y="192"/>
                  </a:lnTo>
                  <a:lnTo>
                    <a:pt x="12" y="165"/>
                  </a:lnTo>
                  <a:lnTo>
                    <a:pt x="7" y="136"/>
                  </a:lnTo>
                  <a:lnTo>
                    <a:pt x="4" y="107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7" y="77"/>
                  </a:lnTo>
                  <a:lnTo>
                    <a:pt x="29" y="76"/>
                  </a:lnTo>
                  <a:lnTo>
                    <a:pt x="43" y="74"/>
                  </a:lnTo>
                  <a:lnTo>
                    <a:pt x="59" y="72"/>
                  </a:lnTo>
                  <a:lnTo>
                    <a:pt x="76" y="70"/>
                  </a:lnTo>
                  <a:lnTo>
                    <a:pt x="93" y="68"/>
                  </a:lnTo>
                  <a:lnTo>
                    <a:pt x="112" y="66"/>
                  </a:lnTo>
                  <a:lnTo>
                    <a:pt x="130" y="63"/>
                  </a:lnTo>
                  <a:lnTo>
                    <a:pt x="149" y="61"/>
                  </a:lnTo>
                  <a:lnTo>
                    <a:pt x="167" y="58"/>
                  </a:lnTo>
                  <a:lnTo>
                    <a:pt x="184" y="56"/>
                  </a:lnTo>
                  <a:lnTo>
                    <a:pt x="200" y="53"/>
                  </a:lnTo>
                  <a:lnTo>
                    <a:pt x="214" y="51"/>
                  </a:lnTo>
                  <a:lnTo>
                    <a:pt x="227" y="49"/>
                  </a:lnTo>
                  <a:lnTo>
                    <a:pt x="237" y="48"/>
                  </a:lnTo>
                  <a:lnTo>
                    <a:pt x="256" y="45"/>
                  </a:lnTo>
                  <a:lnTo>
                    <a:pt x="274" y="43"/>
                  </a:lnTo>
                  <a:lnTo>
                    <a:pt x="292" y="40"/>
                  </a:lnTo>
                  <a:lnTo>
                    <a:pt x="310" y="36"/>
                  </a:lnTo>
                  <a:lnTo>
                    <a:pt x="328" y="33"/>
                  </a:lnTo>
                  <a:lnTo>
                    <a:pt x="346" y="30"/>
                  </a:lnTo>
                  <a:lnTo>
                    <a:pt x="364" y="26"/>
                  </a:lnTo>
                  <a:lnTo>
                    <a:pt x="382" y="23"/>
                  </a:lnTo>
                  <a:lnTo>
                    <a:pt x="400" y="20"/>
                  </a:lnTo>
                  <a:lnTo>
                    <a:pt x="418" y="16"/>
                  </a:lnTo>
                  <a:lnTo>
                    <a:pt x="436" y="13"/>
                  </a:lnTo>
                  <a:lnTo>
                    <a:pt x="454" y="10"/>
                  </a:lnTo>
                  <a:lnTo>
                    <a:pt x="472" y="8"/>
                  </a:lnTo>
                  <a:lnTo>
                    <a:pt x="490" y="4"/>
                  </a:lnTo>
                  <a:lnTo>
                    <a:pt x="508" y="2"/>
                  </a:lnTo>
                  <a:lnTo>
                    <a:pt x="526" y="0"/>
                  </a:lnTo>
                  <a:lnTo>
                    <a:pt x="53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1" name="Freeform 67"/>
            <p:cNvSpPr>
              <a:spLocks/>
            </p:cNvSpPr>
            <p:nvPr/>
          </p:nvSpPr>
          <p:spPr bwMode="auto">
            <a:xfrm>
              <a:off x="3712" y="2906"/>
              <a:ext cx="15" cy="13"/>
            </a:xfrm>
            <a:custGeom>
              <a:avLst/>
              <a:gdLst>
                <a:gd name="T0" fmla="*/ 4 w 58"/>
                <a:gd name="T1" fmla="*/ 1 h 52"/>
                <a:gd name="T2" fmla="*/ 4 w 58"/>
                <a:gd name="T3" fmla="*/ 2 h 52"/>
                <a:gd name="T4" fmla="*/ 4 w 58"/>
                <a:gd name="T5" fmla="*/ 2 h 52"/>
                <a:gd name="T6" fmla="*/ 3 w 58"/>
                <a:gd name="T7" fmla="*/ 3 h 52"/>
                <a:gd name="T8" fmla="*/ 3 w 58"/>
                <a:gd name="T9" fmla="*/ 3 h 52"/>
                <a:gd name="T10" fmla="*/ 3 w 58"/>
                <a:gd name="T11" fmla="*/ 3 h 52"/>
                <a:gd name="T12" fmla="*/ 2 w 58"/>
                <a:gd name="T13" fmla="*/ 3 h 52"/>
                <a:gd name="T14" fmla="*/ 2 w 58"/>
                <a:gd name="T15" fmla="*/ 3 h 52"/>
                <a:gd name="T16" fmla="*/ 2 w 58"/>
                <a:gd name="T17" fmla="*/ 3 h 52"/>
                <a:gd name="T18" fmla="*/ 2 w 58"/>
                <a:gd name="T19" fmla="*/ 3 h 52"/>
                <a:gd name="T20" fmla="*/ 1 w 58"/>
                <a:gd name="T21" fmla="*/ 3 h 52"/>
                <a:gd name="T22" fmla="*/ 1 w 58"/>
                <a:gd name="T23" fmla="*/ 3 h 52"/>
                <a:gd name="T24" fmla="*/ 1 w 58"/>
                <a:gd name="T25" fmla="*/ 3 h 52"/>
                <a:gd name="T26" fmla="*/ 0 w 58"/>
                <a:gd name="T27" fmla="*/ 3 h 52"/>
                <a:gd name="T28" fmla="*/ 0 w 58"/>
                <a:gd name="T29" fmla="*/ 2 h 52"/>
                <a:gd name="T30" fmla="*/ 0 w 58"/>
                <a:gd name="T31" fmla="*/ 2 h 52"/>
                <a:gd name="T32" fmla="*/ 0 w 58"/>
                <a:gd name="T33" fmla="*/ 1 h 52"/>
                <a:gd name="T34" fmla="*/ 0 w 58"/>
                <a:gd name="T35" fmla="*/ 1 h 52"/>
                <a:gd name="T36" fmla="*/ 1 w 58"/>
                <a:gd name="T37" fmla="*/ 1 h 52"/>
                <a:gd name="T38" fmla="*/ 1 w 58"/>
                <a:gd name="T39" fmla="*/ 0 h 52"/>
                <a:gd name="T40" fmla="*/ 2 w 58"/>
                <a:gd name="T41" fmla="*/ 0 h 52"/>
                <a:gd name="T42" fmla="*/ 2 w 58"/>
                <a:gd name="T43" fmla="*/ 0 h 52"/>
                <a:gd name="T44" fmla="*/ 2 w 58"/>
                <a:gd name="T45" fmla="*/ 0 h 52"/>
                <a:gd name="T46" fmla="*/ 3 w 58"/>
                <a:gd name="T47" fmla="*/ 0 h 52"/>
                <a:gd name="T48" fmla="*/ 3 w 58"/>
                <a:gd name="T49" fmla="*/ 1 h 52"/>
                <a:gd name="T50" fmla="*/ 3 w 58"/>
                <a:gd name="T51" fmla="*/ 1 h 52"/>
                <a:gd name="T52" fmla="*/ 3 w 58"/>
                <a:gd name="T53" fmla="*/ 1 h 52"/>
                <a:gd name="T54" fmla="*/ 4 w 58"/>
                <a:gd name="T55" fmla="*/ 1 h 52"/>
                <a:gd name="T56" fmla="*/ 4 w 58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2"/>
                <a:gd name="T89" fmla="*/ 58 w 58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2">
                  <a:moveTo>
                    <a:pt x="58" y="17"/>
                  </a:moveTo>
                  <a:lnTo>
                    <a:pt x="58" y="26"/>
                  </a:lnTo>
                  <a:lnTo>
                    <a:pt x="56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1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50" y="12"/>
                  </a:lnTo>
                  <a:lnTo>
                    <a:pt x="54" y="15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2" name="Freeform 68"/>
            <p:cNvSpPr>
              <a:spLocks/>
            </p:cNvSpPr>
            <p:nvPr/>
          </p:nvSpPr>
          <p:spPr bwMode="auto">
            <a:xfrm>
              <a:off x="3558" y="2910"/>
              <a:ext cx="266" cy="164"/>
            </a:xfrm>
            <a:custGeom>
              <a:avLst/>
              <a:gdLst>
                <a:gd name="T0" fmla="*/ 58 w 1065"/>
                <a:gd name="T1" fmla="*/ 3 h 656"/>
                <a:gd name="T2" fmla="*/ 61 w 1065"/>
                <a:gd name="T3" fmla="*/ 5 h 656"/>
                <a:gd name="T4" fmla="*/ 65 w 1065"/>
                <a:gd name="T5" fmla="*/ 5 h 656"/>
                <a:gd name="T6" fmla="*/ 65 w 1065"/>
                <a:gd name="T7" fmla="*/ 9 h 656"/>
                <a:gd name="T8" fmla="*/ 62 w 1065"/>
                <a:gd name="T9" fmla="*/ 14 h 656"/>
                <a:gd name="T10" fmla="*/ 60 w 1065"/>
                <a:gd name="T11" fmla="*/ 13 h 656"/>
                <a:gd name="T12" fmla="*/ 57 w 1065"/>
                <a:gd name="T13" fmla="*/ 11 h 656"/>
                <a:gd name="T14" fmla="*/ 54 w 1065"/>
                <a:gd name="T15" fmla="*/ 8 h 656"/>
                <a:gd name="T16" fmla="*/ 51 w 1065"/>
                <a:gd name="T17" fmla="*/ 5 h 656"/>
                <a:gd name="T18" fmla="*/ 47 w 1065"/>
                <a:gd name="T19" fmla="*/ 3 h 656"/>
                <a:gd name="T20" fmla="*/ 40 w 1065"/>
                <a:gd name="T21" fmla="*/ 4 h 656"/>
                <a:gd name="T22" fmla="*/ 34 w 1065"/>
                <a:gd name="T23" fmla="*/ 6 h 656"/>
                <a:gd name="T24" fmla="*/ 28 w 1065"/>
                <a:gd name="T25" fmla="*/ 8 h 656"/>
                <a:gd name="T26" fmla="*/ 23 w 1065"/>
                <a:gd name="T27" fmla="*/ 10 h 656"/>
                <a:gd name="T28" fmla="*/ 18 w 1065"/>
                <a:gd name="T29" fmla="*/ 12 h 656"/>
                <a:gd name="T30" fmla="*/ 13 w 1065"/>
                <a:gd name="T31" fmla="*/ 14 h 656"/>
                <a:gd name="T32" fmla="*/ 10 w 1065"/>
                <a:gd name="T33" fmla="*/ 16 h 656"/>
                <a:gd name="T34" fmla="*/ 9 w 1065"/>
                <a:gd name="T35" fmla="*/ 19 h 656"/>
                <a:gd name="T36" fmla="*/ 10 w 1065"/>
                <a:gd name="T37" fmla="*/ 25 h 656"/>
                <a:gd name="T38" fmla="*/ 13 w 1065"/>
                <a:gd name="T39" fmla="*/ 29 h 656"/>
                <a:gd name="T40" fmla="*/ 17 w 1065"/>
                <a:gd name="T41" fmla="*/ 32 h 656"/>
                <a:gd name="T42" fmla="*/ 22 w 1065"/>
                <a:gd name="T43" fmla="*/ 34 h 656"/>
                <a:gd name="T44" fmla="*/ 26 w 1065"/>
                <a:gd name="T45" fmla="*/ 33 h 656"/>
                <a:gd name="T46" fmla="*/ 31 w 1065"/>
                <a:gd name="T47" fmla="*/ 31 h 656"/>
                <a:gd name="T48" fmla="*/ 35 w 1065"/>
                <a:gd name="T49" fmla="*/ 29 h 656"/>
                <a:gd name="T50" fmla="*/ 36 w 1065"/>
                <a:gd name="T51" fmla="*/ 34 h 656"/>
                <a:gd name="T52" fmla="*/ 40 w 1065"/>
                <a:gd name="T53" fmla="*/ 35 h 656"/>
                <a:gd name="T54" fmla="*/ 44 w 1065"/>
                <a:gd name="T55" fmla="*/ 35 h 656"/>
                <a:gd name="T56" fmla="*/ 50 w 1065"/>
                <a:gd name="T57" fmla="*/ 36 h 656"/>
                <a:gd name="T58" fmla="*/ 49 w 1065"/>
                <a:gd name="T59" fmla="*/ 37 h 656"/>
                <a:gd name="T60" fmla="*/ 46 w 1065"/>
                <a:gd name="T61" fmla="*/ 39 h 656"/>
                <a:gd name="T62" fmla="*/ 42 w 1065"/>
                <a:gd name="T63" fmla="*/ 40 h 656"/>
                <a:gd name="T64" fmla="*/ 38 w 1065"/>
                <a:gd name="T65" fmla="*/ 41 h 656"/>
                <a:gd name="T66" fmla="*/ 34 w 1065"/>
                <a:gd name="T67" fmla="*/ 41 h 656"/>
                <a:gd name="T68" fmla="*/ 30 w 1065"/>
                <a:gd name="T69" fmla="*/ 41 h 656"/>
                <a:gd name="T70" fmla="*/ 26 w 1065"/>
                <a:gd name="T71" fmla="*/ 41 h 656"/>
                <a:gd name="T72" fmla="*/ 22 w 1065"/>
                <a:gd name="T73" fmla="*/ 40 h 656"/>
                <a:gd name="T74" fmla="*/ 19 w 1065"/>
                <a:gd name="T75" fmla="*/ 40 h 656"/>
                <a:gd name="T76" fmla="*/ 16 w 1065"/>
                <a:gd name="T77" fmla="*/ 39 h 656"/>
                <a:gd name="T78" fmla="*/ 13 w 1065"/>
                <a:gd name="T79" fmla="*/ 38 h 656"/>
                <a:gd name="T80" fmla="*/ 8 w 1065"/>
                <a:gd name="T81" fmla="*/ 35 h 656"/>
                <a:gd name="T82" fmla="*/ 2 w 1065"/>
                <a:gd name="T83" fmla="*/ 29 h 656"/>
                <a:gd name="T84" fmla="*/ 1 w 1065"/>
                <a:gd name="T85" fmla="*/ 26 h 656"/>
                <a:gd name="T86" fmla="*/ 0 w 1065"/>
                <a:gd name="T87" fmla="*/ 21 h 656"/>
                <a:gd name="T88" fmla="*/ 2 w 1065"/>
                <a:gd name="T89" fmla="*/ 14 h 656"/>
                <a:gd name="T90" fmla="*/ 6 w 1065"/>
                <a:gd name="T91" fmla="*/ 8 h 656"/>
                <a:gd name="T92" fmla="*/ 9 w 1065"/>
                <a:gd name="T93" fmla="*/ 11 h 656"/>
                <a:gd name="T94" fmla="*/ 14 w 1065"/>
                <a:gd name="T95" fmla="*/ 10 h 656"/>
                <a:gd name="T96" fmla="*/ 19 w 1065"/>
                <a:gd name="T97" fmla="*/ 9 h 656"/>
                <a:gd name="T98" fmla="*/ 24 w 1065"/>
                <a:gd name="T99" fmla="*/ 9 h 656"/>
                <a:gd name="T100" fmla="*/ 30 w 1065"/>
                <a:gd name="T101" fmla="*/ 7 h 656"/>
                <a:gd name="T102" fmla="*/ 37 w 1065"/>
                <a:gd name="T103" fmla="*/ 6 h 656"/>
                <a:gd name="T104" fmla="*/ 43 w 1065"/>
                <a:gd name="T105" fmla="*/ 4 h 656"/>
                <a:gd name="T106" fmla="*/ 46 w 1065"/>
                <a:gd name="T107" fmla="*/ 2 h 656"/>
                <a:gd name="T108" fmla="*/ 49 w 1065"/>
                <a:gd name="T109" fmla="*/ 1 h 656"/>
                <a:gd name="T110" fmla="*/ 55 w 1065"/>
                <a:gd name="T111" fmla="*/ 2 h 6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5"/>
                <a:gd name="T169" fmla="*/ 0 h 656"/>
                <a:gd name="T170" fmla="*/ 1065 w 1065"/>
                <a:gd name="T171" fmla="*/ 656 h 6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5" h="656">
                  <a:moveTo>
                    <a:pt x="879" y="35"/>
                  </a:moveTo>
                  <a:lnTo>
                    <a:pt x="891" y="38"/>
                  </a:lnTo>
                  <a:lnTo>
                    <a:pt x="903" y="41"/>
                  </a:lnTo>
                  <a:lnTo>
                    <a:pt x="915" y="44"/>
                  </a:lnTo>
                  <a:lnTo>
                    <a:pt x="926" y="48"/>
                  </a:lnTo>
                  <a:lnTo>
                    <a:pt x="938" y="52"/>
                  </a:lnTo>
                  <a:lnTo>
                    <a:pt x="949" y="57"/>
                  </a:lnTo>
                  <a:lnTo>
                    <a:pt x="961" y="61"/>
                  </a:lnTo>
                  <a:lnTo>
                    <a:pt x="972" y="66"/>
                  </a:lnTo>
                  <a:lnTo>
                    <a:pt x="983" y="70"/>
                  </a:lnTo>
                  <a:lnTo>
                    <a:pt x="995" y="75"/>
                  </a:lnTo>
                  <a:lnTo>
                    <a:pt x="1007" y="79"/>
                  </a:lnTo>
                  <a:lnTo>
                    <a:pt x="1018" y="83"/>
                  </a:lnTo>
                  <a:lnTo>
                    <a:pt x="1030" y="86"/>
                  </a:lnTo>
                  <a:lnTo>
                    <a:pt x="1041" y="90"/>
                  </a:lnTo>
                  <a:lnTo>
                    <a:pt x="1053" y="93"/>
                  </a:lnTo>
                  <a:lnTo>
                    <a:pt x="1065" y="95"/>
                  </a:lnTo>
                  <a:lnTo>
                    <a:pt x="1056" y="111"/>
                  </a:lnTo>
                  <a:lnTo>
                    <a:pt x="1047" y="128"/>
                  </a:lnTo>
                  <a:lnTo>
                    <a:pt x="1038" y="145"/>
                  </a:lnTo>
                  <a:lnTo>
                    <a:pt x="1030" y="161"/>
                  </a:lnTo>
                  <a:lnTo>
                    <a:pt x="1021" y="178"/>
                  </a:lnTo>
                  <a:lnTo>
                    <a:pt x="1013" y="195"/>
                  </a:lnTo>
                  <a:lnTo>
                    <a:pt x="1004" y="212"/>
                  </a:lnTo>
                  <a:lnTo>
                    <a:pt x="995" y="228"/>
                  </a:lnTo>
                  <a:lnTo>
                    <a:pt x="987" y="225"/>
                  </a:lnTo>
                  <a:lnTo>
                    <a:pt x="979" y="221"/>
                  </a:lnTo>
                  <a:lnTo>
                    <a:pt x="972" y="217"/>
                  </a:lnTo>
                  <a:lnTo>
                    <a:pt x="966" y="212"/>
                  </a:lnTo>
                  <a:lnTo>
                    <a:pt x="959" y="207"/>
                  </a:lnTo>
                  <a:lnTo>
                    <a:pt x="952" y="203"/>
                  </a:lnTo>
                  <a:lnTo>
                    <a:pt x="945" y="199"/>
                  </a:lnTo>
                  <a:lnTo>
                    <a:pt x="937" y="196"/>
                  </a:lnTo>
                  <a:lnTo>
                    <a:pt x="923" y="190"/>
                  </a:lnTo>
                  <a:lnTo>
                    <a:pt x="910" y="182"/>
                  </a:lnTo>
                  <a:lnTo>
                    <a:pt x="899" y="173"/>
                  </a:lnTo>
                  <a:lnTo>
                    <a:pt x="888" y="163"/>
                  </a:lnTo>
                  <a:lnTo>
                    <a:pt x="879" y="152"/>
                  </a:lnTo>
                  <a:lnTo>
                    <a:pt x="870" y="141"/>
                  </a:lnTo>
                  <a:lnTo>
                    <a:pt x="861" y="129"/>
                  </a:lnTo>
                  <a:lnTo>
                    <a:pt x="853" y="117"/>
                  </a:lnTo>
                  <a:lnTo>
                    <a:pt x="845" y="105"/>
                  </a:lnTo>
                  <a:lnTo>
                    <a:pt x="836" y="94"/>
                  </a:lnTo>
                  <a:lnTo>
                    <a:pt x="827" y="84"/>
                  </a:lnTo>
                  <a:lnTo>
                    <a:pt x="818" y="74"/>
                  </a:lnTo>
                  <a:lnTo>
                    <a:pt x="807" y="66"/>
                  </a:lnTo>
                  <a:lnTo>
                    <a:pt x="796" y="59"/>
                  </a:lnTo>
                  <a:lnTo>
                    <a:pt x="783" y="55"/>
                  </a:lnTo>
                  <a:lnTo>
                    <a:pt x="769" y="52"/>
                  </a:lnTo>
                  <a:lnTo>
                    <a:pt x="748" y="51"/>
                  </a:lnTo>
                  <a:lnTo>
                    <a:pt x="728" y="52"/>
                  </a:lnTo>
                  <a:lnTo>
                    <a:pt x="707" y="54"/>
                  </a:lnTo>
                  <a:lnTo>
                    <a:pt x="686" y="57"/>
                  </a:lnTo>
                  <a:lnTo>
                    <a:pt x="666" y="62"/>
                  </a:lnTo>
                  <a:lnTo>
                    <a:pt x="646" y="68"/>
                  </a:lnTo>
                  <a:lnTo>
                    <a:pt x="627" y="74"/>
                  </a:lnTo>
                  <a:lnTo>
                    <a:pt x="607" y="81"/>
                  </a:lnTo>
                  <a:lnTo>
                    <a:pt x="587" y="88"/>
                  </a:lnTo>
                  <a:lnTo>
                    <a:pt x="568" y="96"/>
                  </a:lnTo>
                  <a:lnTo>
                    <a:pt x="548" y="103"/>
                  </a:lnTo>
                  <a:lnTo>
                    <a:pt x="528" y="110"/>
                  </a:lnTo>
                  <a:lnTo>
                    <a:pt x="508" y="116"/>
                  </a:lnTo>
                  <a:lnTo>
                    <a:pt x="488" y="122"/>
                  </a:lnTo>
                  <a:lnTo>
                    <a:pt x="468" y="127"/>
                  </a:lnTo>
                  <a:lnTo>
                    <a:pt x="447" y="131"/>
                  </a:lnTo>
                  <a:lnTo>
                    <a:pt x="430" y="134"/>
                  </a:lnTo>
                  <a:lnTo>
                    <a:pt x="412" y="137"/>
                  </a:lnTo>
                  <a:lnTo>
                    <a:pt x="396" y="142"/>
                  </a:lnTo>
                  <a:lnTo>
                    <a:pt x="379" y="147"/>
                  </a:lnTo>
                  <a:lnTo>
                    <a:pt x="363" y="152"/>
                  </a:lnTo>
                  <a:lnTo>
                    <a:pt x="346" y="158"/>
                  </a:lnTo>
                  <a:lnTo>
                    <a:pt x="330" y="165"/>
                  </a:lnTo>
                  <a:lnTo>
                    <a:pt x="315" y="172"/>
                  </a:lnTo>
                  <a:lnTo>
                    <a:pt x="299" y="180"/>
                  </a:lnTo>
                  <a:lnTo>
                    <a:pt x="283" y="188"/>
                  </a:lnTo>
                  <a:lnTo>
                    <a:pt x="268" y="196"/>
                  </a:lnTo>
                  <a:lnTo>
                    <a:pt x="252" y="205"/>
                  </a:lnTo>
                  <a:lnTo>
                    <a:pt x="237" y="213"/>
                  </a:lnTo>
                  <a:lnTo>
                    <a:pt x="222" y="222"/>
                  </a:lnTo>
                  <a:lnTo>
                    <a:pt x="207" y="232"/>
                  </a:lnTo>
                  <a:lnTo>
                    <a:pt x="192" y="241"/>
                  </a:lnTo>
                  <a:lnTo>
                    <a:pt x="186" y="245"/>
                  </a:lnTo>
                  <a:lnTo>
                    <a:pt x="180" y="248"/>
                  </a:lnTo>
                  <a:lnTo>
                    <a:pt x="174" y="252"/>
                  </a:lnTo>
                  <a:lnTo>
                    <a:pt x="169" y="257"/>
                  </a:lnTo>
                  <a:lnTo>
                    <a:pt x="164" y="262"/>
                  </a:lnTo>
                  <a:lnTo>
                    <a:pt x="159" y="267"/>
                  </a:lnTo>
                  <a:lnTo>
                    <a:pt x="155" y="273"/>
                  </a:lnTo>
                  <a:lnTo>
                    <a:pt x="152" y="280"/>
                  </a:lnTo>
                  <a:lnTo>
                    <a:pt x="147" y="301"/>
                  </a:lnTo>
                  <a:lnTo>
                    <a:pt x="144" y="325"/>
                  </a:lnTo>
                  <a:lnTo>
                    <a:pt x="145" y="348"/>
                  </a:lnTo>
                  <a:lnTo>
                    <a:pt x="152" y="369"/>
                  </a:lnTo>
                  <a:lnTo>
                    <a:pt x="159" y="383"/>
                  </a:lnTo>
                  <a:lnTo>
                    <a:pt x="167" y="397"/>
                  </a:lnTo>
                  <a:lnTo>
                    <a:pt x="176" y="411"/>
                  </a:lnTo>
                  <a:lnTo>
                    <a:pt x="185" y="424"/>
                  </a:lnTo>
                  <a:lnTo>
                    <a:pt x="195" y="438"/>
                  </a:lnTo>
                  <a:lnTo>
                    <a:pt x="205" y="451"/>
                  </a:lnTo>
                  <a:lnTo>
                    <a:pt x="216" y="463"/>
                  </a:lnTo>
                  <a:lnTo>
                    <a:pt x="227" y="475"/>
                  </a:lnTo>
                  <a:lnTo>
                    <a:pt x="239" y="487"/>
                  </a:lnTo>
                  <a:lnTo>
                    <a:pt x="251" y="498"/>
                  </a:lnTo>
                  <a:lnTo>
                    <a:pt x="264" y="508"/>
                  </a:lnTo>
                  <a:lnTo>
                    <a:pt x="277" y="517"/>
                  </a:lnTo>
                  <a:lnTo>
                    <a:pt x="291" y="526"/>
                  </a:lnTo>
                  <a:lnTo>
                    <a:pt x="305" y="534"/>
                  </a:lnTo>
                  <a:lnTo>
                    <a:pt x="319" y="540"/>
                  </a:lnTo>
                  <a:lnTo>
                    <a:pt x="334" y="546"/>
                  </a:lnTo>
                  <a:lnTo>
                    <a:pt x="348" y="541"/>
                  </a:lnTo>
                  <a:lnTo>
                    <a:pt x="362" y="536"/>
                  </a:lnTo>
                  <a:lnTo>
                    <a:pt x="377" y="532"/>
                  </a:lnTo>
                  <a:lnTo>
                    <a:pt x="391" y="528"/>
                  </a:lnTo>
                  <a:lnTo>
                    <a:pt x="405" y="524"/>
                  </a:lnTo>
                  <a:lnTo>
                    <a:pt x="420" y="520"/>
                  </a:lnTo>
                  <a:lnTo>
                    <a:pt x="435" y="516"/>
                  </a:lnTo>
                  <a:lnTo>
                    <a:pt x="449" y="512"/>
                  </a:lnTo>
                  <a:lnTo>
                    <a:pt x="463" y="508"/>
                  </a:lnTo>
                  <a:lnTo>
                    <a:pt x="477" y="503"/>
                  </a:lnTo>
                  <a:lnTo>
                    <a:pt x="491" y="499"/>
                  </a:lnTo>
                  <a:lnTo>
                    <a:pt x="505" y="494"/>
                  </a:lnTo>
                  <a:lnTo>
                    <a:pt x="519" y="488"/>
                  </a:lnTo>
                  <a:lnTo>
                    <a:pt x="532" y="483"/>
                  </a:lnTo>
                  <a:lnTo>
                    <a:pt x="546" y="477"/>
                  </a:lnTo>
                  <a:lnTo>
                    <a:pt x="559" y="470"/>
                  </a:lnTo>
                  <a:lnTo>
                    <a:pt x="575" y="472"/>
                  </a:lnTo>
                  <a:lnTo>
                    <a:pt x="573" y="488"/>
                  </a:lnTo>
                  <a:lnTo>
                    <a:pt x="569" y="506"/>
                  </a:lnTo>
                  <a:lnTo>
                    <a:pt x="570" y="522"/>
                  </a:lnTo>
                  <a:lnTo>
                    <a:pt x="579" y="535"/>
                  </a:lnTo>
                  <a:lnTo>
                    <a:pt x="590" y="540"/>
                  </a:lnTo>
                  <a:lnTo>
                    <a:pt x="601" y="545"/>
                  </a:lnTo>
                  <a:lnTo>
                    <a:pt x="612" y="548"/>
                  </a:lnTo>
                  <a:lnTo>
                    <a:pt x="624" y="551"/>
                  </a:lnTo>
                  <a:lnTo>
                    <a:pt x="635" y="553"/>
                  </a:lnTo>
                  <a:lnTo>
                    <a:pt x="647" y="555"/>
                  </a:lnTo>
                  <a:lnTo>
                    <a:pt x="659" y="557"/>
                  </a:lnTo>
                  <a:lnTo>
                    <a:pt x="671" y="559"/>
                  </a:lnTo>
                  <a:lnTo>
                    <a:pt x="690" y="562"/>
                  </a:lnTo>
                  <a:lnTo>
                    <a:pt x="710" y="564"/>
                  </a:lnTo>
                  <a:lnTo>
                    <a:pt x="729" y="566"/>
                  </a:lnTo>
                  <a:lnTo>
                    <a:pt x="748" y="567"/>
                  </a:lnTo>
                  <a:lnTo>
                    <a:pt x="767" y="569"/>
                  </a:lnTo>
                  <a:lnTo>
                    <a:pt x="786" y="570"/>
                  </a:lnTo>
                  <a:lnTo>
                    <a:pt x="805" y="572"/>
                  </a:lnTo>
                  <a:lnTo>
                    <a:pt x="823" y="573"/>
                  </a:lnTo>
                  <a:lnTo>
                    <a:pt x="814" y="579"/>
                  </a:lnTo>
                  <a:lnTo>
                    <a:pt x="804" y="585"/>
                  </a:lnTo>
                  <a:lnTo>
                    <a:pt x="794" y="590"/>
                  </a:lnTo>
                  <a:lnTo>
                    <a:pt x="784" y="595"/>
                  </a:lnTo>
                  <a:lnTo>
                    <a:pt x="774" y="601"/>
                  </a:lnTo>
                  <a:lnTo>
                    <a:pt x="763" y="605"/>
                  </a:lnTo>
                  <a:lnTo>
                    <a:pt x="753" y="609"/>
                  </a:lnTo>
                  <a:lnTo>
                    <a:pt x="742" y="613"/>
                  </a:lnTo>
                  <a:lnTo>
                    <a:pt x="731" y="617"/>
                  </a:lnTo>
                  <a:lnTo>
                    <a:pt x="720" y="620"/>
                  </a:lnTo>
                  <a:lnTo>
                    <a:pt x="710" y="623"/>
                  </a:lnTo>
                  <a:lnTo>
                    <a:pt x="698" y="626"/>
                  </a:lnTo>
                  <a:lnTo>
                    <a:pt x="687" y="629"/>
                  </a:lnTo>
                  <a:lnTo>
                    <a:pt x="676" y="632"/>
                  </a:lnTo>
                  <a:lnTo>
                    <a:pt x="665" y="634"/>
                  </a:lnTo>
                  <a:lnTo>
                    <a:pt x="654" y="637"/>
                  </a:lnTo>
                  <a:lnTo>
                    <a:pt x="640" y="640"/>
                  </a:lnTo>
                  <a:lnTo>
                    <a:pt x="626" y="643"/>
                  </a:lnTo>
                  <a:lnTo>
                    <a:pt x="612" y="646"/>
                  </a:lnTo>
                  <a:lnTo>
                    <a:pt x="597" y="649"/>
                  </a:lnTo>
                  <a:lnTo>
                    <a:pt x="583" y="651"/>
                  </a:lnTo>
                  <a:lnTo>
                    <a:pt x="569" y="653"/>
                  </a:lnTo>
                  <a:lnTo>
                    <a:pt x="555" y="655"/>
                  </a:lnTo>
                  <a:lnTo>
                    <a:pt x="540" y="656"/>
                  </a:lnTo>
                  <a:lnTo>
                    <a:pt x="529" y="656"/>
                  </a:lnTo>
                  <a:lnTo>
                    <a:pt x="518" y="656"/>
                  </a:lnTo>
                  <a:lnTo>
                    <a:pt x="506" y="656"/>
                  </a:lnTo>
                  <a:lnTo>
                    <a:pt x="495" y="656"/>
                  </a:lnTo>
                  <a:lnTo>
                    <a:pt x="483" y="655"/>
                  </a:lnTo>
                  <a:lnTo>
                    <a:pt x="471" y="655"/>
                  </a:lnTo>
                  <a:lnTo>
                    <a:pt x="459" y="654"/>
                  </a:lnTo>
                  <a:lnTo>
                    <a:pt x="447" y="653"/>
                  </a:lnTo>
                  <a:lnTo>
                    <a:pt x="435" y="652"/>
                  </a:lnTo>
                  <a:lnTo>
                    <a:pt x="423" y="651"/>
                  </a:lnTo>
                  <a:lnTo>
                    <a:pt x="410" y="650"/>
                  </a:lnTo>
                  <a:lnTo>
                    <a:pt x="398" y="648"/>
                  </a:lnTo>
                  <a:lnTo>
                    <a:pt x="386" y="646"/>
                  </a:lnTo>
                  <a:lnTo>
                    <a:pt x="374" y="644"/>
                  </a:lnTo>
                  <a:lnTo>
                    <a:pt x="362" y="642"/>
                  </a:lnTo>
                  <a:lnTo>
                    <a:pt x="351" y="640"/>
                  </a:lnTo>
                  <a:lnTo>
                    <a:pt x="341" y="638"/>
                  </a:lnTo>
                  <a:lnTo>
                    <a:pt x="330" y="635"/>
                  </a:lnTo>
                  <a:lnTo>
                    <a:pt x="320" y="633"/>
                  </a:lnTo>
                  <a:lnTo>
                    <a:pt x="309" y="630"/>
                  </a:lnTo>
                  <a:lnTo>
                    <a:pt x="299" y="628"/>
                  </a:lnTo>
                  <a:lnTo>
                    <a:pt x="289" y="625"/>
                  </a:lnTo>
                  <a:lnTo>
                    <a:pt x="278" y="622"/>
                  </a:lnTo>
                  <a:lnTo>
                    <a:pt x="268" y="619"/>
                  </a:lnTo>
                  <a:lnTo>
                    <a:pt x="258" y="616"/>
                  </a:lnTo>
                  <a:lnTo>
                    <a:pt x="248" y="613"/>
                  </a:lnTo>
                  <a:lnTo>
                    <a:pt x="238" y="610"/>
                  </a:lnTo>
                  <a:lnTo>
                    <a:pt x="228" y="606"/>
                  </a:lnTo>
                  <a:lnTo>
                    <a:pt x="218" y="602"/>
                  </a:lnTo>
                  <a:lnTo>
                    <a:pt x="208" y="599"/>
                  </a:lnTo>
                  <a:lnTo>
                    <a:pt x="199" y="593"/>
                  </a:lnTo>
                  <a:lnTo>
                    <a:pt x="189" y="589"/>
                  </a:lnTo>
                  <a:lnTo>
                    <a:pt x="169" y="578"/>
                  </a:lnTo>
                  <a:lnTo>
                    <a:pt x="148" y="566"/>
                  </a:lnTo>
                  <a:lnTo>
                    <a:pt x="128" y="553"/>
                  </a:lnTo>
                  <a:lnTo>
                    <a:pt x="109" y="538"/>
                  </a:lnTo>
                  <a:lnTo>
                    <a:pt x="90" y="523"/>
                  </a:lnTo>
                  <a:lnTo>
                    <a:pt x="72" y="506"/>
                  </a:lnTo>
                  <a:lnTo>
                    <a:pt x="55" y="488"/>
                  </a:lnTo>
                  <a:lnTo>
                    <a:pt x="39" y="470"/>
                  </a:lnTo>
                  <a:lnTo>
                    <a:pt x="33" y="462"/>
                  </a:lnTo>
                  <a:lnTo>
                    <a:pt x="27" y="454"/>
                  </a:lnTo>
                  <a:lnTo>
                    <a:pt x="21" y="445"/>
                  </a:lnTo>
                  <a:lnTo>
                    <a:pt x="16" y="436"/>
                  </a:lnTo>
                  <a:lnTo>
                    <a:pt x="12" y="426"/>
                  </a:lnTo>
                  <a:lnTo>
                    <a:pt x="8" y="417"/>
                  </a:lnTo>
                  <a:lnTo>
                    <a:pt x="5" y="407"/>
                  </a:lnTo>
                  <a:lnTo>
                    <a:pt x="2" y="397"/>
                  </a:lnTo>
                  <a:lnTo>
                    <a:pt x="0" y="370"/>
                  </a:lnTo>
                  <a:lnTo>
                    <a:pt x="2" y="341"/>
                  </a:lnTo>
                  <a:lnTo>
                    <a:pt x="8" y="312"/>
                  </a:lnTo>
                  <a:lnTo>
                    <a:pt x="14" y="284"/>
                  </a:lnTo>
                  <a:lnTo>
                    <a:pt x="19" y="262"/>
                  </a:lnTo>
                  <a:lnTo>
                    <a:pt x="26" y="241"/>
                  </a:lnTo>
                  <a:lnTo>
                    <a:pt x="34" y="221"/>
                  </a:lnTo>
                  <a:lnTo>
                    <a:pt x="44" y="201"/>
                  </a:lnTo>
                  <a:lnTo>
                    <a:pt x="55" y="182"/>
                  </a:lnTo>
                  <a:lnTo>
                    <a:pt x="68" y="164"/>
                  </a:lnTo>
                  <a:lnTo>
                    <a:pt x="82" y="146"/>
                  </a:lnTo>
                  <a:lnTo>
                    <a:pt x="99" y="129"/>
                  </a:lnTo>
                  <a:lnTo>
                    <a:pt x="128" y="103"/>
                  </a:lnTo>
                  <a:lnTo>
                    <a:pt x="134" y="120"/>
                  </a:lnTo>
                  <a:lnTo>
                    <a:pt x="138" y="138"/>
                  </a:lnTo>
                  <a:lnTo>
                    <a:pt x="143" y="155"/>
                  </a:lnTo>
                  <a:lnTo>
                    <a:pt x="151" y="171"/>
                  </a:lnTo>
                  <a:lnTo>
                    <a:pt x="167" y="170"/>
                  </a:lnTo>
                  <a:lnTo>
                    <a:pt x="182" y="169"/>
                  </a:lnTo>
                  <a:lnTo>
                    <a:pt x="198" y="167"/>
                  </a:lnTo>
                  <a:lnTo>
                    <a:pt x="213" y="165"/>
                  </a:lnTo>
                  <a:lnTo>
                    <a:pt x="229" y="163"/>
                  </a:lnTo>
                  <a:lnTo>
                    <a:pt x="244" y="160"/>
                  </a:lnTo>
                  <a:lnTo>
                    <a:pt x="259" y="158"/>
                  </a:lnTo>
                  <a:lnTo>
                    <a:pt x="275" y="155"/>
                  </a:lnTo>
                  <a:lnTo>
                    <a:pt x="290" y="152"/>
                  </a:lnTo>
                  <a:lnTo>
                    <a:pt x="306" y="149"/>
                  </a:lnTo>
                  <a:lnTo>
                    <a:pt x="321" y="147"/>
                  </a:lnTo>
                  <a:lnTo>
                    <a:pt x="336" y="144"/>
                  </a:lnTo>
                  <a:lnTo>
                    <a:pt x="352" y="141"/>
                  </a:lnTo>
                  <a:lnTo>
                    <a:pt x="367" y="139"/>
                  </a:lnTo>
                  <a:lnTo>
                    <a:pt x="383" y="136"/>
                  </a:lnTo>
                  <a:lnTo>
                    <a:pt x="398" y="134"/>
                  </a:lnTo>
                  <a:lnTo>
                    <a:pt x="420" y="131"/>
                  </a:lnTo>
                  <a:lnTo>
                    <a:pt x="441" y="127"/>
                  </a:lnTo>
                  <a:lnTo>
                    <a:pt x="463" y="123"/>
                  </a:lnTo>
                  <a:lnTo>
                    <a:pt x="483" y="119"/>
                  </a:lnTo>
                  <a:lnTo>
                    <a:pt x="504" y="114"/>
                  </a:lnTo>
                  <a:lnTo>
                    <a:pt x="525" y="109"/>
                  </a:lnTo>
                  <a:lnTo>
                    <a:pt x="546" y="104"/>
                  </a:lnTo>
                  <a:lnTo>
                    <a:pt x="566" y="99"/>
                  </a:lnTo>
                  <a:lnTo>
                    <a:pt x="587" y="93"/>
                  </a:lnTo>
                  <a:lnTo>
                    <a:pt x="607" y="87"/>
                  </a:lnTo>
                  <a:lnTo>
                    <a:pt x="628" y="81"/>
                  </a:lnTo>
                  <a:lnTo>
                    <a:pt x="648" y="75"/>
                  </a:lnTo>
                  <a:lnTo>
                    <a:pt x="668" y="68"/>
                  </a:lnTo>
                  <a:lnTo>
                    <a:pt x="688" y="62"/>
                  </a:lnTo>
                  <a:lnTo>
                    <a:pt x="710" y="56"/>
                  </a:lnTo>
                  <a:lnTo>
                    <a:pt x="730" y="49"/>
                  </a:lnTo>
                  <a:lnTo>
                    <a:pt x="735" y="42"/>
                  </a:lnTo>
                  <a:lnTo>
                    <a:pt x="741" y="35"/>
                  </a:lnTo>
                  <a:lnTo>
                    <a:pt x="745" y="28"/>
                  </a:lnTo>
                  <a:lnTo>
                    <a:pt x="748" y="20"/>
                  </a:lnTo>
                  <a:lnTo>
                    <a:pt x="744" y="0"/>
                  </a:lnTo>
                  <a:lnTo>
                    <a:pt x="761" y="5"/>
                  </a:lnTo>
                  <a:lnTo>
                    <a:pt x="777" y="10"/>
                  </a:lnTo>
                  <a:lnTo>
                    <a:pt x="794" y="15"/>
                  </a:lnTo>
                  <a:lnTo>
                    <a:pt x="811" y="19"/>
                  </a:lnTo>
                  <a:lnTo>
                    <a:pt x="828" y="24"/>
                  </a:lnTo>
                  <a:lnTo>
                    <a:pt x="845" y="28"/>
                  </a:lnTo>
                  <a:lnTo>
                    <a:pt x="862" y="32"/>
                  </a:lnTo>
                  <a:lnTo>
                    <a:pt x="879" y="3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3" name="Freeform 69"/>
            <p:cNvSpPr>
              <a:spLocks/>
            </p:cNvSpPr>
            <p:nvPr/>
          </p:nvSpPr>
          <p:spPr bwMode="auto">
            <a:xfrm>
              <a:off x="3716" y="2911"/>
              <a:ext cx="6" cy="3"/>
            </a:xfrm>
            <a:custGeom>
              <a:avLst/>
              <a:gdLst>
                <a:gd name="T0" fmla="*/ 1 w 26"/>
                <a:gd name="T1" fmla="*/ 0 h 14"/>
                <a:gd name="T2" fmla="*/ 1 w 26"/>
                <a:gd name="T3" fmla="*/ 0 h 14"/>
                <a:gd name="T4" fmla="*/ 1 w 26"/>
                <a:gd name="T5" fmla="*/ 0 h 14"/>
                <a:gd name="T6" fmla="*/ 1 w 26"/>
                <a:gd name="T7" fmla="*/ 1 h 14"/>
                <a:gd name="T8" fmla="*/ 1 w 26"/>
                <a:gd name="T9" fmla="*/ 1 h 14"/>
                <a:gd name="T10" fmla="*/ 1 w 26"/>
                <a:gd name="T11" fmla="*/ 1 h 14"/>
                <a:gd name="T12" fmla="*/ 0 w 26"/>
                <a:gd name="T13" fmla="*/ 1 h 14"/>
                <a:gd name="T14" fmla="*/ 0 w 26"/>
                <a:gd name="T15" fmla="*/ 1 h 14"/>
                <a:gd name="T16" fmla="*/ 0 w 26"/>
                <a:gd name="T17" fmla="*/ 0 h 14"/>
                <a:gd name="T18" fmla="*/ 0 w 26"/>
                <a:gd name="T19" fmla="*/ 0 h 14"/>
                <a:gd name="T20" fmla="*/ 0 w 26"/>
                <a:gd name="T21" fmla="*/ 0 h 14"/>
                <a:gd name="T22" fmla="*/ 0 w 26"/>
                <a:gd name="T23" fmla="*/ 0 h 14"/>
                <a:gd name="T24" fmla="*/ 0 w 26"/>
                <a:gd name="T25" fmla="*/ 0 h 14"/>
                <a:gd name="T26" fmla="*/ 1 w 26"/>
                <a:gd name="T27" fmla="*/ 0 h 14"/>
                <a:gd name="T28" fmla="*/ 1 w 26"/>
                <a:gd name="T29" fmla="*/ 0 h 14"/>
                <a:gd name="T30" fmla="*/ 1 w 26"/>
                <a:gd name="T31" fmla="*/ 0 h 14"/>
                <a:gd name="T32" fmla="*/ 1 w 26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4"/>
                <a:gd name="T53" fmla="*/ 26 w 2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4">
                  <a:moveTo>
                    <a:pt x="26" y="4"/>
                  </a:moveTo>
                  <a:lnTo>
                    <a:pt x="26" y="8"/>
                  </a:lnTo>
                  <a:lnTo>
                    <a:pt x="24" y="10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4" name="Freeform 70"/>
            <p:cNvSpPr>
              <a:spLocks/>
            </p:cNvSpPr>
            <p:nvPr/>
          </p:nvSpPr>
          <p:spPr bwMode="auto">
            <a:xfrm>
              <a:off x="3838" y="2889"/>
              <a:ext cx="76" cy="27"/>
            </a:xfrm>
            <a:custGeom>
              <a:avLst/>
              <a:gdLst>
                <a:gd name="T0" fmla="*/ 18 w 303"/>
                <a:gd name="T1" fmla="*/ 1 h 107"/>
                <a:gd name="T2" fmla="*/ 19 w 303"/>
                <a:gd name="T3" fmla="*/ 2 h 107"/>
                <a:gd name="T4" fmla="*/ 19 w 303"/>
                <a:gd name="T5" fmla="*/ 3 h 107"/>
                <a:gd name="T6" fmla="*/ 19 w 303"/>
                <a:gd name="T7" fmla="*/ 4 h 107"/>
                <a:gd name="T8" fmla="*/ 19 w 303"/>
                <a:gd name="T9" fmla="*/ 6 h 107"/>
                <a:gd name="T10" fmla="*/ 19 w 303"/>
                <a:gd name="T11" fmla="*/ 5 h 107"/>
                <a:gd name="T12" fmla="*/ 18 w 303"/>
                <a:gd name="T13" fmla="*/ 5 h 107"/>
                <a:gd name="T14" fmla="*/ 17 w 303"/>
                <a:gd name="T15" fmla="*/ 5 h 107"/>
                <a:gd name="T16" fmla="*/ 17 w 303"/>
                <a:gd name="T17" fmla="*/ 5 h 107"/>
                <a:gd name="T18" fmla="*/ 16 w 303"/>
                <a:gd name="T19" fmla="*/ 5 h 107"/>
                <a:gd name="T20" fmla="*/ 15 w 303"/>
                <a:gd name="T21" fmla="*/ 5 h 107"/>
                <a:gd name="T22" fmla="*/ 15 w 303"/>
                <a:gd name="T23" fmla="*/ 5 h 107"/>
                <a:gd name="T24" fmla="*/ 14 w 303"/>
                <a:gd name="T25" fmla="*/ 5 h 107"/>
                <a:gd name="T26" fmla="*/ 13 w 303"/>
                <a:gd name="T27" fmla="*/ 5 h 107"/>
                <a:gd name="T28" fmla="*/ 13 w 303"/>
                <a:gd name="T29" fmla="*/ 5 h 107"/>
                <a:gd name="T30" fmla="*/ 12 w 303"/>
                <a:gd name="T31" fmla="*/ 5 h 107"/>
                <a:gd name="T32" fmla="*/ 12 w 303"/>
                <a:gd name="T33" fmla="*/ 5 h 107"/>
                <a:gd name="T34" fmla="*/ 11 w 303"/>
                <a:gd name="T35" fmla="*/ 5 h 107"/>
                <a:gd name="T36" fmla="*/ 10 w 303"/>
                <a:gd name="T37" fmla="*/ 5 h 107"/>
                <a:gd name="T38" fmla="*/ 10 w 303"/>
                <a:gd name="T39" fmla="*/ 5 h 107"/>
                <a:gd name="T40" fmla="*/ 9 w 303"/>
                <a:gd name="T41" fmla="*/ 5 h 107"/>
                <a:gd name="T42" fmla="*/ 8 w 303"/>
                <a:gd name="T43" fmla="*/ 5 h 107"/>
                <a:gd name="T44" fmla="*/ 7 w 303"/>
                <a:gd name="T45" fmla="*/ 5 h 107"/>
                <a:gd name="T46" fmla="*/ 6 w 303"/>
                <a:gd name="T47" fmla="*/ 6 h 107"/>
                <a:gd name="T48" fmla="*/ 4 w 303"/>
                <a:gd name="T49" fmla="*/ 6 h 107"/>
                <a:gd name="T50" fmla="*/ 3 w 303"/>
                <a:gd name="T51" fmla="*/ 6 h 107"/>
                <a:gd name="T52" fmla="*/ 2 w 303"/>
                <a:gd name="T53" fmla="*/ 6 h 107"/>
                <a:gd name="T54" fmla="*/ 1 w 303"/>
                <a:gd name="T55" fmla="*/ 6 h 107"/>
                <a:gd name="T56" fmla="*/ 0 w 303"/>
                <a:gd name="T57" fmla="*/ 7 h 107"/>
                <a:gd name="T58" fmla="*/ 1 w 303"/>
                <a:gd name="T59" fmla="*/ 6 h 107"/>
                <a:gd name="T60" fmla="*/ 2 w 303"/>
                <a:gd name="T61" fmla="*/ 5 h 107"/>
                <a:gd name="T62" fmla="*/ 3 w 303"/>
                <a:gd name="T63" fmla="*/ 5 h 107"/>
                <a:gd name="T64" fmla="*/ 4 w 303"/>
                <a:gd name="T65" fmla="*/ 4 h 107"/>
                <a:gd name="T66" fmla="*/ 5 w 303"/>
                <a:gd name="T67" fmla="*/ 3 h 107"/>
                <a:gd name="T68" fmla="*/ 6 w 303"/>
                <a:gd name="T69" fmla="*/ 3 h 107"/>
                <a:gd name="T70" fmla="*/ 7 w 303"/>
                <a:gd name="T71" fmla="*/ 2 h 107"/>
                <a:gd name="T72" fmla="*/ 8 w 303"/>
                <a:gd name="T73" fmla="*/ 2 h 107"/>
                <a:gd name="T74" fmla="*/ 9 w 303"/>
                <a:gd name="T75" fmla="*/ 2 h 107"/>
                <a:gd name="T76" fmla="*/ 9 w 303"/>
                <a:gd name="T77" fmla="*/ 2 h 107"/>
                <a:gd name="T78" fmla="*/ 10 w 303"/>
                <a:gd name="T79" fmla="*/ 2 h 107"/>
                <a:gd name="T80" fmla="*/ 11 w 303"/>
                <a:gd name="T81" fmla="*/ 2 h 107"/>
                <a:gd name="T82" fmla="*/ 11 w 303"/>
                <a:gd name="T83" fmla="*/ 1 h 107"/>
                <a:gd name="T84" fmla="*/ 12 w 303"/>
                <a:gd name="T85" fmla="*/ 1 h 107"/>
                <a:gd name="T86" fmla="*/ 12 w 303"/>
                <a:gd name="T87" fmla="*/ 1 h 107"/>
                <a:gd name="T88" fmla="*/ 13 w 303"/>
                <a:gd name="T89" fmla="*/ 1 h 107"/>
                <a:gd name="T90" fmla="*/ 14 w 303"/>
                <a:gd name="T91" fmla="*/ 1 h 107"/>
                <a:gd name="T92" fmla="*/ 14 w 303"/>
                <a:gd name="T93" fmla="*/ 1 h 107"/>
                <a:gd name="T94" fmla="*/ 15 w 303"/>
                <a:gd name="T95" fmla="*/ 1 h 107"/>
                <a:gd name="T96" fmla="*/ 16 w 303"/>
                <a:gd name="T97" fmla="*/ 0 h 107"/>
                <a:gd name="T98" fmla="*/ 16 w 303"/>
                <a:gd name="T99" fmla="*/ 0 h 107"/>
                <a:gd name="T100" fmla="*/ 17 w 303"/>
                <a:gd name="T101" fmla="*/ 0 h 107"/>
                <a:gd name="T102" fmla="*/ 18 w 303"/>
                <a:gd name="T103" fmla="*/ 0 h 107"/>
                <a:gd name="T104" fmla="*/ 18 w 303"/>
                <a:gd name="T105" fmla="*/ 0 h 107"/>
                <a:gd name="T106" fmla="*/ 18 w 303"/>
                <a:gd name="T107" fmla="*/ 1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107"/>
                <a:gd name="T164" fmla="*/ 303 w 303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107">
                  <a:moveTo>
                    <a:pt x="293" y="12"/>
                  </a:moveTo>
                  <a:lnTo>
                    <a:pt x="297" y="30"/>
                  </a:lnTo>
                  <a:lnTo>
                    <a:pt x="300" y="49"/>
                  </a:lnTo>
                  <a:lnTo>
                    <a:pt x="302" y="68"/>
                  </a:lnTo>
                  <a:lnTo>
                    <a:pt x="303" y="86"/>
                  </a:lnTo>
                  <a:lnTo>
                    <a:pt x="294" y="84"/>
                  </a:lnTo>
                  <a:lnTo>
                    <a:pt x="284" y="82"/>
                  </a:lnTo>
                  <a:lnTo>
                    <a:pt x="274" y="81"/>
                  </a:lnTo>
                  <a:lnTo>
                    <a:pt x="264" y="79"/>
                  </a:lnTo>
                  <a:lnTo>
                    <a:pt x="254" y="79"/>
                  </a:lnTo>
                  <a:lnTo>
                    <a:pt x="244" y="78"/>
                  </a:lnTo>
                  <a:lnTo>
                    <a:pt x="233" y="78"/>
                  </a:lnTo>
                  <a:lnTo>
                    <a:pt x="223" y="78"/>
                  </a:lnTo>
                  <a:lnTo>
                    <a:pt x="213" y="78"/>
                  </a:lnTo>
                  <a:lnTo>
                    <a:pt x="202" y="78"/>
                  </a:lnTo>
                  <a:lnTo>
                    <a:pt x="192" y="79"/>
                  </a:lnTo>
                  <a:lnTo>
                    <a:pt x="182" y="79"/>
                  </a:lnTo>
                  <a:lnTo>
                    <a:pt x="171" y="80"/>
                  </a:lnTo>
                  <a:lnTo>
                    <a:pt x="161" y="80"/>
                  </a:lnTo>
                  <a:lnTo>
                    <a:pt x="151" y="81"/>
                  </a:lnTo>
                  <a:lnTo>
                    <a:pt x="140" y="81"/>
                  </a:lnTo>
                  <a:lnTo>
                    <a:pt x="122" y="82"/>
                  </a:lnTo>
                  <a:lnTo>
                    <a:pt x="104" y="84"/>
                  </a:lnTo>
                  <a:lnTo>
                    <a:pt x="86" y="86"/>
                  </a:lnTo>
                  <a:lnTo>
                    <a:pt x="68" y="89"/>
                  </a:lnTo>
                  <a:lnTo>
                    <a:pt x="50" y="92"/>
                  </a:lnTo>
                  <a:lnTo>
                    <a:pt x="33" y="96"/>
                  </a:lnTo>
                  <a:lnTo>
                    <a:pt x="16" y="101"/>
                  </a:lnTo>
                  <a:lnTo>
                    <a:pt x="0" y="107"/>
                  </a:lnTo>
                  <a:lnTo>
                    <a:pt x="14" y="96"/>
                  </a:lnTo>
                  <a:lnTo>
                    <a:pt x="28" y="84"/>
                  </a:lnTo>
                  <a:lnTo>
                    <a:pt x="43" y="73"/>
                  </a:lnTo>
                  <a:lnTo>
                    <a:pt x="58" y="62"/>
                  </a:lnTo>
                  <a:lnTo>
                    <a:pt x="74" y="53"/>
                  </a:lnTo>
                  <a:lnTo>
                    <a:pt x="91" y="44"/>
                  </a:lnTo>
                  <a:lnTo>
                    <a:pt x="108" y="37"/>
                  </a:lnTo>
                  <a:lnTo>
                    <a:pt x="126" y="32"/>
                  </a:lnTo>
                  <a:lnTo>
                    <a:pt x="136" y="30"/>
                  </a:lnTo>
                  <a:lnTo>
                    <a:pt x="146" y="28"/>
                  </a:lnTo>
                  <a:lnTo>
                    <a:pt x="157" y="25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7" y="18"/>
                  </a:lnTo>
                  <a:lnTo>
                    <a:pt x="197" y="15"/>
                  </a:lnTo>
                  <a:lnTo>
                    <a:pt x="207" y="13"/>
                  </a:lnTo>
                  <a:lnTo>
                    <a:pt x="217" y="10"/>
                  </a:lnTo>
                  <a:lnTo>
                    <a:pt x="227" y="8"/>
                  </a:lnTo>
                  <a:lnTo>
                    <a:pt x="237" y="6"/>
                  </a:lnTo>
                  <a:lnTo>
                    <a:pt x="248" y="4"/>
                  </a:lnTo>
                  <a:lnTo>
                    <a:pt x="258" y="2"/>
                  </a:lnTo>
                  <a:lnTo>
                    <a:pt x="269" y="1"/>
                  </a:lnTo>
                  <a:lnTo>
                    <a:pt x="279" y="0"/>
                  </a:lnTo>
                  <a:lnTo>
                    <a:pt x="290" y="0"/>
                  </a:lnTo>
                  <a:lnTo>
                    <a:pt x="293" y="1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5" name="Freeform 71"/>
            <p:cNvSpPr>
              <a:spLocks/>
            </p:cNvSpPr>
            <p:nvPr/>
          </p:nvSpPr>
          <p:spPr bwMode="auto">
            <a:xfrm>
              <a:off x="3782" y="2917"/>
              <a:ext cx="147" cy="179"/>
            </a:xfrm>
            <a:custGeom>
              <a:avLst/>
              <a:gdLst>
                <a:gd name="T0" fmla="*/ 34 w 587"/>
                <a:gd name="T1" fmla="*/ 2 h 717"/>
                <a:gd name="T2" fmla="*/ 35 w 587"/>
                <a:gd name="T3" fmla="*/ 4 h 717"/>
                <a:gd name="T4" fmla="*/ 35 w 587"/>
                <a:gd name="T5" fmla="*/ 6 h 717"/>
                <a:gd name="T6" fmla="*/ 36 w 587"/>
                <a:gd name="T7" fmla="*/ 14 h 717"/>
                <a:gd name="T8" fmla="*/ 35 w 587"/>
                <a:gd name="T9" fmla="*/ 20 h 717"/>
                <a:gd name="T10" fmla="*/ 34 w 587"/>
                <a:gd name="T11" fmla="*/ 25 h 717"/>
                <a:gd name="T12" fmla="*/ 35 w 587"/>
                <a:gd name="T13" fmla="*/ 31 h 717"/>
                <a:gd name="T14" fmla="*/ 36 w 587"/>
                <a:gd name="T15" fmla="*/ 35 h 717"/>
                <a:gd name="T16" fmla="*/ 36 w 587"/>
                <a:gd name="T17" fmla="*/ 38 h 717"/>
                <a:gd name="T18" fmla="*/ 36 w 587"/>
                <a:gd name="T19" fmla="*/ 41 h 717"/>
                <a:gd name="T20" fmla="*/ 34 w 587"/>
                <a:gd name="T21" fmla="*/ 42 h 717"/>
                <a:gd name="T22" fmla="*/ 32 w 587"/>
                <a:gd name="T23" fmla="*/ 42 h 717"/>
                <a:gd name="T24" fmla="*/ 30 w 587"/>
                <a:gd name="T25" fmla="*/ 43 h 717"/>
                <a:gd name="T26" fmla="*/ 27 w 587"/>
                <a:gd name="T27" fmla="*/ 43 h 717"/>
                <a:gd name="T28" fmla="*/ 25 w 587"/>
                <a:gd name="T29" fmla="*/ 44 h 717"/>
                <a:gd name="T30" fmla="*/ 23 w 587"/>
                <a:gd name="T31" fmla="*/ 44 h 717"/>
                <a:gd name="T32" fmla="*/ 20 w 587"/>
                <a:gd name="T33" fmla="*/ 45 h 717"/>
                <a:gd name="T34" fmla="*/ 18 w 587"/>
                <a:gd name="T35" fmla="*/ 45 h 717"/>
                <a:gd name="T36" fmla="*/ 15 w 587"/>
                <a:gd name="T37" fmla="*/ 44 h 717"/>
                <a:gd name="T38" fmla="*/ 12 w 587"/>
                <a:gd name="T39" fmla="*/ 44 h 717"/>
                <a:gd name="T40" fmla="*/ 10 w 587"/>
                <a:gd name="T41" fmla="*/ 44 h 717"/>
                <a:gd name="T42" fmla="*/ 8 w 587"/>
                <a:gd name="T43" fmla="*/ 43 h 717"/>
                <a:gd name="T44" fmla="*/ 6 w 587"/>
                <a:gd name="T45" fmla="*/ 43 h 717"/>
                <a:gd name="T46" fmla="*/ 4 w 587"/>
                <a:gd name="T47" fmla="*/ 42 h 717"/>
                <a:gd name="T48" fmla="*/ 2 w 587"/>
                <a:gd name="T49" fmla="*/ 42 h 717"/>
                <a:gd name="T50" fmla="*/ 1 w 587"/>
                <a:gd name="T51" fmla="*/ 41 h 717"/>
                <a:gd name="T52" fmla="*/ 1 w 587"/>
                <a:gd name="T53" fmla="*/ 38 h 717"/>
                <a:gd name="T54" fmla="*/ 2 w 587"/>
                <a:gd name="T55" fmla="*/ 35 h 717"/>
                <a:gd name="T56" fmla="*/ 5 w 587"/>
                <a:gd name="T57" fmla="*/ 34 h 717"/>
                <a:gd name="T58" fmla="*/ 8 w 587"/>
                <a:gd name="T59" fmla="*/ 33 h 717"/>
                <a:gd name="T60" fmla="*/ 12 w 587"/>
                <a:gd name="T61" fmla="*/ 31 h 717"/>
                <a:gd name="T62" fmla="*/ 15 w 587"/>
                <a:gd name="T63" fmla="*/ 30 h 717"/>
                <a:gd name="T64" fmla="*/ 19 w 587"/>
                <a:gd name="T65" fmla="*/ 28 h 717"/>
                <a:gd name="T66" fmla="*/ 22 w 587"/>
                <a:gd name="T67" fmla="*/ 25 h 717"/>
                <a:gd name="T68" fmla="*/ 24 w 587"/>
                <a:gd name="T69" fmla="*/ 22 h 717"/>
                <a:gd name="T70" fmla="*/ 26 w 587"/>
                <a:gd name="T71" fmla="*/ 18 h 717"/>
                <a:gd name="T72" fmla="*/ 28 w 587"/>
                <a:gd name="T73" fmla="*/ 14 h 717"/>
                <a:gd name="T74" fmla="*/ 30 w 587"/>
                <a:gd name="T75" fmla="*/ 9 h 717"/>
                <a:gd name="T76" fmla="*/ 30 w 587"/>
                <a:gd name="T77" fmla="*/ 4 h 717"/>
                <a:gd name="T78" fmla="*/ 30 w 587"/>
                <a:gd name="T79" fmla="*/ 2 h 717"/>
                <a:gd name="T80" fmla="*/ 29 w 587"/>
                <a:gd name="T81" fmla="*/ 1 h 717"/>
                <a:gd name="T82" fmla="*/ 28 w 587"/>
                <a:gd name="T83" fmla="*/ 0 h 717"/>
                <a:gd name="T84" fmla="*/ 30 w 587"/>
                <a:gd name="T85" fmla="*/ 0 h 717"/>
                <a:gd name="T86" fmla="*/ 32 w 587"/>
                <a:gd name="T87" fmla="*/ 0 h 7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"/>
                <a:gd name="T133" fmla="*/ 0 h 717"/>
                <a:gd name="T134" fmla="*/ 587 w 587"/>
                <a:gd name="T135" fmla="*/ 717 h 7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" h="717">
                  <a:moveTo>
                    <a:pt x="528" y="8"/>
                  </a:moveTo>
                  <a:lnTo>
                    <a:pt x="533" y="18"/>
                  </a:lnTo>
                  <a:lnTo>
                    <a:pt x="538" y="28"/>
                  </a:lnTo>
                  <a:lnTo>
                    <a:pt x="542" y="38"/>
                  </a:lnTo>
                  <a:lnTo>
                    <a:pt x="547" y="49"/>
                  </a:lnTo>
                  <a:lnTo>
                    <a:pt x="551" y="59"/>
                  </a:lnTo>
                  <a:lnTo>
                    <a:pt x="556" y="70"/>
                  </a:lnTo>
                  <a:lnTo>
                    <a:pt x="559" y="82"/>
                  </a:lnTo>
                  <a:lnTo>
                    <a:pt x="563" y="94"/>
                  </a:lnTo>
                  <a:lnTo>
                    <a:pt x="572" y="139"/>
                  </a:lnTo>
                  <a:lnTo>
                    <a:pt x="576" y="183"/>
                  </a:lnTo>
                  <a:lnTo>
                    <a:pt x="575" y="224"/>
                  </a:lnTo>
                  <a:lnTo>
                    <a:pt x="570" y="262"/>
                  </a:lnTo>
                  <a:lnTo>
                    <a:pt x="564" y="297"/>
                  </a:lnTo>
                  <a:lnTo>
                    <a:pt x="556" y="326"/>
                  </a:lnTo>
                  <a:lnTo>
                    <a:pt x="550" y="351"/>
                  </a:lnTo>
                  <a:lnTo>
                    <a:pt x="545" y="370"/>
                  </a:lnTo>
                  <a:lnTo>
                    <a:pt x="540" y="402"/>
                  </a:lnTo>
                  <a:lnTo>
                    <a:pt x="541" y="435"/>
                  </a:lnTo>
                  <a:lnTo>
                    <a:pt x="545" y="468"/>
                  </a:lnTo>
                  <a:lnTo>
                    <a:pt x="553" y="500"/>
                  </a:lnTo>
                  <a:lnTo>
                    <a:pt x="558" y="518"/>
                  </a:lnTo>
                  <a:lnTo>
                    <a:pt x="562" y="537"/>
                  </a:lnTo>
                  <a:lnTo>
                    <a:pt x="566" y="555"/>
                  </a:lnTo>
                  <a:lnTo>
                    <a:pt x="570" y="574"/>
                  </a:lnTo>
                  <a:lnTo>
                    <a:pt x="574" y="593"/>
                  </a:lnTo>
                  <a:lnTo>
                    <a:pt x="578" y="611"/>
                  </a:lnTo>
                  <a:lnTo>
                    <a:pt x="582" y="628"/>
                  </a:lnTo>
                  <a:lnTo>
                    <a:pt x="587" y="645"/>
                  </a:lnTo>
                  <a:lnTo>
                    <a:pt x="577" y="652"/>
                  </a:lnTo>
                  <a:lnTo>
                    <a:pt x="566" y="659"/>
                  </a:lnTo>
                  <a:lnTo>
                    <a:pt x="555" y="665"/>
                  </a:lnTo>
                  <a:lnTo>
                    <a:pt x="544" y="670"/>
                  </a:lnTo>
                  <a:lnTo>
                    <a:pt x="533" y="675"/>
                  </a:lnTo>
                  <a:lnTo>
                    <a:pt x="521" y="679"/>
                  </a:lnTo>
                  <a:lnTo>
                    <a:pt x="509" y="682"/>
                  </a:lnTo>
                  <a:lnTo>
                    <a:pt x="497" y="685"/>
                  </a:lnTo>
                  <a:lnTo>
                    <a:pt x="485" y="688"/>
                  </a:lnTo>
                  <a:lnTo>
                    <a:pt x="473" y="691"/>
                  </a:lnTo>
                  <a:lnTo>
                    <a:pt x="461" y="693"/>
                  </a:lnTo>
                  <a:lnTo>
                    <a:pt x="448" y="696"/>
                  </a:lnTo>
                  <a:lnTo>
                    <a:pt x="436" y="698"/>
                  </a:lnTo>
                  <a:lnTo>
                    <a:pt x="424" y="700"/>
                  </a:lnTo>
                  <a:lnTo>
                    <a:pt x="412" y="702"/>
                  </a:lnTo>
                  <a:lnTo>
                    <a:pt x="400" y="705"/>
                  </a:lnTo>
                  <a:lnTo>
                    <a:pt x="387" y="708"/>
                  </a:lnTo>
                  <a:lnTo>
                    <a:pt x="372" y="710"/>
                  </a:lnTo>
                  <a:lnTo>
                    <a:pt x="359" y="712"/>
                  </a:lnTo>
                  <a:lnTo>
                    <a:pt x="345" y="714"/>
                  </a:lnTo>
                  <a:lnTo>
                    <a:pt x="332" y="715"/>
                  </a:lnTo>
                  <a:lnTo>
                    <a:pt x="318" y="716"/>
                  </a:lnTo>
                  <a:lnTo>
                    <a:pt x="305" y="716"/>
                  </a:lnTo>
                  <a:lnTo>
                    <a:pt x="291" y="717"/>
                  </a:lnTo>
                  <a:lnTo>
                    <a:pt x="278" y="717"/>
                  </a:lnTo>
                  <a:lnTo>
                    <a:pt x="264" y="716"/>
                  </a:lnTo>
                  <a:lnTo>
                    <a:pt x="250" y="715"/>
                  </a:lnTo>
                  <a:lnTo>
                    <a:pt x="237" y="714"/>
                  </a:lnTo>
                  <a:lnTo>
                    <a:pt x="223" y="713"/>
                  </a:lnTo>
                  <a:lnTo>
                    <a:pt x="209" y="712"/>
                  </a:lnTo>
                  <a:lnTo>
                    <a:pt x="196" y="710"/>
                  </a:lnTo>
                  <a:lnTo>
                    <a:pt x="182" y="708"/>
                  </a:lnTo>
                  <a:lnTo>
                    <a:pt x="170" y="706"/>
                  </a:lnTo>
                  <a:lnTo>
                    <a:pt x="158" y="704"/>
                  </a:lnTo>
                  <a:lnTo>
                    <a:pt x="147" y="701"/>
                  </a:lnTo>
                  <a:lnTo>
                    <a:pt x="135" y="698"/>
                  </a:lnTo>
                  <a:lnTo>
                    <a:pt x="124" y="695"/>
                  </a:lnTo>
                  <a:lnTo>
                    <a:pt x="113" y="692"/>
                  </a:lnTo>
                  <a:lnTo>
                    <a:pt x="102" y="688"/>
                  </a:lnTo>
                  <a:lnTo>
                    <a:pt x="91" y="685"/>
                  </a:lnTo>
                  <a:lnTo>
                    <a:pt x="79" y="682"/>
                  </a:lnTo>
                  <a:lnTo>
                    <a:pt x="68" y="678"/>
                  </a:lnTo>
                  <a:lnTo>
                    <a:pt x="57" y="675"/>
                  </a:lnTo>
                  <a:lnTo>
                    <a:pt x="46" y="673"/>
                  </a:lnTo>
                  <a:lnTo>
                    <a:pt x="35" y="670"/>
                  </a:lnTo>
                  <a:lnTo>
                    <a:pt x="23" y="668"/>
                  </a:lnTo>
                  <a:lnTo>
                    <a:pt x="12" y="666"/>
                  </a:lnTo>
                  <a:lnTo>
                    <a:pt x="0" y="665"/>
                  </a:lnTo>
                  <a:lnTo>
                    <a:pt x="6" y="651"/>
                  </a:lnTo>
                  <a:lnTo>
                    <a:pt x="11" y="636"/>
                  </a:lnTo>
                  <a:lnTo>
                    <a:pt x="16" y="622"/>
                  </a:lnTo>
                  <a:lnTo>
                    <a:pt x="21" y="607"/>
                  </a:lnTo>
                  <a:lnTo>
                    <a:pt x="25" y="592"/>
                  </a:lnTo>
                  <a:lnTo>
                    <a:pt x="29" y="577"/>
                  </a:lnTo>
                  <a:lnTo>
                    <a:pt x="33" y="561"/>
                  </a:lnTo>
                  <a:lnTo>
                    <a:pt x="36" y="546"/>
                  </a:lnTo>
                  <a:lnTo>
                    <a:pt x="56" y="544"/>
                  </a:lnTo>
                  <a:lnTo>
                    <a:pt x="76" y="541"/>
                  </a:lnTo>
                  <a:lnTo>
                    <a:pt x="96" y="536"/>
                  </a:lnTo>
                  <a:lnTo>
                    <a:pt x="115" y="530"/>
                  </a:lnTo>
                  <a:lnTo>
                    <a:pt x="133" y="524"/>
                  </a:lnTo>
                  <a:lnTo>
                    <a:pt x="152" y="517"/>
                  </a:lnTo>
                  <a:lnTo>
                    <a:pt x="171" y="511"/>
                  </a:lnTo>
                  <a:lnTo>
                    <a:pt x="190" y="505"/>
                  </a:lnTo>
                  <a:lnTo>
                    <a:pt x="209" y="498"/>
                  </a:lnTo>
                  <a:lnTo>
                    <a:pt x="227" y="490"/>
                  </a:lnTo>
                  <a:lnTo>
                    <a:pt x="245" y="481"/>
                  </a:lnTo>
                  <a:lnTo>
                    <a:pt x="263" y="470"/>
                  </a:lnTo>
                  <a:lnTo>
                    <a:pt x="280" y="458"/>
                  </a:lnTo>
                  <a:lnTo>
                    <a:pt x="297" y="445"/>
                  </a:lnTo>
                  <a:lnTo>
                    <a:pt x="313" y="430"/>
                  </a:lnTo>
                  <a:lnTo>
                    <a:pt x="329" y="415"/>
                  </a:lnTo>
                  <a:lnTo>
                    <a:pt x="344" y="400"/>
                  </a:lnTo>
                  <a:lnTo>
                    <a:pt x="358" y="383"/>
                  </a:lnTo>
                  <a:lnTo>
                    <a:pt x="372" y="366"/>
                  </a:lnTo>
                  <a:lnTo>
                    <a:pt x="385" y="349"/>
                  </a:lnTo>
                  <a:lnTo>
                    <a:pt x="397" y="331"/>
                  </a:lnTo>
                  <a:lnTo>
                    <a:pt x="408" y="313"/>
                  </a:lnTo>
                  <a:lnTo>
                    <a:pt x="419" y="295"/>
                  </a:lnTo>
                  <a:lnTo>
                    <a:pt x="428" y="277"/>
                  </a:lnTo>
                  <a:lnTo>
                    <a:pt x="440" y="253"/>
                  </a:lnTo>
                  <a:lnTo>
                    <a:pt x="451" y="228"/>
                  </a:lnTo>
                  <a:lnTo>
                    <a:pt x="461" y="203"/>
                  </a:lnTo>
                  <a:lnTo>
                    <a:pt x="470" y="177"/>
                  </a:lnTo>
                  <a:lnTo>
                    <a:pt x="476" y="151"/>
                  </a:lnTo>
                  <a:lnTo>
                    <a:pt x="481" y="124"/>
                  </a:lnTo>
                  <a:lnTo>
                    <a:pt x="482" y="96"/>
                  </a:lnTo>
                  <a:lnTo>
                    <a:pt x="480" y="68"/>
                  </a:lnTo>
                  <a:lnTo>
                    <a:pt x="478" y="59"/>
                  </a:lnTo>
                  <a:lnTo>
                    <a:pt x="476" y="50"/>
                  </a:lnTo>
                  <a:lnTo>
                    <a:pt x="472" y="41"/>
                  </a:lnTo>
                  <a:lnTo>
                    <a:pt x="468" y="32"/>
                  </a:lnTo>
                  <a:lnTo>
                    <a:pt x="463" y="24"/>
                  </a:lnTo>
                  <a:lnTo>
                    <a:pt x="457" y="16"/>
                  </a:lnTo>
                  <a:lnTo>
                    <a:pt x="450" y="9"/>
                  </a:lnTo>
                  <a:lnTo>
                    <a:pt x="442" y="3"/>
                  </a:lnTo>
                  <a:lnTo>
                    <a:pt x="453" y="1"/>
                  </a:lnTo>
                  <a:lnTo>
                    <a:pt x="464" y="0"/>
                  </a:lnTo>
                  <a:lnTo>
                    <a:pt x="474" y="2"/>
                  </a:lnTo>
                  <a:lnTo>
                    <a:pt x="485" y="4"/>
                  </a:lnTo>
                  <a:lnTo>
                    <a:pt x="496" y="6"/>
                  </a:lnTo>
                  <a:lnTo>
                    <a:pt x="506" y="8"/>
                  </a:lnTo>
                  <a:lnTo>
                    <a:pt x="517" y="9"/>
                  </a:lnTo>
                  <a:lnTo>
                    <a:pt x="528" y="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6" name="Freeform 72"/>
            <p:cNvSpPr>
              <a:spLocks/>
            </p:cNvSpPr>
            <p:nvPr/>
          </p:nvSpPr>
          <p:spPr bwMode="auto">
            <a:xfrm>
              <a:off x="3710" y="2917"/>
              <a:ext cx="183" cy="128"/>
            </a:xfrm>
            <a:custGeom>
              <a:avLst/>
              <a:gdLst>
                <a:gd name="T0" fmla="*/ 44 w 730"/>
                <a:gd name="T1" fmla="*/ 1 h 511"/>
                <a:gd name="T2" fmla="*/ 45 w 730"/>
                <a:gd name="T3" fmla="*/ 2 h 511"/>
                <a:gd name="T4" fmla="*/ 46 w 730"/>
                <a:gd name="T5" fmla="*/ 4 h 511"/>
                <a:gd name="T6" fmla="*/ 46 w 730"/>
                <a:gd name="T7" fmla="*/ 7 h 511"/>
                <a:gd name="T8" fmla="*/ 46 w 730"/>
                <a:gd name="T9" fmla="*/ 9 h 511"/>
                <a:gd name="T10" fmla="*/ 45 w 730"/>
                <a:gd name="T11" fmla="*/ 12 h 511"/>
                <a:gd name="T12" fmla="*/ 44 w 730"/>
                <a:gd name="T13" fmla="*/ 16 h 511"/>
                <a:gd name="T14" fmla="*/ 42 w 730"/>
                <a:gd name="T15" fmla="*/ 19 h 511"/>
                <a:gd name="T16" fmla="*/ 40 w 730"/>
                <a:gd name="T17" fmla="*/ 22 h 511"/>
                <a:gd name="T18" fmla="*/ 37 w 730"/>
                <a:gd name="T19" fmla="*/ 24 h 511"/>
                <a:gd name="T20" fmla="*/ 34 w 730"/>
                <a:gd name="T21" fmla="*/ 27 h 511"/>
                <a:gd name="T22" fmla="*/ 31 w 730"/>
                <a:gd name="T23" fmla="*/ 29 h 511"/>
                <a:gd name="T24" fmla="*/ 27 w 730"/>
                <a:gd name="T25" fmla="*/ 30 h 511"/>
                <a:gd name="T26" fmla="*/ 24 w 730"/>
                <a:gd name="T27" fmla="*/ 31 h 511"/>
                <a:gd name="T28" fmla="*/ 21 w 730"/>
                <a:gd name="T29" fmla="*/ 32 h 511"/>
                <a:gd name="T30" fmla="*/ 18 w 730"/>
                <a:gd name="T31" fmla="*/ 32 h 511"/>
                <a:gd name="T32" fmla="*/ 15 w 730"/>
                <a:gd name="T33" fmla="*/ 32 h 511"/>
                <a:gd name="T34" fmla="*/ 12 w 730"/>
                <a:gd name="T35" fmla="*/ 32 h 511"/>
                <a:gd name="T36" fmla="*/ 9 w 730"/>
                <a:gd name="T37" fmla="*/ 32 h 511"/>
                <a:gd name="T38" fmla="*/ 6 w 730"/>
                <a:gd name="T39" fmla="*/ 32 h 511"/>
                <a:gd name="T40" fmla="*/ 2 w 730"/>
                <a:gd name="T41" fmla="*/ 31 h 511"/>
                <a:gd name="T42" fmla="*/ 0 w 730"/>
                <a:gd name="T43" fmla="*/ 30 h 511"/>
                <a:gd name="T44" fmla="*/ 1 w 730"/>
                <a:gd name="T45" fmla="*/ 27 h 511"/>
                <a:gd name="T46" fmla="*/ 2 w 730"/>
                <a:gd name="T47" fmla="*/ 25 h 511"/>
                <a:gd name="T48" fmla="*/ 3 w 730"/>
                <a:gd name="T49" fmla="*/ 23 h 511"/>
                <a:gd name="T50" fmla="*/ 4 w 730"/>
                <a:gd name="T51" fmla="*/ 21 h 511"/>
                <a:gd name="T52" fmla="*/ 5 w 730"/>
                <a:gd name="T53" fmla="*/ 20 h 511"/>
                <a:gd name="T54" fmla="*/ 7 w 730"/>
                <a:gd name="T55" fmla="*/ 20 h 511"/>
                <a:gd name="T56" fmla="*/ 9 w 730"/>
                <a:gd name="T57" fmla="*/ 20 h 511"/>
                <a:gd name="T58" fmla="*/ 12 w 730"/>
                <a:gd name="T59" fmla="*/ 21 h 511"/>
                <a:gd name="T60" fmla="*/ 15 w 730"/>
                <a:gd name="T61" fmla="*/ 20 h 511"/>
                <a:gd name="T62" fmla="*/ 19 w 730"/>
                <a:gd name="T63" fmla="*/ 20 h 511"/>
                <a:gd name="T64" fmla="*/ 23 w 730"/>
                <a:gd name="T65" fmla="*/ 17 h 511"/>
                <a:gd name="T66" fmla="*/ 26 w 730"/>
                <a:gd name="T67" fmla="*/ 13 h 511"/>
                <a:gd name="T68" fmla="*/ 29 w 730"/>
                <a:gd name="T69" fmla="*/ 8 h 511"/>
                <a:gd name="T70" fmla="*/ 29 w 730"/>
                <a:gd name="T71" fmla="*/ 6 h 511"/>
                <a:gd name="T72" fmla="*/ 30 w 730"/>
                <a:gd name="T73" fmla="*/ 4 h 511"/>
                <a:gd name="T74" fmla="*/ 31 w 730"/>
                <a:gd name="T75" fmla="*/ 3 h 511"/>
                <a:gd name="T76" fmla="*/ 31 w 730"/>
                <a:gd name="T77" fmla="*/ 2 h 511"/>
                <a:gd name="T78" fmla="*/ 32 w 730"/>
                <a:gd name="T79" fmla="*/ 1 h 511"/>
                <a:gd name="T80" fmla="*/ 35 w 730"/>
                <a:gd name="T81" fmla="*/ 1 h 511"/>
                <a:gd name="T82" fmla="*/ 39 w 730"/>
                <a:gd name="T83" fmla="*/ 0 h 511"/>
                <a:gd name="T84" fmla="*/ 43 w 730"/>
                <a:gd name="T85" fmla="*/ 0 h 5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0"/>
                <a:gd name="T130" fmla="*/ 0 h 511"/>
                <a:gd name="T131" fmla="*/ 730 w 730"/>
                <a:gd name="T132" fmla="*/ 511 h 5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0" h="511">
                  <a:moveTo>
                    <a:pt x="682" y="0"/>
                  </a:moveTo>
                  <a:lnTo>
                    <a:pt x="687" y="8"/>
                  </a:lnTo>
                  <a:lnTo>
                    <a:pt x="693" y="15"/>
                  </a:lnTo>
                  <a:lnTo>
                    <a:pt x="699" y="22"/>
                  </a:lnTo>
                  <a:lnTo>
                    <a:pt x="705" y="29"/>
                  </a:lnTo>
                  <a:lnTo>
                    <a:pt x="710" y="36"/>
                  </a:lnTo>
                  <a:lnTo>
                    <a:pt x="716" y="43"/>
                  </a:lnTo>
                  <a:lnTo>
                    <a:pt x="722" y="51"/>
                  </a:lnTo>
                  <a:lnTo>
                    <a:pt x="727" y="58"/>
                  </a:lnTo>
                  <a:lnTo>
                    <a:pt x="730" y="71"/>
                  </a:lnTo>
                  <a:lnTo>
                    <a:pt x="728" y="87"/>
                  </a:lnTo>
                  <a:lnTo>
                    <a:pt x="726" y="102"/>
                  </a:lnTo>
                  <a:lnTo>
                    <a:pt x="726" y="116"/>
                  </a:lnTo>
                  <a:lnTo>
                    <a:pt x="727" y="131"/>
                  </a:lnTo>
                  <a:lnTo>
                    <a:pt x="726" y="145"/>
                  </a:lnTo>
                  <a:lnTo>
                    <a:pt x="724" y="160"/>
                  </a:lnTo>
                  <a:lnTo>
                    <a:pt x="720" y="175"/>
                  </a:lnTo>
                  <a:lnTo>
                    <a:pt x="715" y="193"/>
                  </a:lnTo>
                  <a:lnTo>
                    <a:pt x="709" y="211"/>
                  </a:lnTo>
                  <a:lnTo>
                    <a:pt x="702" y="228"/>
                  </a:lnTo>
                  <a:lnTo>
                    <a:pt x="695" y="246"/>
                  </a:lnTo>
                  <a:lnTo>
                    <a:pt x="687" y="263"/>
                  </a:lnTo>
                  <a:lnTo>
                    <a:pt x="677" y="279"/>
                  </a:lnTo>
                  <a:lnTo>
                    <a:pt x="668" y="295"/>
                  </a:lnTo>
                  <a:lnTo>
                    <a:pt x="656" y="311"/>
                  </a:lnTo>
                  <a:lnTo>
                    <a:pt x="644" y="327"/>
                  </a:lnTo>
                  <a:lnTo>
                    <a:pt x="631" y="343"/>
                  </a:lnTo>
                  <a:lnTo>
                    <a:pt x="617" y="359"/>
                  </a:lnTo>
                  <a:lnTo>
                    <a:pt x="603" y="373"/>
                  </a:lnTo>
                  <a:lnTo>
                    <a:pt x="588" y="387"/>
                  </a:lnTo>
                  <a:lnTo>
                    <a:pt x="573" y="401"/>
                  </a:lnTo>
                  <a:lnTo>
                    <a:pt x="557" y="413"/>
                  </a:lnTo>
                  <a:lnTo>
                    <a:pt x="540" y="425"/>
                  </a:lnTo>
                  <a:lnTo>
                    <a:pt x="523" y="437"/>
                  </a:lnTo>
                  <a:lnTo>
                    <a:pt x="506" y="447"/>
                  </a:lnTo>
                  <a:lnTo>
                    <a:pt x="489" y="457"/>
                  </a:lnTo>
                  <a:lnTo>
                    <a:pt x="471" y="466"/>
                  </a:lnTo>
                  <a:lnTo>
                    <a:pt x="452" y="474"/>
                  </a:lnTo>
                  <a:lnTo>
                    <a:pt x="434" y="482"/>
                  </a:lnTo>
                  <a:lnTo>
                    <a:pt x="415" y="488"/>
                  </a:lnTo>
                  <a:lnTo>
                    <a:pt x="396" y="494"/>
                  </a:lnTo>
                  <a:lnTo>
                    <a:pt x="381" y="498"/>
                  </a:lnTo>
                  <a:lnTo>
                    <a:pt x="365" y="501"/>
                  </a:lnTo>
                  <a:lnTo>
                    <a:pt x="349" y="504"/>
                  </a:lnTo>
                  <a:lnTo>
                    <a:pt x="334" y="506"/>
                  </a:lnTo>
                  <a:lnTo>
                    <a:pt x="319" y="508"/>
                  </a:lnTo>
                  <a:lnTo>
                    <a:pt x="304" y="509"/>
                  </a:lnTo>
                  <a:lnTo>
                    <a:pt x="288" y="510"/>
                  </a:lnTo>
                  <a:lnTo>
                    <a:pt x="273" y="510"/>
                  </a:lnTo>
                  <a:lnTo>
                    <a:pt x="258" y="511"/>
                  </a:lnTo>
                  <a:lnTo>
                    <a:pt x="242" y="511"/>
                  </a:lnTo>
                  <a:lnTo>
                    <a:pt x="227" y="511"/>
                  </a:lnTo>
                  <a:lnTo>
                    <a:pt x="211" y="510"/>
                  </a:lnTo>
                  <a:lnTo>
                    <a:pt x="196" y="510"/>
                  </a:lnTo>
                  <a:lnTo>
                    <a:pt x="180" y="509"/>
                  </a:lnTo>
                  <a:lnTo>
                    <a:pt x="165" y="509"/>
                  </a:lnTo>
                  <a:lnTo>
                    <a:pt x="149" y="508"/>
                  </a:lnTo>
                  <a:lnTo>
                    <a:pt x="130" y="507"/>
                  </a:lnTo>
                  <a:lnTo>
                    <a:pt x="111" y="505"/>
                  </a:lnTo>
                  <a:lnTo>
                    <a:pt x="93" y="502"/>
                  </a:lnTo>
                  <a:lnTo>
                    <a:pt x="74" y="499"/>
                  </a:lnTo>
                  <a:lnTo>
                    <a:pt x="56" y="496"/>
                  </a:lnTo>
                  <a:lnTo>
                    <a:pt x="37" y="493"/>
                  </a:lnTo>
                  <a:lnTo>
                    <a:pt x="19" y="490"/>
                  </a:lnTo>
                  <a:lnTo>
                    <a:pt x="0" y="487"/>
                  </a:lnTo>
                  <a:lnTo>
                    <a:pt x="2" y="473"/>
                  </a:lnTo>
                  <a:lnTo>
                    <a:pt x="5" y="460"/>
                  </a:lnTo>
                  <a:lnTo>
                    <a:pt x="7" y="446"/>
                  </a:lnTo>
                  <a:lnTo>
                    <a:pt x="9" y="432"/>
                  </a:lnTo>
                  <a:lnTo>
                    <a:pt x="13" y="419"/>
                  </a:lnTo>
                  <a:lnTo>
                    <a:pt x="17" y="406"/>
                  </a:lnTo>
                  <a:lnTo>
                    <a:pt x="23" y="393"/>
                  </a:lnTo>
                  <a:lnTo>
                    <a:pt x="30" y="381"/>
                  </a:lnTo>
                  <a:lnTo>
                    <a:pt x="36" y="372"/>
                  </a:lnTo>
                  <a:lnTo>
                    <a:pt x="42" y="363"/>
                  </a:lnTo>
                  <a:lnTo>
                    <a:pt x="48" y="355"/>
                  </a:lnTo>
                  <a:lnTo>
                    <a:pt x="55" y="346"/>
                  </a:lnTo>
                  <a:lnTo>
                    <a:pt x="61" y="337"/>
                  </a:lnTo>
                  <a:lnTo>
                    <a:pt x="67" y="328"/>
                  </a:lnTo>
                  <a:lnTo>
                    <a:pt x="74" y="319"/>
                  </a:lnTo>
                  <a:lnTo>
                    <a:pt x="80" y="311"/>
                  </a:lnTo>
                  <a:lnTo>
                    <a:pt x="91" y="315"/>
                  </a:lnTo>
                  <a:lnTo>
                    <a:pt x="102" y="319"/>
                  </a:lnTo>
                  <a:lnTo>
                    <a:pt x="112" y="321"/>
                  </a:lnTo>
                  <a:lnTo>
                    <a:pt x="123" y="323"/>
                  </a:lnTo>
                  <a:lnTo>
                    <a:pt x="134" y="324"/>
                  </a:lnTo>
                  <a:lnTo>
                    <a:pt x="145" y="325"/>
                  </a:lnTo>
                  <a:lnTo>
                    <a:pt x="156" y="325"/>
                  </a:lnTo>
                  <a:lnTo>
                    <a:pt x="168" y="326"/>
                  </a:lnTo>
                  <a:lnTo>
                    <a:pt x="186" y="327"/>
                  </a:lnTo>
                  <a:lnTo>
                    <a:pt x="205" y="327"/>
                  </a:lnTo>
                  <a:lnTo>
                    <a:pt x="223" y="326"/>
                  </a:lnTo>
                  <a:lnTo>
                    <a:pt x="241" y="324"/>
                  </a:lnTo>
                  <a:lnTo>
                    <a:pt x="259" y="321"/>
                  </a:lnTo>
                  <a:lnTo>
                    <a:pt x="277" y="317"/>
                  </a:lnTo>
                  <a:lnTo>
                    <a:pt x="294" y="312"/>
                  </a:lnTo>
                  <a:lnTo>
                    <a:pt x="310" y="305"/>
                  </a:lnTo>
                  <a:lnTo>
                    <a:pt x="336" y="290"/>
                  </a:lnTo>
                  <a:lnTo>
                    <a:pt x="359" y="272"/>
                  </a:lnTo>
                  <a:lnTo>
                    <a:pt x="381" y="251"/>
                  </a:lnTo>
                  <a:lnTo>
                    <a:pt x="399" y="227"/>
                  </a:lnTo>
                  <a:lnTo>
                    <a:pt x="415" y="202"/>
                  </a:lnTo>
                  <a:lnTo>
                    <a:pt x="430" y="175"/>
                  </a:lnTo>
                  <a:lnTo>
                    <a:pt x="442" y="148"/>
                  </a:lnTo>
                  <a:lnTo>
                    <a:pt x="453" y="121"/>
                  </a:lnTo>
                  <a:lnTo>
                    <a:pt x="457" y="112"/>
                  </a:lnTo>
                  <a:lnTo>
                    <a:pt x="461" y="103"/>
                  </a:lnTo>
                  <a:lnTo>
                    <a:pt x="465" y="94"/>
                  </a:lnTo>
                  <a:lnTo>
                    <a:pt x="469" y="85"/>
                  </a:lnTo>
                  <a:lnTo>
                    <a:pt x="473" y="76"/>
                  </a:lnTo>
                  <a:lnTo>
                    <a:pt x="478" y="67"/>
                  </a:lnTo>
                  <a:lnTo>
                    <a:pt x="482" y="59"/>
                  </a:lnTo>
                  <a:lnTo>
                    <a:pt x="487" y="50"/>
                  </a:lnTo>
                  <a:lnTo>
                    <a:pt x="490" y="45"/>
                  </a:lnTo>
                  <a:lnTo>
                    <a:pt x="493" y="40"/>
                  </a:lnTo>
                  <a:lnTo>
                    <a:pt x="497" y="36"/>
                  </a:lnTo>
                  <a:lnTo>
                    <a:pt x="500" y="31"/>
                  </a:lnTo>
                  <a:lnTo>
                    <a:pt x="505" y="28"/>
                  </a:lnTo>
                  <a:lnTo>
                    <a:pt x="510" y="24"/>
                  </a:lnTo>
                  <a:lnTo>
                    <a:pt x="515" y="21"/>
                  </a:lnTo>
                  <a:lnTo>
                    <a:pt x="522" y="19"/>
                  </a:lnTo>
                  <a:lnTo>
                    <a:pt x="542" y="15"/>
                  </a:lnTo>
                  <a:lnTo>
                    <a:pt x="562" y="11"/>
                  </a:lnTo>
                  <a:lnTo>
                    <a:pt x="582" y="8"/>
                  </a:lnTo>
                  <a:lnTo>
                    <a:pt x="602" y="6"/>
                  </a:lnTo>
                  <a:lnTo>
                    <a:pt x="621" y="4"/>
                  </a:lnTo>
                  <a:lnTo>
                    <a:pt x="641" y="2"/>
                  </a:lnTo>
                  <a:lnTo>
                    <a:pt x="662" y="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7" name="Freeform 73"/>
            <p:cNvSpPr>
              <a:spLocks/>
            </p:cNvSpPr>
            <p:nvPr/>
          </p:nvSpPr>
          <p:spPr bwMode="auto">
            <a:xfrm>
              <a:off x="3613" y="2919"/>
              <a:ext cx="22" cy="8"/>
            </a:xfrm>
            <a:custGeom>
              <a:avLst/>
              <a:gdLst>
                <a:gd name="T0" fmla="*/ 5 w 88"/>
                <a:gd name="T1" fmla="*/ 0 h 32"/>
                <a:gd name="T2" fmla="*/ 6 w 88"/>
                <a:gd name="T3" fmla="*/ 1 h 32"/>
                <a:gd name="T4" fmla="*/ 5 w 88"/>
                <a:gd name="T5" fmla="*/ 1 h 32"/>
                <a:gd name="T6" fmla="*/ 5 w 88"/>
                <a:gd name="T7" fmla="*/ 1 h 32"/>
                <a:gd name="T8" fmla="*/ 5 w 88"/>
                <a:gd name="T9" fmla="*/ 1 h 32"/>
                <a:gd name="T10" fmla="*/ 4 w 88"/>
                <a:gd name="T11" fmla="*/ 1 h 32"/>
                <a:gd name="T12" fmla="*/ 3 w 88"/>
                <a:gd name="T13" fmla="*/ 1 h 32"/>
                <a:gd name="T14" fmla="*/ 3 w 88"/>
                <a:gd name="T15" fmla="*/ 2 h 32"/>
                <a:gd name="T16" fmla="*/ 2 w 88"/>
                <a:gd name="T17" fmla="*/ 2 h 32"/>
                <a:gd name="T18" fmla="*/ 2 w 88"/>
                <a:gd name="T19" fmla="*/ 2 h 32"/>
                <a:gd name="T20" fmla="*/ 1 w 88"/>
                <a:gd name="T21" fmla="*/ 2 h 32"/>
                <a:gd name="T22" fmla="*/ 1 w 88"/>
                <a:gd name="T23" fmla="*/ 2 h 32"/>
                <a:gd name="T24" fmla="*/ 0 w 88"/>
                <a:gd name="T25" fmla="*/ 2 h 32"/>
                <a:gd name="T26" fmla="*/ 0 w 88"/>
                <a:gd name="T27" fmla="*/ 2 h 32"/>
                <a:gd name="T28" fmla="*/ 0 w 88"/>
                <a:gd name="T29" fmla="*/ 1 h 32"/>
                <a:gd name="T30" fmla="*/ 0 w 88"/>
                <a:gd name="T31" fmla="*/ 1 h 32"/>
                <a:gd name="T32" fmla="*/ 0 w 88"/>
                <a:gd name="T33" fmla="*/ 1 h 32"/>
                <a:gd name="T34" fmla="*/ 1 w 88"/>
                <a:gd name="T35" fmla="*/ 1 h 32"/>
                <a:gd name="T36" fmla="*/ 1 w 88"/>
                <a:gd name="T37" fmla="*/ 1 h 32"/>
                <a:gd name="T38" fmla="*/ 2 w 88"/>
                <a:gd name="T39" fmla="*/ 1 h 32"/>
                <a:gd name="T40" fmla="*/ 3 w 88"/>
                <a:gd name="T41" fmla="*/ 0 h 32"/>
                <a:gd name="T42" fmla="*/ 3 w 88"/>
                <a:gd name="T43" fmla="*/ 0 h 32"/>
                <a:gd name="T44" fmla="*/ 4 w 88"/>
                <a:gd name="T45" fmla="*/ 0 h 32"/>
                <a:gd name="T46" fmla="*/ 5 w 88"/>
                <a:gd name="T47" fmla="*/ 0 h 32"/>
                <a:gd name="T48" fmla="*/ 5 w 88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32"/>
                <a:gd name="T77" fmla="*/ 88 w 88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32">
                  <a:moveTo>
                    <a:pt x="85" y="0"/>
                  </a:moveTo>
                  <a:lnTo>
                    <a:pt x="88" y="8"/>
                  </a:lnTo>
                  <a:lnTo>
                    <a:pt x="85" y="15"/>
                  </a:lnTo>
                  <a:lnTo>
                    <a:pt x="78" y="19"/>
                  </a:lnTo>
                  <a:lnTo>
                    <a:pt x="71" y="21"/>
                  </a:lnTo>
                  <a:lnTo>
                    <a:pt x="62" y="23"/>
                  </a:lnTo>
                  <a:lnTo>
                    <a:pt x="54" y="25"/>
                  </a:lnTo>
                  <a:lnTo>
                    <a:pt x="45" y="27"/>
                  </a:lnTo>
                  <a:lnTo>
                    <a:pt x="36" y="29"/>
                  </a:lnTo>
                  <a:lnTo>
                    <a:pt x="27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1" y="16"/>
                  </a:lnTo>
                  <a:lnTo>
                    <a:pt x="21" y="13"/>
                  </a:lnTo>
                  <a:lnTo>
                    <a:pt x="32" y="10"/>
                  </a:lnTo>
                  <a:lnTo>
                    <a:pt x="43" y="6"/>
                  </a:lnTo>
                  <a:lnTo>
                    <a:pt x="53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8" name="Freeform 74"/>
            <p:cNvSpPr>
              <a:spLocks/>
            </p:cNvSpPr>
            <p:nvPr/>
          </p:nvSpPr>
          <p:spPr bwMode="auto">
            <a:xfrm>
              <a:off x="3611" y="2925"/>
              <a:ext cx="56" cy="14"/>
            </a:xfrm>
            <a:custGeom>
              <a:avLst/>
              <a:gdLst>
                <a:gd name="T0" fmla="*/ 14 w 223"/>
                <a:gd name="T1" fmla="*/ 0 h 55"/>
                <a:gd name="T2" fmla="*/ 14 w 223"/>
                <a:gd name="T3" fmla="*/ 0 h 55"/>
                <a:gd name="T4" fmla="*/ 14 w 223"/>
                <a:gd name="T5" fmla="*/ 1 h 55"/>
                <a:gd name="T6" fmla="*/ 14 w 223"/>
                <a:gd name="T7" fmla="*/ 1 h 55"/>
                <a:gd name="T8" fmla="*/ 14 w 223"/>
                <a:gd name="T9" fmla="*/ 1 h 55"/>
                <a:gd name="T10" fmla="*/ 13 w 223"/>
                <a:gd name="T11" fmla="*/ 1 h 55"/>
                <a:gd name="T12" fmla="*/ 12 w 223"/>
                <a:gd name="T13" fmla="*/ 1 h 55"/>
                <a:gd name="T14" fmla="*/ 11 w 223"/>
                <a:gd name="T15" fmla="*/ 1 h 55"/>
                <a:gd name="T16" fmla="*/ 10 w 223"/>
                <a:gd name="T17" fmla="*/ 2 h 55"/>
                <a:gd name="T18" fmla="*/ 9 w 223"/>
                <a:gd name="T19" fmla="*/ 2 h 55"/>
                <a:gd name="T20" fmla="*/ 9 w 223"/>
                <a:gd name="T21" fmla="*/ 2 h 55"/>
                <a:gd name="T22" fmla="*/ 8 w 223"/>
                <a:gd name="T23" fmla="*/ 2 h 55"/>
                <a:gd name="T24" fmla="*/ 7 w 223"/>
                <a:gd name="T25" fmla="*/ 2 h 55"/>
                <a:gd name="T26" fmla="*/ 6 w 223"/>
                <a:gd name="T27" fmla="*/ 2 h 55"/>
                <a:gd name="T28" fmla="*/ 5 w 223"/>
                <a:gd name="T29" fmla="*/ 2 h 55"/>
                <a:gd name="T30" fmla="*/ 4 w 223"/>
                <a:gd name="T31" fmla="*/ 3 h 55"/>
                <a:gd name="T32" fmla="*/ 4 w 223"/>
                <a:gd name="T33" fmla="*/ 3 h 55"/>
                <a:gd name="T34" fmla="*/ 3 w 223"/>
                <a:gd name="T35" fmla="*/ 3 h 55"/>
                <a:gd name="T36" fmla="*/ 2 w 223"/>
                <a:gd name="T37" fmla="*/ 3 h 55"/>
                <a:gd name="T38" fmla="*/ 1 w 223"/>
                <a:gd name="T39" fmla="*/ 3 h 55"/>
                <a:gd name="T40" fmla="*/ 0 w 223"/>
                <a:gd name="T41" fmla="*/ 4 h 55"/>
                <a:gd name="T42" fmla="*/ 0 w 223"/>
                <a:gd name="T43" fmla="*/ 2 h 55"/>
                <a:gd name="T44" fmla="*/ 1 w 223"/>
                <a:gd name="T45" fmla="*/ 2 h 55"/>
                <a:gd name="T46" fmla="*/ 2 w 223"/>
                <a:gd name="T47" fmla="*/ 2 h 55"/>
                <a:gd name="T48" fmla="*/ 3 w 223"/>
                <a:gd name="T49" fmla="*/ 1 h 55"/>
                <a:gd name="T50" fmla="*/ 3 w 223"/>
                <a:gd name="T51" fmla="*/ 1 h 55"/>
                <a:gd name="T52" fmla="*/ 4 w 223"/>
                <a:gd name="T53" fmla="*/ 1 h 55"/>
                <a:gd name="T54" fmla="*/ 5 w 223"/>
                <a:gd name="T55" fmla="*/ 1 h 55"/>
                <a:gd name="T56" fmla="*/ 6 w 223"/>
                <a:gd name="T57" fmla="*/ 1 h 55"/>
                <a:gd name="T58" fmla="*/ 7 w 223"/>
                <a:gd name="T59" fmla="*/ 1 h 55"/>
                <a:gd name="T60" fmla="*/ 8 w 223"/>
                <a:gd name="T61" fmla="*/ 1 h 55"/>
                <a:gd name="T62" fmla="*/ 9 w 223"/>
                <a:gd name="T63" fmla="*/ 0 h 55"/>
                <a:gd name="T64" fmla="*/ 10 w 223"/>
                <a:gd name="T65" fmla="*/ 0 h 55"/>
                <a:gd name="T66" fmla="*/ 10 w 223"/>
                <a:gd name="T67" fmla="*/ 0 h 55"/>
                <a:gd name="T68" fmla="*/ 11 w 223"/>
                <a:gd name="T69" fmla="*/ 0 h 55"/>
                <a:gd name="T70" fmla="*/ 12 w 223"/>
                <a:gd name="T71" fmla="*/ 0 h 55"/>
                <a:gd name="T72" fmla="*/ 13 w 223"/>
                <a:gd name="T73" fmla="*/ 0 h 55"/>
                <a:gd name="T74" fmla="*/ 14 w 223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55"/>
                <a:gd name="T116" fmla="*/ 223 w 223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55">
                  <a:moveTo>
                    <a:pt x="222" y="0"/>
                  </a:moveTo>
                  <a:lnTo>
                    <a:pt x="223" y="4"/>
                  </a:lnTo>
                  <a:lnTo>
                    <a:pt x="223" y="9"/>
                  </a:lnTo>
                  <a:lnTo>
                    <a:pt x="222" y="13"/>
                  </a:lnTo>
                  <a:lnTo>
                    <a:pt x="218" y="15"/>
                  </a:lnTo>
                  <a:lnTo>
                    <a:pt x="204" y="17"/>
                  </a:lnTo>
                  <a:lnTo>
                    <a:pt x="190" y="19"/>
                  </a:lnTo>
                  <a:lnTo>
                    <a:pt x="176" y="21"/>
                  </a:lnTo>
                  <a:lnTo>
                    <a:pt x="163" y="23"/>
                  </a:lnTo>
                  <a:lnTo>
                    <a:pt x="149" y="25"/>
                  </a:lnTo>
                  <a:lnTo>
                    <a:pt x="136" y="27"/>
                  </a:lnTo>
                  <a:lnTo>
                    <a:pt x="122" y="29"/>
                  </a:lnTo>
                  <a:lnTo>
                    <a:pt x="108" y="30"/>
                  </a:lnTo>
                  <a:lnTo>
                    <a:pt x="95" y="33"/>
                  </a:lnTo>
                  <a:lnTo>
                    <a:pt x="81" y="35"/>
                  </a:lnTo>
                  <a:lnTo>
                    <a:pt x="68" y="38"/>
                  </a:lnTo>
                  <a:lnTo>
                    <a:pt x="55" y="40"/>
                  </a:lnTo>
                  <a:lnTo>
                    <a:pt x="41" y="43"/>
                  </a:lnTo>
                  <a:lnTo>
                    <a:pt x="28" y="47"/>
                  </a:lnTo>
                  <a:lnTo>
                    <a:pt x="15" y="51"/>
                  </a:lnTo>
                  <a:lnTo>
                    <a:pt x="2" y="55"/>
                  </a:lnTo>
                  <a:lnTo>
                    <a:pt x="0" y="36"/>
                  </a:lnTo>
                  <a:lnTo>
                    <a:pt x="13" y="30"/>
                  </a:lnTo>
                  <a:lnTo>
                    <a:pt x="26" y="25"/>
                  </a:lnTo>
                  <a:lnTo>
                    <a:pt x="40" y="20"/>
                  </a:lnTo>
                  <a:lnTo>
                    <a:pt x="53" y="17"/>
                  </a:lnTo>
                  <a:lnTo>
                    <a:pt x="67" y="14"/>
                  </a:lnTo>
                  <a:lnTo>
                    <a:pt x="81" y="11"/>
                  </a:lnTo>
                  <a:lnTo>
                    <a:pt x="95" y="9"/>
                  </a:lnTo>
                  <a:lnTo>
                    <a:pt x="109" y="7"/>
                  </a:lnTo>
                  <a:lnTo>
                    <a:pt x="123" y="6"/>
                  </a:lnTo>
                  <a:lnTo>
                    <a:pt x="137" y="5"/>
                  </a:lnTo>
                  <a:lnTo>
                    <a:pt x="151" y="4"/>
                  </a:lnTo>
                  <a:lnTo>
                    <a:pt x="165" y="4"/>
                  </a:lnTo>
                  <a:lnTo>
                    <a:pt x="179" y="3"/>
                  </a:lnTo>
                  <a:lnTo>
                    <a:pt x="193" y="2"/>
                  </a:lnTo>
                  <a:lnTo>
                    <a:pt x="208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99" name="Freeform 75"/>
            <p:cNvSpPr>
              <a:spLocks/>
            </p:cNvSpPr>
            <p:nvPr/>
          </p:nvSpPr>
          <p:spPr bwMode="auto">
            <a:xfrm>
              <a:off x="3605" y="2931"/>
              <a:ext cx="154" cy="97"/>
            </a:xfrm>
            <a:custGeom>
              <a:avLst/>
              <a:gdLst>
                <a:gd name="T0" fmla="*/ 38 w 615"/>
                <a:gd name="T1" fmla="*/ 2 h 387"/>
                <a:gd name="T2" fmla="*/ 38 w 615"/>
                <a:gd name="T3" fmla="*/ 3 h 387"/>
                <a:gd name="T4" fmla="*/ 37 w 615"/>
                <a:gd name="T5" fmla="*/ 4 h 387"/>
                <a:gd name="T6" fmla="*/ 35 w 615"/>
                <a:gd name="T7" fmla="*/ 4 h 387"/>
                <a:gd name="T8" fmla="*/ 33 w 615"/>
                <a:gd name="T9" fmla="*/ 4 h 387"/>
                <a:gd name="T10" fmla="*/ 32 w 615"/>
                <a:gd name="T11" fmla="*/ 5 h 387"/>
                <a:gd name="T12" fmla="*/ 32 w 615"/>
                <a:gd name="T13" fmla="*/ 6 h 387"/>
                <a:gd name="T14" fmla="*/ 32 w 615"/>
                <a:gd name="T15" fmla="*/ 6 h 387"/>
                <a:gd name="T16" fmla="*/ 31 w 615"/>
                <a:gd name="T17" fmla="*/ 6 h 387"/>
                <a:gd name="T18" fmla="*/ 30 w 615"/>
                <a:gd name="T19" fmla="*/ 7 h 387"/>
                <a:gd name="T20" fmla="*/ 29 w 615"/>
                <a:gd name="T21" fmla="*/ 8 h 387"/>
                <a:gd name="T22" fmla="*/ 30 w 615"/>
                <a:gd name="T23" fmla="*/ 9 h 387"/>
                <a:gd name="T24" fmla="*/ 31 w 615"/>
                <a:gd name="T25" fmla="*/ 10 h 387"/>
                <a:gd name="T26" fmla="*/ 32 w 615"/>
                <a:gd name="T27" fmla="*/ 11 h 387"/>
                <a:gd name="T28" fmla="*/ 31 w 615"/>
                <a:gd name="T29" fmla="*/ 11 h 387"/>
                <a:gd name="T30" fmla="*/ 30 w 615"/>
                <a:gd name="T31" fmla="*/ 12 h 387"/>
                <a:gd name="T32" fmla="*/ 31 w 615"/>
                <a:gd name="T33" fmla="*/ 13 h 387"/>
                <a:gd name="T34" fmla="*/ 31 w 615"/>
                <a:gd name="T35" fmla="*/ 14 h 387"/>
                <a:gd name="T36" fmla="*/ 28 w 615"/>
                <a:gd name="T37" fmla="*/ 12 h 387"/>
                <a:gd name="T38" fmla="*/ 25 w 615"/>
                <a:gd name="T39" fmla="*/ 10 h 387"/>
                <a:gd name="T40" fmla="*/ 22 w 615"/>
                <a:gd name="T41" fmla="*/ 8 h 387"/>
                <a:gd name="T42" fmla="*/ 19 w 615"/>
                <a:gd name="T43" fmla="*/ 8 h 387"/>
                <a:gd name="T44" fmla="*/ 16 w 615"/>
                <a:gd name="T45" fmla="*/ 7 h 387"/>
                <a:gd name="T46" fmla="*/ 14 w 615"/>
                <a:gd name="T47" fmla="*/ 8 h 387"/>
                <a:gd name="T48" fmla="*/ 14 w 615"/>
                <a:gd name="T49" fmla="*/ 9 h 387"/>
                <a:gd name="T50" fmla="*/ 15 w 615"/>
                <a:gd name="T51" fmla="*/ 10 h 387"/>
                <a:gd name="T52" fmla="*/ 16 w 615"/>
                <a:gd name="T53" fmla="*/ 10 h 387"/>
                <a:gd name="T54" fmla="*/ 15 w 615"/>
                <a:gd name="T55" fmla="*/ 10 h 387"/>
                <a:gd name="T56" fmla="*/ 13 w 615"/>
                <a:gd name="T57" fmla="*/ 10 h 387"/>
                <a:gd name="T58" fmla="*/ 10 w 615"/>
                <a:gd name="T59" fmla="*/ 10 h 387"/>
                <a:gd name="T60" fmla="*/ 9 w 615"/>
                <a:gd name="T61" fmla="*/ 12 h 387"/>
                <a:gd name="T62" fmla="*/ 11 w 615"/>
                <a:gd name="T63" fmla="*/ 13 h 387"/>
                <a:gd name="T64" fmla="*/ 9 w 615"/>
                <a:gd name="T65" fmla="*/ 14 h 387"/>
                <a:gd name="T66" fmla="*/ 9 w 615"/>
                <a:gd name="T67" fmla="*/ 15 h 387"/>
                <a:gd name="T68" fmla="*/ 10 w 615"/>
                <a:gd name="T69" fmla="*/ 16 h 387"/>
                <a:gd name="T70" fmla="*/ 11 w 615"/>
                <a:gd name="T71" fmla="*/ 17 h 387"/>
                <a:gd name="T72" fmla="*/ 12 w 615"/>
                <a:gd name="T73" fmla="*/ 17 h 387"/>
                <a:gd name="T74" fmla="*/ 12 w 615"/>
                <a:gd name="T75" fmla="*/ 17 h 387"/>
                <a:gd name="T76" fmla="*/ 11 w 615"/>
                <a:gd name="T77" fmla="*/ 18 h 387"/>
                <a:gd name="T78" fmla="*/ 11 w 615"/>
                <a:gd name="T79" fmla="*/ 20 h 387"/>
                <a:gd name="T80" fmla="*/ 13 w 615"/>
                <a:gd name="T81" fmla="*/ 21 h 387"/>
                <a:gd name="T82" fmla="*/ 15 w 615"/>
                <a:gd name="T83" fmla="*/ 21 h 387"/>
                <a:gd name="T84" fmla="*/ 16 w 615"/>
                <a:gd name="T85" fmla="*/ 22 h 387"/>
                <a:gd name="T86" fmla="*/ 14 w 615"/>
                <a:gd name="T87" fmla="*/ 23 h 387"/>
                <a:gd name="T88" fmla="*/ 11 w 615"/>
                <a:gd name="T89" fmla="*/ 24 h 387"/>
                <a:gd name="T90" fmla="*/ 9 w 615"/>
                <a:gd name="T91" fmla="*/ 24 h 387"/>
                <a:gd name="T92" fmla="*/ 8 w 615"/>
                <a:gd name="T93" fmla="*/ 23 h 387"/>
                <a:gd name="T94" fmla="*/ 7 w 615"/>
                <a:gd name="T95" fmla="*/ 23 h 387"/>
                <a:gd name="T96" fmla="*/ 5 w 615"/>
                <a:gd name="T97" fmla="*/ 20 h 387"/>
                <a:gd name="T98" fmla="*/ 2 w 615"/>
                <a:gd name="T99" fmla="*/ 16 h 387"/>
                <a:gd name="T100" fmla="*/ 0 w 615"/>
                <a:gd name="T101" fmla="*/ 12 h 387"/>
                <a:gd name="T102" fmla="*/ 3 w 615"/>
                <a:gd name="T103" fmla="*/ 10 h 387"/>
                <a:gd name="T104" fmla="*/ 6 w 615"/>
                <a:gd name="T105" fmla="*/ 9 h 387"/>
                <a:gd name="T106" fmla="*/ 9 w 615"/>
                <a:gd name="T107" fmla="*/ 7 h 387"/>
                <a:gd name="T108" fmla="*/ 13 w 615"/>
                <a:gd name="T109" fmla="*/ 6 h 387"/>
                <a:gd name="T110" fmla="*/ 16 w 615"/>
                <a:gd name="T111" fmla="*/ 5 h 387"/>
                <a:gd name="T112" fmla="*/ 19 w 615"/>
                <a:gd name="T113" fmla="*/ 4 h 387"/>
                <a:gd name="T114" fmla="*/ 23 w 615"/>
                <a:gd name="T115" fmla="*/ 3 h 387"/>
                <a:gd name="T116" fmla="*/ 27 w 615"/>
                <a:gd name="T117" fmla="*/ 2 h 387"/>
                <a:gd name="T118" fmla="*/ 30 w 615"/>
                <a:gd name="T119" fmla="*/ 2 h 387"/>
                <a:gd name="T120" fmla="*/ 34 w 615"/>
                <a:gd name="T121" fmla="*/ 1 h 387"/>
                <a:gd name="T122" fmla="*/ 37 w 615"/>
                <a:gd name="T123" fmla="*/ 1 h 3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5"/>
                <a:gd name="T187" fmla="*/ 0 h 387"/>
                <a:gd name="T188" fmla="*/ 615 w 615"/>
                <a:gd name="T189" fmla="*/ 387 h 3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5" h="387">
                  <a:moveTo>
                    <a:pt x="588" y="11"/>
                  </a:moveTo>
                  <a:lnTo>
                    <a:pt x="596" y="18"/>
                  </a:lnTo>
                  <a:lnTo>
                    <a:pt x="603" y="26"/>
                  </a:lnTo>
                  <a:lnTo>
                    <a:pt x="609" y="33"/>
                  </a:lnTo>
                  <a:lnTo>
                    <a:pt x="615" y="41"/>
                  </a:lnTo>
                  <a:lnTo>
                    <a:pt x="605" y="44"/>
                  </a:lnTo>
                  <a:lnTo>
                    <a:pt x="598" y="49"/>
                  </a:lnTo>
                  <a:lnTo>
                    <a:pt x="592" y="57"/>
                  </a:lnTo>
                  <a:lnTo>
                    <a:pt x="587" y="66"/>
                  </a:lnTo>
                  <a:lnTo>
                    <a:pt x="577" y="65"/>
                  </a:lnTo>
                  <a:lnTo>
                    <a:pt x="567" y="63"/>
                  </a:lnTo>
                  <a:lnTo>
                    <a:pt x="557" y="59"/>
                  </a:lnTo>
                  <a:lnTo>
                    <a:pt x="548" y="56"/>
                  </a:lnTo>
                  <a:lnTo>
                    <a:pt x="538" y="54"/>
                  </a:lnTo>
                  <a:lnTo>
                    <a:pt x="529" y="54"/>
                  </a:lnTo>
                  <a:lnTo>
                    <a:pt x="520" y="57"/>
                  </a:lnTo>
                  <a:lnTo>
                    <a:pt x="512" y="65"/>
                  </a:lnTo>
                  <a:lnTo>
                    <a:pt x="502" y="74"/>
                  </a:lnTo>
                  <a:lnTo>
                    <a:pt x="503" y="82"/>
                  </a:lnTo>
                  <a:lnTo>
                    <a:pt x="506" y="89"/>
                  </a:lnTo>
                  <a:lnTo>
                    <a:pt x="511" y="96"/>
                  </a:lnTo>
                  <a:lnTo>
                    <a:pt x="515" y="103"/>
                  </a:lnTo>
                  <a:lnTo>
                    <a:pt x="510" y="102"/>
                  </a:lnTo>
                  <a:lnTo>
                    <a:pt x="504" y="101"/>
                  </a:lnTo>
                  <a:lnTo>
                    <a:pt x="498" y="101"/>
                  </a:lnTo>
                  <a:lnTo>
                    <a:pt x="492" y="100"/>
                  </a:lnTo>
                  <a:lnTo>
                    <a:pt x="487" y="100"/>
                  </a:lnTo>
                  <a:lnTo>
                    <a:pt x="482" y="100"/>
                  </a:lnTo>
                  <a:lnTo>
                    <a:pt x="477" y="102"/>
                  </a:lnTo>
                  <a:lnTo>
                    <a:pt x="473" y="105"/>
                  </a:lnTo>
                  <a:lnTo>
                    <a:pt x="470" y="110"/>
                  </a:lnTo>
                  <a:lnTo>
                    <a:pt x="468" y="116"/>
                  </a:lnTo>
                  <a:lnTo>
                    <a:pt x="466" y="123"/>
                  </a:lnTo>
                  <a:lnTo>
                    <a:pt x="465" y="130"/>
                  </a:lnTo>
                  <a:lnTo>
                    <a:pt x="469" y="136"/>
                  </a:lnTo>
                  <a:lnTo>
                    <a:pt x="474" y="143"/>
                  </a:lnTo>
                  <a:lnTo>
                    <a:pt x="479" y="149"/>
                  </a:lnTo>
                  <a:lnTo>
                    <a:pt x="484" y="155"/>
                  </a:lnTo>
                  <a:lnTo>
                    <a:pt x="490" y="160"/>
                  </a:lnTo>
                  <a:lnTo>
                    <a:pt x="496" y="165"/>
                  </a:lnTo>
                  <a:lnTo>
                    <a:pt x="502" y="170"/>
                  </a:lnTo>
                  <a:lnTo>
                    <a:pt x="508" y="174"/>
                  </a:lnTo>
                  <a:lnTo>
                    <a:pt x="503" y="174"/>
                  </a:lnTo>
                  <a:lnTo>
                    <a:pt x="498" y="174"/>
                  </a:lnTo>
                  <a:lnTo>
                    <a:pt x="492" y="174"/>
                  </a:lnTo>
                  <a:lnTo>
                    <a:pt x="488" y="177"/>
                  </a:lnTo>
                  <a:lnTo>
                    <a:pt x="484" y="183"/>
                  </a:lnTo>
                  <a:lnTo>
                    <a:pt x="480" y="189"/>
                  </a:lnTo>
                  <a:lnTo>
                    <a:pt x="479" y="196"/>
                  </a:lnTo>
                  <a:lnTo>
                    <a:pt x="482" y="203"/>
                  </a:lnTo>
                  <a:lnTo>
                    <a:pt x="487" y="208"/>
                  </a:lnTo>
                  <a:lnTo>
                    <a:pt x="491" y="214"/>
                  </a:lnTo>
                  <a:lnTo>
                    <a:pt x="496" y="220"/>
                  </a:lnTo>
                  <a:lnTo>
                    <a:pt x="500" y="225"/>
                  </a:lnTo>
                  <a:lnTo>
                    <a:pt x="484" y="213"/>
                  </a:lnTo>
                  <a:lnTo>
                    <a:pt x="467" y="200"/>
                  </a:lnTo>
                  <a:lnTo>
                    <a:pt x="451" y="187"/>
                  </a:lnTo>
                  <a:lnTo>
                    <a:pt x="434" y="174"/>
                  </a:lnTo>
                  <a:lnTo>
                    <a:pt x="417" y="162"/>
                  </a:lnTo>
                  <a:lnTo>
                    <a:pt x="399" y="151"/>
                  </a:lnTo>
                  <a:lnTo>
                    <a:pt x="381" y="142"/>
                  </a:lnTo>
                  <a:lnTo>
                    <a:pt x="361" y="134"/>
                  </a:lnTo>
                  <a:lnTo>
                    <a:pt x="346" y="129"/>
                  </a:lnTo>
                  <a:lnTo>
                    <a:pt x="330" y="124"/>
                  </a:lnTo>
                  <a:lnTo>
                    <a:pt x="314" y="121"/>
                  </a:lnTo>
                  <a:lnTo>
                    <a:pt x="298" y="118"/>
                  </a:lnTo>
                  <a:lnTo>
                    <a:pt x="281" y="117"/>
                  </a:lnTo>
                  <a:lnTo>
                    <a:pt x="264" y="116"/>
                  </a:lnTo>
                  <a:lnTo>
                    <a:pt x="248" y="117"/>
                  </a:lnTo>
                  <a:lnTo>
                    <a:pt x="231" y="118"/>
                  </a:lnTo>
                  <a:lnTo>
                    <a:pt x="226" y="122"/>
                  </a:lnTo>
                  <a:lnTo>
                    <a:pt x="220" y="127"/>
                  </a:lnTo>
                  <a:lnTo>
                    <a:pt x="217" y="132"/>
                  </a:lnTo>
                  <a:lnTo>
                    <a:pt x="216" y="137"/>
                  </a:lnTo>
                  <a:lnTo>
                    <a:pt x="219" y="143"/>
                  </a:lnTo>
                  <a:lnTo>
                    <a:pt x="223" y="148"/>
                  </a:lnTo>
                  <a:lnTo>
                    <a:pt x="228" y="152"/>
                  </a:lnTo>
                  <a:lnTo>
                    <a:pt x="234" y="156"/>
                  </a:lnTo>
                  <a:lnTo>
                    <a:pt x="239" y="159"/>
                  </a:lnTo>
                  <a:lnTo>
                    <a:pt x="245" y="162"/>
                  </a:lnTo>
                  <a:lnTo>
                    <a:pt x="251" y="164"/>
                  </a:lnTo>
                  <a:lnTo>
                    <a:pt x="257" y="166"/>
                  </a:lnTo>
                  <a:lnTo>
                    <a:pt x="246" y="164"/>
                  </a:lnTo>
                  <a:lnTo>
                    <a:pt x="234" y="162"/>
                  </a:lnTo>
                  <a:lnTo>
                    <a:pt x="221" y="161"/>
                  </a:lnTo>
                  <a:lnTo>
                    <a:pt x="210" y="159"/>
                  </a:lnTo>
                  <a:lnTo>
                    <a:pt x="198" y="158"/>
                  </a:lnTo>
                  <a:lnTo>
                    <a:pt x="186" y="158"/>
                  </a:lnTo>
                  <a:lnTo>
                    <a:pt x="173" y="157"/>
                  </a:lnTo>
                  <a:lnTo>
                    <a:pt x="161" y="157"/>
                  </a:lnTo>
                  <a:lnTo>
                    <a:pt x="148" y="168"/>
                  </a:lnTo>
                  <a:lnTo>
                    <a:pt x="148" y="175"/>
                  </a:lnTo>
                  <a:lnTo>
                    <a:pt x="148" y="182"/>
                  </a:lnTo>
                  <a:lnTo>
                    <a:pt x="150" y="189"/>
                  </a:lnTo>
                  <a:lnTo>
                    <a:pt x="156" y="195"/>
                  </a:lnTo>
                  <a:lnTo>
                    <a:pt x="173" y="208"/>
                  </a:lnTo>
                  <a:lnTo>
                    <a:pt x="149" y="208"/>
                  </a:lnTo>
                  <a:lnTo>
                    <a:pt x="145" y="212"/>
                  </a:lnTo>
                  <a:lnTo>
                    <a:pt x="140" y="217"/>
                  </a:lnTo>
                  <a:lnTo>
                    <a:pt x="135" y="222"/>
                  </a:lnTo>
                  <a:lnTo>
                    <a:pt x="133" y="229"/>
                  </a:lnTo>
                  <a:lnTo>
                    <a:pt x="134" y="238"/>
                  </a:lnTo>
                  <a:lnTo>
                    <a:pt x="138" y="246"/>
                  </a:lnTo>
                  <a:lnTo>
                    <a:pt x="143" y="252"/>
                  </a:lnTo>
                  <a:lnTo>
                    <a:pt x="151" y="257"/>
                  </a:lnTo>
                  <a:lnTo>
                    <a:pt x="156" y="259"/>
                  </a:lnTo>
                  <a:lnTo>
                    <a:pt x="162" y="262"/>
                  </a:lnTo>
                  <a:lnTo>
                    <a:pt x="167" y="264"/>
                  </a:lnTo>
                  <a:lnTo>
                    <a:pt x="173" y="265"/>
                  </a:lnTo>
                  <a:lnTo>
                    <a:pt x="178" y="267"/>
                  </a:lnTo>
                  <a:lnTo>
                    <a:pt x="183" y="269"/>
                  </a:lnTo>
                  <a:lnTo>
                    <a:pt x="189" y="271"/>
                  </a:lnTo>
                  <a:lnTo>
                    <a:pt x="194" y="273"/>
                  </a:lnTo>
                  <a:lnTo>
                    <a:pt x="188" y="274"/>
                  </a:lnTo>
                  <a:lnTo>
                    <a:pt x="183" y="276"/>
                  </a:lnTo>
                  <a:lnTo>
                    <a:pt x="179" y="279"/>
                  </a:lnTo>
                  <a:lnTo>
                    <a:pt x="175" y="284"/>
                  </a:lnTo>
                  <a:lnTo>
                    <a:pt x="177" y="294"/>
                  </a:lnTo>
                  <a:lnTo>
                    <a:pt x="178" y="305"/>
                  </a:lnTo>
                  <a:lnTo>
                    <a:pt x="181" y="314"/>
                  </a:lnTo>
                  <a:lnTo>
                    <a:pt x="190" y="320"/>
                  </a:lnTo>
                  <a:lnTo>
                    <a:pt x="199" y="323"/>
                  </a:lnTo>
                  <a:lnTo>
                    <a:pt x="207" y="326"/>
                  </a:lnTo>
                  <a:lnTo>
                    <a:pt x="216" y="329"/>
                  </a:lnTo>
                  <a:lnTo>
                    <a:pt x="226" y="332"/>
                  </a:lnTo>
                  <a:lnTo>
                    <a:pt x="235" y="335"/>
                  </a:lnTo>
                  <a:lnTo>
                    <a:pt x="244" y="338"/>
                  </a:lnTo>
                  <a:lnTo>
                    <a:pt x="252" y="341"/>
                  </a:lnTo>
                  <a:lnTo>
                    <a:pt x="261" y="344"/>
                  </a:lnTo>
                  <a:lnTo>
                    <a:pt x="247" y="349"/>
                  </a:lnTo>
                  <a:lnTo>
                    <a:pt x="233" y="355"/>
                  </a:lnTo>
                  <a:lnTo>
                    <a:pt x="217" y="361"/>
                  </a:lnTo>
                  <a:lnTo>
                    <a:pt x="203" y="367"/>
                  </a:lnTo>
                  <a:lnTo>
                    <a:pt x="189" y="373"/>
                  </a:lnTo>
                  <a:lnTo>
                    <a:pt x="174" y="378"/>
                  </a:lnTo>
                  <a:lnTo>
                    <a:pt x="159" y="383"/>
                  </a:lnTo>
                  <a:lnTo>
                    <a:pt x="144" y="387"/>
                  </a:lnTo>
                  <a:lnTo>
                    <a:pt x="140" y="383"/>
                  </a:lnTo>
                  <a:lnTo>
                    <a:pt x="136" y="379"/>
                  </a:lnTo>
                  <a:lnTo>
                    <a:pt x="132" y="375"/>
                  </a:lnTo>
                  <a:lnTo>
                    <a:pt x="128" y="371"/>
                  </a:lnTo>
                  <a:lnTo>
                    <a:pt x="124" y="367"/>
                  </a:lnTo>
                  <a:lnTo>
                    <a:pt x="120" y="363"/>
                  </a:lnTo>
                  <a:lnTo>
                    <a:pt x="116" y="359"/>
                  </a:lnTo>
                  <a:lnTo>
                    <a:pt x="112" y="354"/>
                  </a:lnTo>
                  <a:lnTo>
                    <a:pt x="96" y="335"/>
                  </a:lnTo>
                  <a:lnTo>
                    <a:pt x="79" y="315"/>
                  </a:lnTo>
                  <a:lnTo>
                    <a:pt x="64" y="296"/>
                  </a:lnTo>
                  <a:lnTo>
                    <a:pt x="49" y="275"/>
                  </a:lnTo>
                  <a:lnTo>
                    <a:pt x="35" y="255"/>
                  </a:lnTo>
                  <a:lnTo>
                    <a:pt x="22" y="234"/>
                  </a:lnTo>
                  <a:lnTo>
                    <a:pt x="10" y="212"/>
                  </a:lnTo>
                  <a:lnTo>
                    <a:pt x="0" y="190"/>
                  </a:lnTo>
                  <a:lnTo>
                    <a:pt x="16" y="180"/>
                  </a:lnTo>
                  <a:lnTo>
                    <a:pt x="32" y="170"/>
                  </a:lnTo>
                  <a:lnTo>
                    <a:pt x="48" y="161"/>
                  </a:lnTo>
                  <a:lnTo>
                    <a:pt x="64" y="152"/>
                  </a:lnTo>
                  <a:lnTo>
                    <a:pt x="80" y="143"/>
                  </a:lnTo>
                  <a:lnTo>
                    <a:pt x="97" y="135"/>
                  </a:lnTo>
                  <a:lnTo>
                    <a:pt x="113" y="127"/>
                  </a:lnTo>
                  <a:lnTo>
                    <a:pt x="130" y="119"/>
                  </a:lnTo>
                  <a:lnTo>
                    <a:pt x="147" y="112"/>
                  </a:lnTo>
                  <a:lnTo>
                    <a:pt x="164" y="105"/>
                  </a:lnTo>
                  <a:lnTo>
                    <a:pt x="181" y="99"/>
                  </a:lnTo>
                  <a:lnTo>
                    <a:pt x="199" y="93"/>
                  </a:lnTo>
                  <a:lnTo>
                    <a:pt x="216" y="87"/>
                  </a:lnTo>
                  <a:lnTo>
                    <a:pt x="235" y="82"/>
                  </a:lnTo>
                  <a:lnTo>
                    <a:pt x="253" y="77"/>
                  </a:lnTo>
                  <a:lnTo>
                    <a:pt x="271" y="73"/>
                  </a:lnTo>
                  <a:lnTo>
                    <a:pt x="290" y="69"/>
                  </a:lnTo>
                  <a:lnTo>
                    <a:pt x="309" y="64"/>
                  </a:lnTo>
                  <a:lnTo>
                    <a:pt x="327" y="60"/>
                  </a:lnTo>
                  <a:lnTo>
                    <a:pt x="346" y="55"/>
                  </a:lnTo>
                  <a:lnTo>
                    <a:pt x="365" y="51"/>
                  </a:lnTo>
                  <a:lnTo>
                    <a:pt x="384" y="46"/>
                  </a:lnTo>
                  <a:lnTo>
                    <a:pt x="403" y="42"/>
                  </a:lnTo>
                  <a:lnTo>
                    <a:pt x="422" y="37"/>
                  </a:lnTo>
                  <a:lnTo>
                    <a:pt x="441" y="33"/>
                  </a:lnTo>
                  <a:lnTo>
                    <a:pt x="460" y="28"/>
                  </a:lnTo>
                  <a:lnTo>
                    <a:pt x="478" y="23"/>
                  </a:lnTo>
                  <a:lnTo>
                    <a:pt x="497" y="19"/>
                  </a:lnTo>
                  <a:lnTo>
                    <a:pt x="517" y="14"/>
                  </a:lnTo>
                  <a:lnTo>
                    <a:pt x="536" y="9"/>
                  </a:lnTo>
                  <a:lnTo>
                    <a:pt x="554" y="5"/>
                  </a:lnTo>
                  <a:lnTo>
                    <a:pt x="573" y="0"/>
                  </a:lnTo>
                  <a:lnTo>
                    <a:pt x="588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0" name="Freeform 76"/>
            <p:cNvSpPr>
              <a:spLocks/>
            </p:cNvSpPr>
            <p:nvPr/>
          </p:nvSpPr>
          <p:spPr bwMode="auto">
            <a:xfrm>
              <a:off x="3707" y="2941"/>
              <a:ext cx="17" cy="14"/>
            </a:xfrm>
            <a:custGeom>
              <a:avLst/>
              <a:gdLst>
                <a:gd name="T0" fmla="*/ 4 w 67"/>
                <a:gd name="T1" fmla="*/ 1 h 55"/>
                <a:gd name="T2" fmla="*/ 4 w 67"/>
                <a:gd name="T3" fmla="*/ 1 h 55"/>
                <a:gd name="T4" fmla="*/ 4 w 67"/>
                <a:gd name="T5" fmla="*/ 2 h 55"/>
                <a:gd name="T6" fmla="*/ 4 w 67"/>
                <a:gd name="T7" fmla="*/ 2 h 55"/>
                <a:gd name="T8" fmla="*/ 4 w 67"/>
                <a:gd name="T9" fmla="*/ 3 h 55"/>
                <a:gd name="T10" fmla="*/ 4 w 67"/>
                <a:gd name="T11" fmla="*/ 3 h 55"/>
                <a:gd name="T12" fmla="*/ 3 w 67"/>
                <a:gd name="T13" fmla="*/ 3 h 55"/>
                <a:gd name="T14" fmla="*/ 3 w 67"/>
                <a:gd name="T15" fmla="*/ 3 h 55"/>
                <a:gd name="T16" fmla="*/ 3 w 67"/>
                <a:gd name="T17" fmla="*/ 3 h 55"/>
                <a:gd name="T18" fmla="*/ 2 w 67"/>
                <a:gd name="T19" fmla="*/ 3 h 55"/>
                <a:gd name="T20" fmla="*/ 2 w 67"/>
                <a:gd name="T21" fmla="*/ 4 h 55"/>
                <a:gd name="T22" fmla="*/ 1 w 67"/>
                <a:gd name="T23" fmla="*/ 4 h 55"/>
                <a:gd name="T24" fmla="*/ 1 w 67"/>
                <a:gd name="T25" fmla="*/ 4 h 55"/>
                <a:gd name="T26" fmla="*/ 1 w 67"/>
                <a:gd name="T27" fmla="*/ 3 h 55"/>
                <a:gd name="T28" fmla="*/ 0 w 67"/>
                <a:gd name="T29" fmla="*/ 3 h 55"/>
                <a:gd name="T30" fmla="*/ 0 w 67"/>
                <a:gd name="T31" fmla="*/ 2 h 55"/>
                <a:gd name="T32" fmla="*/ 0 w 67"/>
                <a:gd name="T33" fmla="*/ 1 h 55"/>
                <a:gd name="T34" fmla="*/ 0 w 67"/>
                <a:gd name="T35" fmla="*/ 1 h 55"/>
                <a:gd name="T36" fmla="*/ 1 w 67"/>
                <a:gd name="T37" fmla="*/ 1 h 55"/>
                <a:gd name="T38" fmla="*/ 1 w 67"/>
                <a:gd name="T39" fmla="*/ 0 h 55"/>
                <a:gd name="T40" fmla="*/ 2 w 67"/>
                <a:gd name="T41" fmla="*/ 0 h 55"/>
                <a:gd name="T42" fmla="*/ 2 w 67"/>
                <a:gd name="T43" fmla="*/ 0 h 55"/>
                <a:gd name="T44" fmla="*/ 2 w 67"/>
                <a:gd name="T45" fmla="*/ 0 h 55"/>
                <a:gd name="T46" fmla="*/ 3 w 67"/>
                <a:gd name="T47" fmla="*/ 0 h 55"/>
                <a:gd name="T48" fmla="*/ 3 w 67"/>
                <a:gd name="T49" fmla="*/ 0 h 55"/>
                <a:gd name="T50" fmla="*/ 4 w 67"/>
                <a:gd name="T51" fmla="*/ 1 h 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55"/>
                <a:gd name="T80" fmla="*/ 67 w 67"/>
                <a:gd name="T81" fmla="*/ 55 h 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55">
                  <a:moveTo>
                    <a:pt x="61" y="9"/>
                  </a:moveTo>
                  <a:lnTo>
                    <a:pt x="65" y="16"/>
                  </a:lnTo>
                  <a:lnTo>
                    <a:pt x="67" y="24"/>
                  </a:lnTo>
                  <a:lnTo>
                    <a:pt x="67" y="33"/>
                  </a:lnTo>
                  <a:lnTo>
                    <a:pt x="63" y="40"/>
                  </a:lnTo>
                  <a:lnTo>
                    <a:pt x="58" y="44"/>
                  </a:lnTo>
                  <a:lnTo>
                    <a:pt x="52" y="47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4" y="53"/>
                  </a:lnTo>
                  <a:lnTo>
                    <a:pt x="27" y="54"/>
                  </a:lnTo>
                  <a:lnTo>
                    <a:pt x="20" y="55"/>
                  </a:lnTo>
                  <a:lnTo>
                    <a:pt x="14" y="55"/>
                  </a:lnTo>
                  <a:lnTo>
                    <a:pt x="6" y="47"/>
                  </a:lnTo>
                  <a:lnTo>
                    <a:pt x="2" y="38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6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1" name="Freeform 77"/>
            <p:cNvSpPr>
              <a:spLocks/>
            </p:cNvSpPr>
            <p:nvPr/>
          </p:nvSpPr>
          <p:spPr bwMode="auto">
            <a:xfrm>
              <a:off x="3686" y="2948"/>
              <a:ext cx="19" cy="14"/>
            </a:xfrm>
            <a:custGeom>
              <a:avLst/>
              <a:gdLst>
                <a:gd name="T0" fmla="*/ 4 w 73"/>
                <a:gd name="T1" fmla="*/ 0 h 55"/>
                <a:gd name="T2" fmla="*/ 5 w 73"/>
                <a:gd name="T3" fmla="*/ 1 h 55"/>
                <a:gd name="T4" fmla="*/ 5 w 73"/>
                <a:gd name="T5" fmla="*/ 1 h 55"/>
                <a:gd name="T6" fmla="*/ 5 w 73"/>
                <a:gd name="T7" fmla="*/ 1 h 55"/>
                <a:gd name="T8" fmla="*/ 5 w 73"/>
                <a:gd name="T9" fmla="*/ 2 h 55"/>
                <a:gd name="T10" fmla="*/ 5 w 73"/>
                <a:gd name="T11" fmla="*/ 2 h 55"/>
                <a:gd name="T12" fmla="*/ 4 w 73"/>
                <a:gd name="T13" fmla="*/ 2 h 55"/>
                <a:gd name="T14" fmla="*/ 4 w 73"/>
                <a:gd name="T15" fmla="*/ 3 h 55"/>
                <a:gd name="T16" fmla="*/ 4 w 73"/>
                <a:gd name="T17" fmla="*/ 3 h 55"/>
                <a:gd name="T18" fmla="*/ 4 w 73"/>
                <a:gd name="T19" fmla="*/ 3 h 55"/>
                <a:gd name="T20" fmla="*/ 3 w 73"/>
                <a:gd name="T21" fmla="*/ 3 h 55"/>
                <a:gd name="T22" fmla="*/ 3 w 73"/>
                <a:gd name="T23" fmla="*/ 3 h 55"/>
                <a:gd name="T24" fmla="*/ 2 w 73"/>
                <a:gd name="T25" fmla="*/ 4 h 55"/>
                <a:gd name="T26" fmla="*/ 2 w 73"/>
                <a:gd name="T27" fmla="*/ 4 h 55"/>
                <a:gd name="T28" fmla="*/ 1 w 73"/>
                <a:gd name="T29" fmla="*/ 4 h 55"/>
                <a:gd name="T30" fmla="*/ 1 w 73"/>
                <a:gd name="T31" fmla="*/ 3 h 55"/>
                <a:gd name="T32" fmla="*/ 0 w 73"/>
                <a:gd name="T33" fmla="*/ 3 h 55"/>
                <a:gd name="T34" fmla="*/ 0 w 73"/>
                <a:gd name="T35" fmla="*/ 3 h 55"/>
                <a:gd name="T36" fmla="*/ 0 w 73"/>
                <a:gd name="T37" fmla="*/ 2 h 55"/>
                <a:gd name="T38" fmla="*/ 0 w 73"/>
                <a:gd name="T39" fmla="*/ 2 h 55"/>
                <a:gd name="T40" fmla="*/ 0 w 73"/>
                <a:gd name="T41" fmla="*/ 1 h 55"/>
                <a:gd name="T42" fmla="*/ 1 w 73"/>
                <a:gd name="T43" fmla="*/ 1 h 55"/>
                <a:gd name="T44" fmla="*/ 1 w 73"/>
                <a:gd name="T45" fmla="*/ 1 h 55"/>
                <a:gd name="T46" fmla="*/ 1 w 73"/>
                <a:gd name="T47" fmla="*/ 0 h 55"/>
                <a:gd name="T48" fmla="*/ 2 w 73"/>
                <a:gd name="T49" fmla="*/ 0 h 55"/>
                <a:gd name="T50" fmla="*/ 2 w 73"/>
                <a:gd name="T51" fmla="*/ 0 h 55"/>
                <a:gd name="T52" fmla="*/ 3 w 73"/>
                <a:gd name="T53" fmla="*/ 0 h 55"/>
                <a:gd name="T54" fmla="*/ 3 w 73"/>
                <a:gd name="T55" fmla="*/ 0 h 55"/>
                <a:gd name="T56" fmla="*/ 3 w 73"/>
                <a:gd name="T57" fmla="*/ 0 h 55"/>
                <a:gd name="T58" fmla="*/ 4 w 73"/>
                <a:gd name="T59" fmla="*/ 0 h 55"/>
                <a:gd name="T60" fmla="*/ 4 w 73"/>
                <a:gd name="T61" fmla="*/ 0 h 55"/>
                <a:gd name="T62" fmla="*/ 4 w 73"/>
                <a:gd name="T63" fmla="*/ 0 h 55"/>
                <a:gd name="T64" fmla="*/ 4 w 73"/>
                <a:gd name="T65" fmla="*/ 0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55"/>
                <a:gd name="T101" fmla="*/ 73 w 73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55">
                  <a:moveTo>
                    <a:pt x="67" y="4"/>
                  </a:moveTo>
                  <a:lnTo>
                    <a:pt x="71" y="8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2" y="25"/>
                  </a:lnTo>
                  <a:lnTo>
                    <a:pt x="70" y="31"/>
                  </a:lnTo>
                  <a:lnTo>
                    <a:pt x="67" y="37"/>
                  </a:lnTo>
                  <a:lnTo>
                    <a:pt x="63" y="41"/>
                  </a:lnTo>
                  <a:lnTo>
                    <a:pt x="58" y="44"/>
                  </a:lnTo>
                  <a:lnTo>
                    <a:pt x="52" y="46"/>
                  </a:lnTo>
                  <a:lnTo>
                    <a:pt x="44" y="49"/>
                  </a:lnTo>
                  <a:lnTo>
                    <a:pt x="37" y="52"/>
                  </a:lnTo>
                  <a:lnTo>
                    <a:pt x="29" y="54"/>
                  </a:lnTo>
                  <a:lnTo>
                    <a:pt x="22" y="55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2" name="Freeform 78"/>
            <p:cNvSpPr>
              <a:spLocks/>
            </p:cNvSpPr>
            <p:nvPr/>
          </p:nvSpPr>
          <p:spPr bwMode="auto">
            <a:xfrm>
              <a:off x="3709" y="2957"/>
              <a:ext cx="12" cy="10"/>
            </a:xfrm>
            <a:custGeom>
              <a:avLst/>
              <a:gdLst>
                <a:gd name="T0" fmla="*/ 3 w 48"/>
                <a:gd name="T1" fmla="*/ 1 h 41"/>
                <a:gd name="T2" fmla="*/ 3 w 48"/>
                <a:gd name="T3" fmla="*/ 1 h 41"/>
                <a:gd name="T4" fmla="*/ 3 w 48"/>
                <a:gd name="T5" fmla="*/ 2 h 41"/>
                <a:gd name="T6" fmla="*/ 3 w 48"/>
                <a:gd name="T7" fmla="*/ 2 h 41"/>
                <a:gd name="T8" fmla="*/ 2 w 48"/>
                <a:gd name="T9" fmla="*/ 2 h 41"/>
                <a:gd name="T10" fmla="*/ 2 w 48"/>
                <a:gd name="T11" fmla="*/ 2 h 41"/>
                <a:gd name="T12" fmla="*/ 2 w 48"/>
                <a:gd name="T13" fmla="*/ 2 h 41"/>
                <a:gd name="T14" fmla="*/ 1 w 48"/>
                <a:gd name="T15" fmla="*/ 2 h 41"/>
                <a:gd name="T16" fmla="*/ 1 w 48"/>
                <a:gd name="T17" fmla="*/ 2 h 41"/>
                <a:gd name="T18" fmla="*/ 0 w 48"/>
                <a:gd name="T19" fmla="*/ 2 h 41"/>
                <a:gd name="T20" fmla="*/ 0 w 48"/>
                <a:gd name="T21" fmla="*/ 2 h 41"/>
                <a:gd name="T22" fmla="*/ 0 w 48"/>
                <a:gd name="T23" fmla="*/ 1 h 41"/>
                <a:gd name="T24" fmla="*/ 0 w 48"/>
                <a:gd name="T25" fmla="*/ 1 h 41"/>
                <a:gd name="T26" fmla="*/ 0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1 w 48"/>
                <a:gd name="T35" fmla="*/ 0 h 41"/>
                <a:gd name="T36" fmla="*/ 2 w 48"/>
                <a:gd name="T37" fmla="*/ 0 h 41"/>
                <a:gd name="T38" fmla="*/ 2 w 48"/>
                <a:gd name="T39" fmla="*/ 0 h 41"/>
                <a:gd name="T40" fmla="*/ 2 w 48"/>
                <a:gd name="T41" fmla="*/ 0 h 41"/>
                <a:gd name="T42" fmla="*/ 3 w 48"/>
                <a:gd name="T43" fmla="*/ 0 h 41"/>
                <a:gd name="T44" fmla="*/ 3 w 48"/>
                <a:gd name="T45" fmla="*/ 0 h 41"/>
                <a:gd name="T46" fmla="*/ 3 w 48"/>
                <a:gd name="T47" fmla="*/ 0 h 41"/>
                <a:gd name="T48" fmla="*/ 3 w 48"/>
                <a:gd name="T49" fmla="*/ 1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1"/>
                <a:gd name="T77" fmla="*/ 48 w 48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1">
                  <a:moveTo>
                    <a:pt x="46" y="14"/>
                  </a:move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7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9" y="40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3" name="Freeform 79"/>
            <p:cNvSpPr>
              <a:spLocks/>
            </p:cNvSpPr>
            <p:nvPr/>
          </p:nvSpPr>
          <p:spPr bwMode="auto">
            <a:xfrm>
              <a:off x="3727" y="2946"/>
              <a:ext cx="73" cy="44"/>
            </a:xfrm>
            <a:custGeom>
              <a:avLst/>
              <a:gdLst>
                <a:gd name="T0" fmla="*/ 10 w 291"/>
                <a:gd name="T1" fmla="*/ 1 h 176"/>
                <a:gd name="T2" fmla="*/ 12 w 291"/>
                <a:gd name="T3" fmla="*/ 3 h 176"/>
                <a:gd name="T4" fmla="*/ 15 w 291"/>
                <a:gd name="T5" fmla="*/ 5 h 176"/>
                <a:gd name="T6" fmla="*/ 17 w 291"/>
                <a:gd name="T7" fmla="*/ 6 h 176"/>
                <a:gd name="T8" fmla="*/ 18 w 291"/>
                <a:gd name="T9" fmla="*/ 7 h 176"/>
                <a:gd name="T10" fmla="*/ 17 w 291"/>
                <a:gd name="T11" fmla="*/ 9 h 176"/>
                <a:gd name="T12" fmla="*/ 16 w 291"/>
                <a:gd name="T13" fmla="*/ 9 h 176"/>
                <a:gd name="T14" fmla="*/ 15 w 291"/>
                <a:gd name="T15" fmla="*/ 10 h 176"/>
                <a:gd name="T16" fmla="*/ 13 w 291"/>
                <a:gd name="T17" fmla="*/ 11 h 176"/>
                <a:gd name="T18" fmla="*/ 12 w 291"/>
                <a:gd name="T19" fmla="*/ 11 h 176"/>
                <a:gd name="T20" fmla="*/ 10 w 291"/>
                <a:gd name="T21" fmla="*/ 11 h 176"/>
                <a:gd name="T22" fmla="*/ 9 w 291"/>
                <a:gd name="T23" fmla="*/ 11 h 176"/>
                <a:gd name="T24" fmla="*/ 7 w 291"/>
                <a:gd name="T25" fmla="*/ 11 h 176"/>
                <a:gd name="T26" fmla="*/ 5 w 291"/>
                <a:gd name="T27" fmla="*/ 11 h 176"/>
                <a:gd name="T28" fmla="*/ 4 w 291"/>
                <a:gd name="T29" fmla="*/ 10 h 176"/>
                <a:gd name="T30" fmla="*/ 3 w 291"/>
                <a:gd name="T31" fmla="*/ 10 h 176"/>
                <a:gd name="T32" fmla="*/ 2 w 291"/>
                <a:gd name="T33" fmla="*/ 9 h 176"/>
                <a:gd name="T34" fmla="*/ 1 w 291"/>
                <a:gd name="T35" fmla="*/ 9 h 176"/>
                <a:gd name="T36" fmla="*/ 2 w 291"/>
                <a:gd name="T37" fmla="*/ 8 h 176"/>
                <a:gd name="T38" fmla="*/ 3 w 291"/>
                <a:gd name="T39" fmla="*/ 8 h 176"/>
                <a:gd name="T40" fmla="*/ 4 w 291"/>
                <a:gd name="T41" fmla="*/ 9 h 176"/>
                <a:gd name="T42" fmla="*/ 6 w 291"/>
                <a:gd name="T43" fmla="*/ 9 h 176"/>
                <a:gd name="T44" fmla="*/ 6 w 291"/>
                <a:gd name="T45" fmla="*/ 9 h 176"/>
                <a:gd name="T46" fmla="*/ 7 w 291"/>
                <a:gd name="T47" fmla="*/ 8 h 176"/>
                <a:gd name="T48" fmla="*/ 6 w 291"/>
                <a:gd name="T49" fmla="*/ 7 h 176"/>
                <a:gd name="T50" fmla="*/ 4 w 291"/>
                <a:gd name="T51" fmla="*/ 7 h 176"/>
                <a:gd name="T52" fmla="*/ 2 w 291"/>
                <a:gd name="T53" fmla="*/ 6 h 176"/>
                <a:gd name="T54" fmla="*/ 1 w 291"/>
                <a:gd name="T55" fmla="*/ 5 h 176"/>
                <a:gd name="T56" fmla="*/ 0 w 291"/>
                <a:gd name="T57" fmla="*/ 4 h 176"/>
                <a:gd name="T58" fmla="*/ 0 w 291"/>
                <a:gd name="T59" fmla="*/ 4 h 176"/>
                <a:gd name="T60" fmla="*/ 2 w 291"/>
                <a:gd name="T61" fmla="*/ 4 h 176"/>
                <a:gd name="T62" fmla="*/ 3 w 291"/>
                <a:gd name="T63" fmla="*/ 5 h 176"/>
                <a:gd name="T64" fmla="*/ 5 w 291"/>
                <a:gd name="T65" fmla="*/ 5 h 176"/>
                <a:gd name="T66" fmla="*/ 7 w 291"/>
                <a:gd name="T67" fmla="*/ 6 h 176"/>
                <a:gd name="T68" fmla="*/ 8 w 291"/>
                <a:gd name="T69" fmla="*/ 6 h 176"/>
                <a:gd name="T70" fmla="*/ 8 w 291"/>
                <a:gd name="T71" fmla="*/ 5 h 176"/>
                <a:gd name="T72" fmla="*/ 7 w 291"/>
                <a:gd name="T73" fmla="*/ 4 h 176"/>
                <a:gd name="T74" fmla="*/ 6 w 291"/>
                <a:gd name="T75" fmla="*/ 4 h 176"/>
                <a:gd name="T76" fmla="*/ 5 w 291"/>
                <a:gd name="T77" fmla="*/ 3 h 176"/>
                <a:gd name="T78" fmla="*/ 4 w 291"/>
                <a:gd name="T79" fmla="*/ 3 h 176"/>
                <a:gd name="T80" fmla="*/ 3 w 291"/>
                <a:gd name="T81" fmla="*/ 2 h 176"/>
                <a:gd name="T82" fmla="*/ 3 w 291"/>
                <a:gd name="T83" fmla="*/ 1 h 176"/>
                <a:gd name="T84" fmla="*/ 3 w 291"/>
                <a:gd name="T85" fmla="*/ 1 h 176"/>
                <a:gd name="T86" fmla="*/ 4 w 291"/>
                <a:gd name="T87" fmla="*/ 1 h 176"/>
                <a:gd name="T88" fmla="*/ 4 w 291"/>
                <a:gd name="T89" fmla="*/ 1 h 176"/>
                <a:gd name="T90" fmla="*/ 5 w 291"/>
                <a:gd name="T91" fmla="*/ 1 h 176"/>
                <a:gd name="T92" fmla="*/ 5 w 291"/>
                <a:gd name="T93" fmla="*/ 1 h 176"/>
                <a:gd name="T94" fmla="*/ 7 w 291"/>
                <a:gd name="T95" fmla="*/ 2 h 176"/>
                <a:gd name="T96" fmla="*/ 8 w 291"/>
                <a:gd name="T97" fmla="*/ 3 h 176"/>
                <a:gd name="T98" fmla="*/ 9 w 291"/>
                <a:gd name="T99" fmla="*/ 3 h 176"/>
                <a:gd name="T100" fmla="*/ 10 w 291"/>
                <a:gd name="T101" fmla="*/ 3 h 176"/>
                <a:gd name="T102" fmla="*/ 10 w 291"/>
                <a:gd name="T103" fmla="*/ 3 h 176"/>
                <a:gd name="T104" fmla="*/ 9 w 291"/>
                <a:gd name="T105" fmla="*/ 2 h 176"/>
                <a:gd name="T106" fmla="*/ 8 w 291"/>
                <a:gd name="T107" fmla="*/ 1 h 176"/>
                <a:gd name="T108" fmla="*/ 8 w 291"/>
                <a:gd name="T109" fmla="*/ 1 h 176"/>
                <a:gd name="T110" fmla="*/ 8 w 291"/>
                <a:gd name="T111" fmla="*/ 0 h 176"/>
                <a:gd name="T112" fmla="*/ 8 w 291"/>
                <a:gd name="T113" fmla="*/ 0 h 176"/>
                <a:gd name="T114" fmla="*/ 9 w 291"/>
                <a:gd name="T115" fmla="*/ 0 h 1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1"/>
                <a:gd name="T175" fmla="*/ 0 h 176"/>
                <a:gd name="T176" fmla="*/ 291 w 291"/>
                <a:gd name="T177" fmla="*/ 176 h 1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1" h="176">
                  <a:moveTo>
                    <a:pt x="142" y="5"/>
                  </a:moveTo>
                  <a:lnTo>
                    <a:pt x="161" y="18"/>
                  </a:lnTo>
                  <a:lnTo>
                    <a:pt x="179" y="32"/>
                  </a:lnTo>
                  <a:lnTo>
                    <a:pt x="197" y="46"/>
                  </a:lnTo>
                  <a:lnTo>
                    <a:pt x="215" y="60"/>
                  </a:lnTo>
                  <a:lnTo>
                    <a:pt x="233" y="74"/>
                  </a:lnTo>
                  <a:lnTo>
                    <a:pt x="252" y="87"/>
                  </a:lnTo>
                  <a:lnTo>
                    <a:pt x="271" y="99"/>
                  </a:lnTo>
                  <a:lnTo>
                    <a:pt x="291" y="110"/>
                  </a:lnTo>
                  <a:lnTo>
                    <a:pt x="288" y="120"/>
                  </a:lnTo>
                  <a:lnTo>
                    <a:pt x="283" y="128"/>
                  </a:lnTo>
                  <a:lnTo>
                    <a:pt x="276" y="135"/>
                  </a:lnTo>
                  <a:lnTo>
                    <a:pt x="268" y="142"/>
                  </a:lnTo>
                  <a:lnTo>
                    <a:pt x="258" y="149"/>
                  </a:lnTo>
                  <a:lnTo>
                    <a:pt x="247" y="155"/>
                  </a:lnTo>
                  <a:lnTo>
                    <a:pt x="235" y="160"/>
                  </a:lnTo>
                  <a:lnTo>
                    <a:pt x="224" y="164"/>
                  </a:lnTo>
                  <a:lnTo>
                    <a:pt x="212" y="168"/>
                  </a:lnTo>
                  <a:lnTo>
                    <a:pt x="200" y="171"/>
                  </a:lnTo>
                  <a:lnTo>
                    <a:pt x="188" y="173"/>
                  </a:lnTo>
                  <a:lnTo>
                    <a:pt x="176" y="175"/>
                  </a:lnTo>
                  <a:lnTo>
                    <a:pt x="162" y="176"/>
                  </a:lnTo>
                  <a:lnTo>
                    <a:pt x="148" y="176"/>
                  </a:lnTo>
                  <a:lnTo>
                    <a:pt x="134" y="176"/>
                  </a:lnTo>
                  <a:lnTo>
                    <a:pt x="119" y="175"/>
                  </a:lnTo>
                  <a:lnTo>
                    <a:pt x="105" y="173"/>
                  </a:lnTo>
                  <a:lnTo>
                    <a:pt x="91" y="171"/>
                  </a:lnTo>
                  <a:lnTo>
                    <a:pt x="76" y="170"/>
                  </a:lnTo>
                  <a:lnTo>
                    <a:pt x="62" y="169"/>
                  </a:lnTo>
                  <a:lnTo>
                    <a:pt x="56" y="165"/>
                  </a:lnTo>
                  <a:lnTo>
                    <a:pt x="50" y="161"/>
                  </a:lnTo>
                  <a:lnTo>
                    <a:pt x="43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8" y="132"/>
                  </a:lnTo>
                  <a:lnTo>
                    <a:pt x="29" y="130"/>
                  </a:lnTo>
                  <a:lnTo>
                    <a:pt x="39" y="130"/>
                  </a:lnTo>
                  <a:lnTo>
                    <a:pt x="49" y="131"/>
                  </a:lnTo>
                  <a:lnTo>
                    <a:pt x="59" y="133"/>
                  </a:lnTo>
                  <a:lnTo>
                    <a:pt x="68" y="135"/>
                  </a:lnTo>
                  <a:lnTo>
                    <a:pt x="78" y="138"/>
                  </a:lnTo>
                  <a:lnTo>
                    <a:pt x="88" y="141"/>
                  </a:lnTo>
                  <a:lnTo>
                    <a:pt x="98" y="144"/>
                  </a:lnTo>
                  <a:lnTo>
                    <a:pt x="99" y="139"/>
                  </a:lnTo>
                  <a:lnTo>
                    <a:pt x="100" y="134"/>
                  </a:lnTo>
                  <a:lnTo>
                    <a:pt x="102" y="130"/>
                  </a:lnTo>
                  <a:lnTo>
                    <a:pt x="102" y="125"/>
                  </a:lnTo>
                  <a:lnTo>
                    <a:pt x="89" y="118"/>
                  </a:lnTo>
                  <a:lnTo>
                    <a:pt x="76" y="113"/>
                  </a:lnTo>
                  <a:lnTo>
                    <a:pt x="62" y="107"/>
                  </a:lnTo>
                  <a:lnTo>
                    <a:pt x="49" y="101"/>
                  </a:lnTo>
                  <a:lnTo>
                    <a:pt x="36" y="95"/>
                  </a:lnTo>
                  <a:lnTo>
                    <a:pt x="24" y="87"/>
                  </a:lnTo>
                  <a:lnTo>
                    <a:pt x="11" y="78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4" y="60"/>
                  </a:lnTo>
                  <a:lnTo>
                    <a:pt x="7" y="59"/>
                  </a:lnTo>
                  <a:lnTo>
                    <a:pt x="22" y="62"/>
                  </a:lnTo>
                  <a:lnTo>
                    <a:pt x="37" y="66"/>
                  </a:lnTo>
                  <a:lnTo>
                    <a:pt x="52" y="71"/>
                  </a:lnTo>
                  <a:lnTo>
                    <a:pt x="66" y="76"/>
                  </a:lnTo>
                  <a:lnTo>
                    <a:pt x="80" y="82"/>
                  </a:lnTo>
                  <a:lnTo>
                    <a:pt x="95" y="87"/>
                  </a:lnTo>
                  <a:lnTo>
                    <a:pt x="109" y="93"/>
                  </a:lnTo>
                  <a:lnTo>
                    <a:pt x="124" y="98"/>
                  </a:lnTo>
                  <a:lnTo>
                    <a:pt x="124" y="92"/>
                  </a:lnTo>
                  <a:lnTo>
                    <a:pt x="123" y="85"/>
                  </a:lnTo>
                  <a:lnTo>
                    <a:pt x="120" y="79"/>
                  </a:lnTo>
                  <a:lnTo>
                    <a:pt x="115" y="74"/>
                  </a:lnTo>
                  <a:lnTo>
                    <a:pt x="107" y="69"/>
                  </a:lnTo>
                  <a:lnTo>
                    <a:pt x="100" y="64"/>
                  </a:lnTo>
                  <a:lnTo>
                    <a:pt x="92" y="59"/>
                  </a:lnTo>
                  <a:lnTo>
                    <a:pt x="85" y="53"/>
                  </a:lnTo>
                  <a:lnTo>
                    <a:pt x="77" y="48"/>
                  </a:lnTo>
                  <a:lnTo>
                    <a:pt x="69" y="43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1" y="20"/>
                  </a:lnTo>
                  <a:lnTo>
                    <a:pt x="41" y="14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3"/>
                  </a:lnTo>
                  <a:lnTo>
                    <a:pt x="66" y="14"/>
                  </a:lnTo>
                  <a:lnTo>
                    <a:pt x="70" y="16"/>
                  </a:lnTo>
                  <a:lnTo>
                    <a:pt x="74" y="17"/>
                  </a:lnTo>
                  <a:lnTo>
                    <a:pt x="85" y="22"/>
                  </a:lnTo>
                  <a:lnTo>
                    <a:pt x="96" y="27"/>
                  </a:lnTo>
                  <a:lnTo>
                    <a:pt x="106" y="33"/>
                  </a:lnTo>
                  <a:lnTo>
                    <a:pt x="117" y="39"/>
                  </a:lnTo>
                  <a:lnTo>
                    <a:pt x="128" y="46"/>
                  </a:lnTo>
                  <a:lnTo>
                    <a:pt x="138" y="52"/>
                  </a:lnTo>
                  <a:lnTo>
                    <a:pt x="149" y="58"/>
                  </a:lnTo>
                  <a:lnTo>
                    <a:pt x="160" y="64"/>
                  </a:lnTo>
                  <a:lnTo>
                    <a:pt x="161" y="55"/>
                  </a:lnTo>
                  <a:lnTo>
                    <a:pt x="159" y="48"/>
                  </a:lnTo>
                  <a:lnTo>
                    <a:pt x="154" y="41"/>
                  </a:lnTo>
                  <a:lnTo>
                    <a:pt x="148" y="36"/>
                  </a:lnTo>
                  <a:lnTo>
                    <a:pt x="140" y="31"/>
                  </a:lnTo>
                  <a:lnTo>
                    <a:pt x="133" y="25"/>
                  </a:lnTo>
                  <a:lnTo>
                    <a:pt x="126" y="20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1" y="6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2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4" name="Freeform 80"/>
            <p:cNvSpPr>
              <a:spLocks/>
            </p:cNvSpPr>
            <p:nvPr/>
          </p:nvSpPr>
          <p:spPr bwMode="auto">
            <a:xfrm>
              <a:off x="3643" y="2963"/>
              <a:ext cx="82" cy="58"/>
            </a:xfrm>
            <a:custGeom>
              <a:avLst/>
              <a:gdLst>
                <a:gd name="T0" fmla="*/ 16 w 329"/>
                <a:gd name="T1" fmla="*/ 4 h 229"/>
                <a:gd name="T2" fmla="*/ 17 w 329"/>
                <a:gd name="T3" fmla="*/ 5 h 229"/>
                <a:gd name="T4" fmla="*/ 19 w 329"/>
                <a:gd name="T5" fmla="*/ 6 h 229"/>
                <a:gd name="T6" fmla="*/ 20 w 329"/>
                <a:gd name="T7" fmla="*/ 7 h 229"/>
                <a:gd name="T8" fmla="*/ 20 w 329"/>
                <a:gd name="T9" fmla="*/ 8 h 229"/>
                <a:gd name="T10" fmla="*/ 18 w 329"/>
                <a:gd name="T11" fmla="*/ 10 h 229"/>
                <a:gd name="T12" fmla="*/ 17 w 329"/>
                <a:gd name="T13" fmla="*/ 12 h 229"/>
                <a:gd name="T14" fmla="*/ 16 w 329"/>
                <a:gd name="T15" fmla="*/ 14 h 229"/>
                <a:gd name="T16" fmla="*/ 14 w 329"/>
                <a:gd name="T17" fmla="*/ 14 h 229"/>
                <a:gd name="T18" fmla="*/ 13 w 329"/>
                <a:gd name="T19" fmla="*/ 14 h 229"/>
                <a:gd name="T20" fmla="*/ 11 w 329"/>
                <a:gd name="T21" fmla="*/ 14 h 229"/>
                <a:gd name="T22" fmla="*/ 10 w 329"/>
                <a:gd name="T23" fmla="*/ 13 h 229"/>
                <a:gd name="T24" fmla="*/ 8 w 329"/>
                <a:gd name="T25" fmla="*/ 13 h 229"/>
                <a:gd name="T26" fmla="*/ 7 w 329"/>
                <a:gd name="T27" fmla="*/ 12 h 229"/>
                <a:gd name="T28" fmla="*/ 5 w 329"/>
                <a:gd name="T29" fmla="*/ 11 h 229"/>
                <a:gd name="T30" fmla="*/ 4 w 329"/>
                <a:gd name="T31" fmla="*/ 11 h 229"/>
                <a:gd name="T32" fmla="*/ 3 w 329"/>
                <a:gd name="T33" fmla="*/ 10 h 229"/>
                <a:gd name="T34" fmla="*/ 3 w 329"/>
                <a:gd name="T35" fmla="*/ 10 h 229"/>
                <a:gd name="T36" fmla="*/ 4 w 329"/>
                <a:gd name="T37" fmla="*/ 10 h 229"/>
                <a:gd name="T38" fmla="*/ 5 w 329"/>
                <a:gd name="T39" fmla="*/ 10 h 229"/>
                <a:gd name="T40" fmla="*/ 6 w 329"/>
                <a:gd name="T41" fmla="*/ 10 h 229"/>
                <a:gd name="T42" fmla="*/ 7 w 329"/>
                <a:gd name="T43" fmla="*/ 11 h 229"/>
                <a:gd name="T44" fmla="*/ 7 w 329"/>
                <a:gd name="T45" fmla="*/ 10 h 229"/>
                <a:gd name="T46" fmla="*/ 7 w 329"/>
                <a:gd name="T47" fmla="*/ 10 h 229"/>
                <a:gd name="T48" fmla="*/ 7 w 329"/>
                <a:gd name="T49" fmla="*/ 9 h 229"/>
                <a:gd name="T50" fmla="*/ 4 w 329"/>
                <a:gd name="T51" fmla="*/ 8 h 229"/>
                <a:gd name="T52" fmla="*/ 2 w 329"/>
                <a:gd name="T53" fmla="*/ 8 h 229"/>
                <a:gd name="T54" fmla="*/ 1 w 329"/>
                <a:gd name="T55" fmla="*/ 7 h 229"/>
                <a:gd name="T56" fmla="*/ 1 w 329"/>
                <a:gd name="T57" fmla="*/ 6 h 229"/>
                <a:gd name="T58" fmla="*/ 3 w 329"/>
                <a:gd name="T59" fmla="*/ 6 h 229"/>
                <a:gd name="T60" fmla="*/ 5 w 329"/>
                <a:gd name="T61" fmla="*/ 7 h 229"/>
                <a:gd name="T62" fmla="*/ 7 w 329"/>
                <a:gd name="T63" fmla="*/ 7 h 229"/>
                <a:gd name="T64" fmla="*/ 8 w 329"/>
                <a:gd name="T65" fmla="*/ 7 h 229"/>
                <a:gd name="T66" fmla="*/ 8 w 329"/>
                <a:gd name="T67" fmla="*/ 6 h 229"/>
                <a:gd name="T68" fmla="*/ 7 w 329"/>
                <a:gd name="T69" fmla="*/ 6 h 229"/>
                <a:gd name="T70" fmla="*/ 5 w 329"/>
                <a:gd name="T71" fmla="*/ 5 h 229"/>
                <a:gd name="T72" fmla="*/ 3 w 329"/>
                <a:gd name="T73" fmla="*/ 4 h 229"/>
                <a:gd name="T74" fmla="*/ 2 w 329"/>
                <a:gd name="T75" fmla="*/ 4 h 229"/>
                <a:gd name="T76" fmla="*/ 1 w 329"/>
                <a:gd name="T77" fmla="*/ 3 h 229"/>
                <a:gd name="T78" fmla="*/ 1 w 329"/>
                <a:gd name="T79" fmla="*/ 3 h 229"/>
                <a:gd name="T80" fmla="*/ 3 w 329"/>
                <a:gd name="T81" fmla="*/ 3 h 229"/>
                <a:gd name="T82" fmla="*/ 5 w 329"/>
                <a:gd name="T83" fmla="*/ 3 h 229"/>
                <a:gd name="T84" fmla="*/ 7 w 329"/>
                <a:gd name="T85" fmla="*/ 4 h 229"/>
                <a:gd name="T86" fmla="*/ 9 w 329"/>
                <a:gd name="T87" fmla="*/ 4 h 229"/>
                <a:gd name="T88" fmla="*/ 10 w 329"/>
                <a:gd name="T89" fmla="*/ 4 h 229"/>
                <a:gd name="T90" fmla="*/ 10 w 329"/>
                <a:gd name="T91" fmla="*/ 4 h 229"/>
                <a:gd name="T92" fmla="*/ 10 w 329"/>
                <a:gd name="T93" fmla="*/ 3 h 229"/>
                <a:gd name="T94" fmla="*/ 9 w 329"/>
                <a:gd name="T95" fmla="*/ 2 h 229"/>
                <a:gd name="T96" fmla="*/ 8 w 329"/>
                <a:gd name="T97" fmla="*/ 2 h 229"/>
                <a:gd name="T98" fmla="*/ 6 w 329"/>
                <a:gd name="T99" fmla="*/ 1 h 229"/>
                <a:gd name="T100" fmla="*/ 6 w 329"/>
                <a:gd name="T101" fmla="*/ 0 h 229"/>
                <a:gd name="T102" fmla="*/ 7 w 329"/>
                <a:gd name="T103" fmla="*/ 0 h 229"/>
                <a:gd name="T104" fmla="*/ 8 w 329"/>
                <a:gd name="T105" fmla="*/ 0 h 229"/>
                <a:gd name="T106" fmla="*/ 9 w 329"/>
                <a:gd name="T107" fmla="*/ 0 h 229"/>
                <a:gd name="T108" fmla="*/ 10 w 329"/>
                <a:gd name="T109" fmla="*/ 1 h 229"/>
                <a:gd name="T110" fmla="*/ 12 w 329"/>
                <a:gd name="T111" fmla="*/ 1 h 229"/>
                <a:gd name="T112" fmla="*/ 13 w 329"/>
                <a:gd name="T113" fmla="*/ 2 h 229"/>
                <a:gd name="T114" fmla="*/ 15 w 329"/>
                <a:gd name="T115" fmla="*/ 3 h 2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9"/>
                <a:gd name="T175" fmla="*/ 0 h 229"/>
                <a:gd name="T176" fmla="*/ 329 w 329"/>
                <a:gd name="T177" fmla="*/ 229 h 2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9" h="229">
                  <a:moveTo>
                    <a:pt x="249" y="52"/>
                  </a:moveTo>
                  <a:lnTo>
                    <a:pt x="260" y="59"/>
                  </a:lnTo>
                  <a:lnTo>
                    <a:pt x="271" y="66"/>
                  </a:lnTo>
                  <a:lnTo>
                    <a:pt x="281" y="74"/>
                  </a:lnTo>
                  <a:lnTo>
                    <a:pt x="291" y="83"/>
                  </a:lnTo>
                  <a:lnTo>
                    <a:pt x="301" y="91"/>
                  </a:lnTo>
                  <a:lnTo>
                    <a:pt x="310" y="100"/>
                  </a:lnTo>
                  <a:lnTo>
                    <a:pt x="320" y="109"/>
                  </a:lnTo>
                  <a:lnTo>
                    <a:pt x="329" y="117"/>
                  </a:lnTo>
                  <a:lnTo>
                    <a:pt x="317" y="130"/>
                  </a:lnTo>
                  <a:lnTo>
                    <a:pt x="305" y="143"/>
                  </a:lnTo>
                  <a:lnTo>
                    <a:pt x="294" y="157"/>
                  </a:lnTo>
                  <a:lnTo>
                    <a:pt x="283" y="171"/>
                  </a:lnTo>
                  <a:lnTo>
                    <a:pt x="272" y="185"/>
                  </a:lnTo>
                  <a:lnTo>
                    <a:pt x="262" y="200"/>
                  </a:lnTo>
                  <a:lnTo>
                    <a:pt x="253" y="214"/>
                  </a:lnTo>
                  <a:lnTo>
                    <a:pt x="244" y="229"/>
                  </a:lnTo>
                  <a:lnTo>
                    <a:pt x="231" y="227"/>
                  </a:lnTo>
                  <a:lnTo>
                    <a:pt x="219" y="224"/>
                  </a:lnTo>
                  <a:lnTo>
                    <a:pt x="206" y="220"/>
                  </a:lnTo>
                  <a:lnTo>
                    <a:pt x="194" y="217"/>
                  </a:lnTo>
                  <a:lnTo>
                    <a:pt x="182" y="213"/>
                  </a:lnTo>
                  <a:lnTo>
                    <a:pt x="169" y="209"/>
                  </a:lnTo>
                  <a:lnTo>
                    <a:pt x="157" y="205"/>
                  </a:lnTo>
                  <a:lnTo>
                    <a:pt x="145" y="200"/>
                  </a:lnTo>
                  <a:lnTo>
                    <a:pt x="133" y="196"/>
                  </a:lnTo>
                  <a:lnTo>
                    <a:pt x="121" y="191"/>
                  </a:lnTo>
                  <a:lnTo>
                    <a:pt x="109" y="187"/>
                  </a:lnTo>
                  <a:lnTo>
                    <a:pt x="96" y="183"/>
                  </a:lnTo>
                  <a:lnTo>
                    <a:pt x="84" y="178"/>
                  </a:lnTo>
                  <a:lnTo>
                    <a:pt x="71" y="174"/>
                  </a:lnTo>
                  <a:lnTo>
                    <a:pt x="59" y="171"/>
                  </a:lnTo>
                  <a:lnTo>
                    <a:pt x="46" y="167"/>
                  </a:lnTo>
                  <a:lnTo>
                    <a:pt x="45" y="162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64" y="155"/>
                  </a:lnTo>
                  <a:lnTo>
                    <a:pt x="72" y="155"/>
                  </a:lnTo>
                  <a:lnTo>
                    <a:pt x="81" y="157"/>
                  </a:lnTo>
                  <a:lnTo>
                    <a:pt x="88" y="159"/>
                  </a:lnTo>
                  <a:lnTo>
                    <a:pt x="96" y="162"/>
                  </a:lnTo>
                  <a:lnTo>
                    <a:pt x="104" y="164"/>
                  </a:lnTo>
                  <a:lnTo>
                    <a:pt x="112" y="165"/>
                  </a:lnTo>
                  <a:lnTo>
                    <a:pt x="120" y="166"/>
                  </a:lnTo>
                  <a:lnTo>
                    <a:pt x="121" y="161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3" y="147"/>
                  </a:lnTo>
                  <a:lnTo>
                    <a:pt x="107" y="142"/>
                  </a:lnTo>
                  <a:lnTo>
                    <a:pt x="91" y="136"/>
                  </a:lnTo>
                  <a:lnTo>
                    <a:pt x="74" y="131"/>
                  </a:lnTo>
                  <a:lnTo>
                    <a:pt x="58" y="126"/>
                  </a:lnTo>
                  <a:lnTo>
                    <a:pt x="42" y="120"/>
                  </a:lnTo>
                  <a:lnTo>
                    <a:pt x="27" y="114"/>
                  </a:lnTo>
                  <a:lnTo>
                    <a:pt x="13" y="107"/>
                  </a:lnTo>
                  <a:lnTo>
                    <a:pt x="0" y="99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47" y="98"/>
                  </a:lnTo>
                  <a:lnTo>
                    <a:pt x="63" y="102"/>
                  </a:lnTo>
                  <a:lnTo>
                    <a:pt x="80" y="107"/>
                  </a:lnTo>
                  <a:lnTo>
                    <a:pt x="96" y="111"/>
                  </a:lnTo>
                  <a:lnTo>
                    <a:pt x="111" y="115"/>
                  </a:lnTo>
                  <a:lnTo>
                    <a:pt x="127" y="118"/>
                  </a:lnTo>
                  <a:lnTo>
                    <a:pt x="128" y="112"/>
                  </a:lnTo>
                  <a:lnTo>
                    <a:pt x="128" y="106"/>
                  </a:lnTo>
                  <a:lnTo>
                    <a:pt x="128" y="100"/>
                  </a:lnTo>
                  <a:lnTo>
                    <a:pt x="127" y="94"/>
                  </a:lnTo>
                  <a:lnTo>
                    <a:pt x="114" y="87"/>
                  </a:lnTo>
                  <a:lnTo>
                    <a:pt x="100" y="82"/>
                  </a:lnTo>
                  <a:lnTo>
                    <a:pt x="86" y="77"/>
                  </a:lnTo>
                  <a:lnTo>
                    <a:pt x="72" y="72"/>
                  </a:lnTo>
                  <a:lnTo>
                    <a:pt x="58" y="68"/>
                  </a:lnTo>
                  <a:lnTo>
                    <a:pt x="44" y="63"/>
                  </a:lnTo>
                  <a:lnTo>
                    <a:pt x="31" y="57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47" y="43"/>
                  </a:lnTo>
                  <a:lnTo>
                    <a:pt x="64" y="45"/>
                  </a:lnTo>
                  <a:lnTo>
                    <a:pt x="82" y="49"/>
                  </a:lnTo>
                  <a:lnTo>
                    <a:pt x="98" y="54"/>
                  </a:lnTo>
                  <a:lnTo>
                    <a:pt x="115" y="59"/>
                  </a:lnTo>
                  <a:lnTo>
                    <a:pt x="131" y="64"/>
                  </a:lnTo>
                  <a:lnTo>
                    <a:pt x="147" y="68"/>
                  </a:lnTo>
                  <a:lnTo>
                    <a:pt x="164" y="72"/>
                  </a:lnTo>
                  <a:lnTo>
                    <a:pt x="165" y="66"/>
                  </a:lnTo>
                  <a:lnTo>
                    <a:pt x="166" y="60"/>
                  </a:lnTo>
                  <a:lnTo>
                    <a:pt x="168" y="54"/>
                  </a:lnTo>
                  <a:lnTo>
                    <a:pt x="168" y="48"/>
                  </a:lnTo>
                  <a:lnTo>
                    <a:pt x="159" y="43"/>
                  </a:lnTo>
                  <a:lnTo>
                    <a:pt x="150" y="38"/>
                  </a:lnTo>
                  <a:lnTo>
                    <a:pt x="141" y="33"/>
                  </a:lnTo>
                  <a:lnTo>
                    <a:pt x="132" y="28"/>
                  </a:lnTo>
                  <a:lnTo>
                    <a:pt x="123" y="23"/>
                  </a:lnTo>
                  <a:lnTo>
                    <a:pt x="114" y="18"/>
                  </a:lnTo>
                  <a:lnTo>
                    <a:pt x="105" y="12"/>
                  </a:lnTo>
                  <a:lnTo>
                    <a:pt x="97" y="6"/>
                  </a:lnTo>
                  <a:lnTo>
                    <a:pt x="103" y="2"/>
                  </a:lnTo>
                  <a:lnTo>
                    <a:pt x="109" y="1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6" y="3"/>
                  </a:lnTo>
                  <a:lnTo>
                    <a:pt x="143" y="5"/>
                  </a:lnTo>
                  <a:lnTo>
                    <a:pt x="149" y="7"/>
                  </a:lnTo>
                  <a:lnTo>
                    <a:pt x="162" y="11"/>
                  </a:lnTo>
                  <a:lnTo>
                    <a:pt x="175" y="16"/>
                  </a:lnTo>
                  <a:lnTo>
                    <a:pt x="188" y="21"/>
                  </a:lnTo>
                  <a:lnTo>
                    <a:pt x="200" y="27"/>
                  </a:lnTo>
                  <a:lnTo>
                    <a:pt x="213" y="33"/>
                  </a:lnTo>
                  <a:lnTo>
                    <a:pt x="225" y="39"/>
                  </a:lnTo>
                  <a:lnTo>
                    <a:pt x="237" y="45"/>
                  </a:lnTo>
                  <a:lnTo>
                    <a:pt x="249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5" name="Freeform 81"/>
            <p:cNvSpPr>
              <a:spLocks/>
            </p:cNvSpPr>
            <p:nvPr/>
          </p:nvSpPr>
          <p:spPr bwMode="auto">
            <a:xfrm>
              <a:off x="3620" y="2975"/>
              <a:ext cx="15" cy="14"/>
            </a:xfrm>
            <a:custGeom>
              <a:avLst/>
              <a:gdLst>
                <a:gd name="T0" fmla="*/ 3 w 59"/>
                <a:gd name="T1" fmla="*/ 0 h 56"/>
                <a:gd name="T2" fmla="*/ 3 w 59"/>
                <a:gd name="T3" fmla="*/ 1 h 56"/>
                <a:gd name="T4" fmla="*/ 4 w 59"/>
                <a:gd name="T5" fmla="*/ 1 h 56"/>
                <a:gd name="T6" fmla="*/ 4 w 59"/>
                <a:gd name="T7" fmla="*/ 2 h 56"/>
                <a:gd name="T8" fmla="*/ 4 w 59"/>
                <a:gd name="T9" fmla="*/ 2 h 56"/>
                <a:gd name="T10" fmla="*/ 3 w 59"/>
                <a:gd name="T11" fmla="*/ 3 h 56"/>
                <a:gd name="T12" fmla="*/ 3 w 59"/>
                <a:gd name="T13" fmla="*/ 3 h 56"/>
                <a:gd name="T14" fmla="*/ 3 w 59"/>
                <a:gd name="T15" fmla="*/ 3 h 56"/>
                <a:gd name="T16" fmla="*/ 2 w 59"/>
                <a:gd name="T17" fmla="*/ 3 h 56"/>
                <a:gd name="T18" fmla="*/ 2 w 59"/>
                <a:gd name="T19" fmla="*/ 3 h 56"/>
                <a:gd name="T20" fmla="*/ 2 w 59"/>
                <a:gd name="T21" fmla="*/ 4 h 56"/>
                <a:gd name="T22" fmla="*/ 1 w 59"/>
                <a:gd name="T23" fmla="*/ 4 h 56"/>
                <a:gd name="T24" fmla="*/ 1 w 59"/>
                <a:gd name="T25" fmla="*/ 4 h 56"/>
                <a:gd name="T26" fmla="*/ 0 w 59"/>
                <a:gd name="T27" fmla="*/ 3 h 56"/>
                <a:gd name="T28" fmla="*/ 0 w 59"/>
                <a:gd name="T29" fmla="*/ 3 h 56"/>
                <a:gd name="T30" fmla="*/ 0 w 59"/>
                <a:gd name="T31" fmla="*/ 2 h 56"/>
                <a:gd name="T32" fmla="*/ 0 w 59"/>
                <a:gd name="T33" fmla="*/ 2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0 h 56"/>
                <a:gd name="T40" fmla="*/ 2 w 59"/>
                <a:gd name="T41" fmla="*/ 0 h 56"/>
                <a:gd name="T42" fmla="*/ 2 w 59"/>
                <a:gd name="T43" fmla="*/ 0 h 56"/>
                <a:gd name="T44" fmla="*/ 3 w 59"/>
                <a:gd name="T45" fmla="*/ 0 h 56"/>
                <a:gd name="T46" fmla="*/ 3 w 59"/>
                <a:gd name="T47" fmla="*/ 0 h 56"/>
                <a:gd name="T48" fmla="*/ 3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48" y="5"/>
                  </a:moveTo>
                  <a:lnTo>
                    <a:pt x="53" y="12"/>
                  </a:lnTo>
                  <a:lnTo>
                    <a:pt x="57" y="20"/>
                  </a:lnTo>
                  <a:lnTo>
                    <a:pt x="59" y="28"/>
                  </a:lnTo>
                  <a:lnTo>
                    <a:pt x="57" y="36"/>
                  </a:lnTo>
                  <a:lnTo>
                    <a:pt x="53" y="42"/>
                  </a:lnTo>
                  <a:lnTo>
                    <a:pt x="49" y="46"/>
                  </a:lnTo>
                  <a:lnTo>
                    <a:pt x="43" y="49"/>
                  </a:lnTo>
                  <a:lnTo>
                    <a:pt x="37" y="52"/>
                  </a:lnTo>
                  <a:lnTo>
                    <a:pt x="31" y="53"/>
                  </a:lnTo>
                  <a:lnTo>
                    <a:pt x="24" y="54"/>
                  </a:lnTo>
                  <a:lnTo>
                    <a:pt x="18" y="55"/>
                  </a:lnTo>
                  <a:lnTo>
                    <a:pt x="11" y="56"/>
                  </a:lnTo>
                  <a:lnTo>
                    <a:pt x="4" y="49"/>
                  </a:lnTo>
                  <a:lnTo>
                    <a:pt x="1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6" name="Freeform 82"/>
            <p:cNvSpPr>
              <a:spLocks/>
            </p:cNvSpPr>
            <p:nvPr/>
          </p:nvSpPr>
          <p:spPr bwMode="auto">
            <a:xfrm>
              <a:off x="3598" y="2983"/>
              <a:ext cx="40" cy="54"/>
            </a:xfrm>
            <a:custGeom>
              <a:avLst/>
              <a:gdLst>
                <a:gd name="T0" fmla="*/ 5 w 161"/>
                <a:gd name="T1" fmla="*/ 9 h 216"/>
                <a:gd name="T2" fmla="*/ 6 w 161"/>
                <a:gd name="T3" fmla="*/ 9 h 216"/>
                <a:gd name="T4" fmla="*/ 7 w 161"/>
                <a:gd name="T5" fmla="*/ 10 h 216"/>
                <a:gd name="T6" fmla="*/ 7 w 161"/>
                <a:gd name="T7" fmla="*/ 10 h 216"/>
                <a:gd name="T8" fmla="*/ 8 w 161"/>
                <a:gd name="T9" fmla="*/ 11 h 216"/>
                <a:gd name="T10" fmla="*/ 8 w 161"/>
                <a:gd name="T11" fmla="*/ 12 h 216"/>
                <a:gd name="T12" fmla="*/ 9 w 161"/>
                <a:gd name="T13" fmla="*/ 12 h 216"/>
                <a:gd name="T14" fmla="*/ 9 w 161"/>
                <a:gd name="T15" fmla="*/ 13 h 216"/>
                <a:gd name="T16" fmla="*/ 10 w 161"/>
                <a:gd name="T17" fmla="*/ 14 h 216"/>
                <a:gd name="T18" fmla="*/ 9 w 161"/>
                <a:gd name="T19" fmla="*/ 13 h 216"/>
                <a:gd name="T20" fmla="*/ 8 w 161"/>
                <a:gd name="T21" fmla="*/ 12 h 216"/>
                <a:gd name="T22" fmla="*/ 6 w 161"/>
                <a:gd name="T23" fmla="*/ 11 h 216"/>
                <a:gd name="T24" fmla="*/ 5 w 161"/>
                <a:gd name="T25" fmla="*/ 11 h 216"/>
                <a:gd name="T26" fmla="*/ 4 w 161"/>
                <a:gd name="T27" fmla="*/ 10 h 216"/>
                <a:gd name="T28" fmla="*/ 3 w 161"/>
                <a:gd name="T29" fmla="*/ 9 h 216"/>
                <a:gd name="T30" fmla="*/ 3 w 161"/>
                <a:gd name="T31" fmla="*/ 7 h 216"/>
                <a:gd name="T32" fmla="*/ 2 w 161"/>
                <a:gd name="T33" fmla="*/ 6 h 216"/>
                <a:gd name="T34" fmla="*/ 1 w 161"/>
                <a:gd name="T35" fmla="*/ 6 h 216"/>
                <a:gd name="T36" fmla="*/ 1 w 161"/>
                <a:gd name="T37" fmla="*/ 5 h 216"/>
                <a:gd name="T38" fmla="*/ 1 w 161"/>
                <a:gd name="T39" fmla="*/ 4 h 216"/>
                <a:gd name="T40" fmla="*/ 0 w 161"/>
                <a:gd name="T41" fmla="*/ 4 h 216"/>
                <a:gd name="T42" fmla="*/ 0 w 161"/>
                <a:gd name="T43" fmla="*/ 3 h 216"/>
                <a:gd name="T44" fmla="*/ 0 w 161"/>
                <a:gd name="T45" fmla="*/ 3 h 216"/>
                <a:gd name="T46" fmla="*/ 0 w 161"/>
                <a:gd name="T47" fmla="*/ 2 h 216"/>
                <a:gd name="T48" fmla="*/ 0 w 161"/>
                <a:gd name="T49" fmla="*/ 1 h 216"/>
                <a:gd name="T50" fmla="*/ 0 w 161"/>
                <a:gd name="T51" fmla="*/ 1 h 216"/>
                <a:gd name="T52" fmla="*/ 0 w 161"/>
                <a:gd name="T53" fmla="*/ 1 h 216"/>
                <a:gd name="T54" fmla="*/ 0 w 161"/>
                <a:gd name="T55" fmla="*/ 0 h 216"/>
                <a:gd name="T56" fmla="*/ 0 w 161"/>
                <a:gd name="T57" fmla="*/ 0 h 216"/>
                <a:gd name="T58" fmla="*/ 1 w 161"/>
                <a:gd name="T59" fmla="*/ 1 h 216"/>
                <a:gd name="T60" fmla="*/ 1 w 161"/>
                <a:gd name="T61" fmla="*/ 2 h 216"/>
                <a:gd name="T62" fmla="*/ 2 w 161"/>
                <a:gd name="T63" fmla="*/ 3 h 216"/>
                <a:gd name="T64" fmla="*/ 2 w 161"/>
                <a:gd name="T65" fmla="*/ 4 h 216"/>
                <a:gd name="T66" fmla="*/ 3 w 161"/>
                <a:gd name="T67" fmla="*/ 6 h 216"/>
                <a:gd name="T68" fmla="*/ 4 w 161"/>
                <a:gd name="T69" fmla="*/ 7 h 216"/>
                <a:gd name="T70" fmla="*/ 4 w 161"/>
                <a:gd name="T71" fmla="*/ 7 h 216"/>
                <a:gd name="T72" fmla="*/ 5 w 161"/>
                <a:gd name="T73" fmla="*/ 9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216"/>
                <a:gd name="T113" fmla="*/ 161 w 161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216">
                  <a:moveTo>
                    <a:pt x="89" y="136"/>
                  </a:moveTo>
                  <a:lnTo>
                    <a:pt x="98" y="146"/>
                  </a:lnTo>
                  <a:lnTo>
                    <a:pt x="107" y="155"/>
                  </a:lnTo>
                  <a:lnTo>
                    <a:pt x="116" y="165"/>
                  </a:lnTo>
                  <a:lnTo>
                    <a:pt x="125" y="176"/>
                  </a:lnTo>
                  <a:lnTo>
                    <a:pt x="134" y="186"/>
                  </a:lnTo>
                  <a:lnTo>
                    <a:pt x="143" y="196"/>
                  </a:lnTo>
                  <a:lnTo>
                    <a:pt x="152" y="206"/>
                  </a:lnTo>
                  <a:lnTo>
                    <a:pt x="161" y="216"/>
                  </a:lnTo>
                  <a:lnTo>
                    <a:pt x="142" y="205"/>
                  </a:lnTo>
                  <a:lnTo>
                    <a:pt x="124" y="193"/>
                  </a:lnTo>
                  <a:lnTo>
                    <a:pt x="106" y="180"/>
                  </a:lnTo>
                  <a:lnTo>
                    <a:pt x="88" y="166"/>
                  </a:lnTo>
                  <a:lnTo>
                    <a:pt x="71" y="150"/>
                  </a:lnTo>
                  <a:lnTo>
                    <a:pt x="56" y="134"/>
                  </a:lnTo>
                  <a:lnTo>
                    <a:pt x="43" y="116"/>
                  </a:lnTo>
                  <a:lnTo>
                    <a:pt x="32" y="98"/>
                  </a:lnTo>
                  <a:lnTo>
                    <a:pt x="26" y="88"/>
                  </a:lnTo>
                  <a:lnTo>
                    <a:pt x="20" y="79"/>
                  </a:lnTo>
                  <a:lnTo>
                    <a:pt x="14" y="69"/>
                  </a:lnTo>
                  <a:lnTo>
                    <a:pt x="8" y="60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7" y="0"/>
                  </a:lnTo>
                  <a:lnTo>
                    <a:pt x="16" y="17"/>
                  </a:lnTo>
                  <a:lnTo>
                    <a:pt x="24" y="35"/>
                  </a:lnTo>
                  <a:lnTo>
                    <a:pt x="33" y="52"/>
                  </a:lnTo>
                  <a:lnTo>
                    <a:pt x="42" y="69"/>
                  </a:lnTo>
                  <a:lnTo>
                    <a:pt x="51" y="87"/>
                  </a:lnTo>
                  <a:lnTo>
                    <a:pt x="62" y="103"/>
                  </a:lnTo>
                  <a:lnTo>
                    <a:pt x="74" y="120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7" name="Freeform 83"/>
            <p:cNvSpPr>
              <a:spLocks/>
            </p:cNvSpPr>
            <p:nvPr/>
          </p:nvSpPr>
          <p:spPr bwMode="auto">
            <a:xfrm>
              <a:off x="3626" y="2992"/>
              <a:ext cx="12" cy="11"/>
            </a:xfrm>
            <a:custGeom>
              <a:avLst/>
              <a:gdLst>
                <a:gd name="T0" fmla="*/ 3 w 47"/>
                <a:gd name="T1" fmla="*/ 1 h 47"/>
                <a:gd name="T2" fmla="*/ 3 w 47"/>
                <a:gd name="T3" fmla="*/ 1 h 47"/>
                <a:gd name="T4" fmla="*/ 3 w 47"/>
                <a:gd name="T5" fmla="*/ 2 h 47"/>
                <a:gd name="T6" fmla="*/ 3 w 47"/>
                <a:gd name="T7" fmla="*/ 2 h 47"/>
                <a:gd name="T8" fmla="*/ 3 w 47"/>
                <a:gd name="T9" fmla="*/ 2 h 47"/>
                <a:gd name="T10" fmla="*/ 3 w 47"/>
                <a:gd name="T11" fmla="*/ 3 h 47"/>
                <a:gd name="T12" fmla="*/ 2 w 47"/>
                <a:gd name="T13" fmla="*/ 3 h 47"/>
                <a:gd name="T14" fmla="*/ 2 w 47"/>
                <a:gd name="T15" fmla="*/ 3 h 47"/>
                <a:gd name="T16" fmla="*/ 2 w 47"/>
                <a:gd name="T17" fmla="*/ 3 h 47"/>
                <a:gd name="T18" fmla="*/ 2 w 47"/>
                <a:gd name="T19" fmla="*/ 3 h 47"/>
                <a:gd name="T20" fmla="*/ 1 w 47"/>
                <a:gd name="T21" fmla="*/ 3 h 47"/>
                <a:gd name="T22" fmla="*/ 1 w 47"/>
                <a:gd name="T23" fmla="*/ 3 h 47"/>
                <a:gd name="T24" fmla="*/ 1 w 47"/>
                <a:gd name="T25" fmla="*/ 3 h 47"/>
                <a:gd name="T26" fmla="*/ 0 w 47"/>
                <a:gd name="T27" fmla="*/ 2 h 47"/>
                <a:gd name="T28" fmla="*/ 0 w 47"/>
                <a:gd name="T29" fmla="*/ 2 h 47"/>
                <a:gd name="T30" fmla="*/ 0 w 47"/>
                <a:gd name="T31" fmla="*/ 1 h 47"/>
                <a:gd name="T32" fmla="*/ 0 w 47"/>
                <a:gd name="T33" fmla="*/ 1 h 47"/>
                <a:gd name="T34" fmla="*/ 0 w 47"/>
                <a:gd name="T35" fmla="*/ 0 h 47"/>
                <a:gd name="T36" fmla="*/ 1 w 47"/>
                <a:gd name="T37" fmla="*/ 0 h 47"/>
                <a:gd name="T38" fmla="*/ 1 w 47"/>
                <a:gd name="T39" fmla="*/ 0 h 47"/>
                <a:gd name="T40" fmla="*/ 1 w 47"/>
                <a:gd name="T41" fmla="*/ 0 h 47"/>
                <a:gd name="T42" fmla="*/ 2 w 47"/>
                <a:gd name="T43" fmla="*/ 0 h 47"/>
                <a:gd name="T44" fmla="*/ 2 w 47"/>
                <a:gd name="T45" fmla="*/ 0 h 47"/>
                <a:gd name="T46" fmla="*/ 3 w 47"/>
                <a:gd name="T47" fmla="*/ 0 h 47"/>
                <a:gd name="T48" fmla="*/ 3 w 47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47"/>
                <a:gd name="T77" fmla="*/ 47 w 47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47">
                  <a:moveTo>
                    <a:pt x="45" y="14"/>
                  </a:moveTo>
                  <a:lnTo>
                    <a:pt x="47" y="21"/>
                  </a:lnTo>
                  <a:lnTo>
                    <a:pt x="47" y="29"/>
                  </a:lnTo>
                  <a:lnTo>
                    <a:pt x="45" y="36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1" y="47"/>
                  </a:lnTo>
                  <a:lnTo>
                    <a:pt x="5" y="40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8" name="Freeform 84"/>
            <p:cNvSpPr>
              <a:spLocks/>
            </p:cNvSpPr>
            <p:nvPr/>
          </p:nvSpPr>
          <p:spPr bwMode="auto">
            <a:xfrm>
              <a:off x="3635" y="3005"/>
              <a:ext cx="13" cy="12"/>
            </a:xfrm>
            <a:custGeom>
              <a:avLst/>
              <a:gdLst>
                <a:gd name="T0" fmla="*/ 3 w 49"/>
                <a:gd name="T1" fmla="*/ 1 h 48"/>
                <a:gd name="T2" fmla="*/ 3 w 49"/>
                <a:gd name="T3" fmla="*/ 1 h 48"/>
                <a:gd name="T4" fmla="*/ 3 w 49"/>
                <a:gd name="T5" fmla="*/ 2 h 48"/>
                <a:gd name="T6" fmla="*/ 3 w 49"/>
                <a:gd name="T7" fmla="*/ 2 h 48"/>
                <a:gd name="T8" fmla="*/ 3 w 49"/>
                <a:gd name="T9" fmla="*/ 3 h 48"/>
                <a:gd name="T10" fmla="*/ 3 w 49"/>
                <a:gd name="T11" fmla="*/ 3 h 48"/>
                <a:gd name="T12" fmla="*/ 3 w 49"/>
                <a:gd name="T13" fmla="*/ 3 h 48"/>
                <a:gd name="T14" fmla="*/ 2 w 49"/>
                <a:gd name="T15" fmla="*/ 3 h 48"/>
                <a:gd name="T16" fmla="*/ 2 w 49"/>
                <a:gd name="T17" fmla="*/ 3 h 48"/>
                <a:gd name="T18" fmla="*/ 2 w 49"/>
                <a:gd name="T19" fmla="*/ 3 h 48"/>
                <a:gd name="T20" fmla="*/ 1 w 49"/>
                <a:gd name="T21" fmla="*/ 3 h 48"/>
                <a:gd name="T22" fmla="*/ 1 w 49"/>
                <a:gd name="T23" fmla="*/ 3 h 48"/>
                <a:gd name="T24" fmla="*/ 1 w 49"/>
                <a:gd name="T25" fmla="*/ 3 h 48"/>
                <a:gd name="T26" fmla="*/ 1 w 49"/>
                <a:gd name="T27" fmla="*/ 3 h 48"/>
                <a:gd name="T28" fmla="*/ 0 w 49"/>
                <a:gd name="T29" fmla="*/ 2 h 48"/>
                <a:gd name="T30" fmla="*/ 0 w 49"/>
                <a:gd name="T31" fmla="*/ 2 h 48"/>
                <a:gd name="T32" fmla="*/ 0 w 49"/>
                <a:gd name="T33" fmla="*/ 1 h 48"/>
                <a:gd name="T34" fmla="*/ 0 w 49"/>
                <a:gd name="T35" fmla="*/ 1 h 48"/>
                <a:gd name="T36" fmla="*/ 1 w 49"/>
                <a:gd name="T37" fmla="*/ 1 h 48"/>
                <a:gd name="T38" fmla="*/ 1 w 49"/>
                <a:gd name="T39" fmla="*/ 0 h 48"/>
                <a:gd name="T40" fmla="*/ 1 w 49"/>
                <a:gd name="T41" fmla="*/ 0 h 48"/>
                <a:gd name="T42" fmla="*/ 1 w 49"/>
                <a:gd name="T43" fmla="*/ 0 h 48"/>
                <a:gd name="T44" fmla="*/ 2 w 49"/>
                <a:gd name="T45" fmla="*/ 0 h 48"/>
                <a:gd name="T46" fmla="*/ 2 w 49"/>
                <a:gd name="T47" fmla="*/ 0 h 48"/>
                <a:gd name="T48" fmla="*/ 2 w 49"/>
                <a:gd name="T49" fmla="*/ 0 h 48"/>
                <a:gd name="T50" fmla="*/ 3 w 49"/>
                <a:gd name="T51" fmla="*/ 0 h 48"/>
                <a:gd name="T52" fmla="*/ 3 w 49"/>
                <a:gd name="T53" fmla="*/ 0 h 48"/>
                <a:gd name="T54" fmla="*/ 3 w 49"/>
                <a:gd name="T55" fmla="*/ 1 h 48"/>
                <a:gd name="T56" fmla="*/ 3 w 49"/>
                <a:gd name="T57" fmla="*/ 1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8"/>
                <a:gd name="T89" fmla="*/ 49 w 49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8">
                  <a:moveTo>
                    <a:pt x="46" y="11"/>
                  </a:moveTo>
                  <a:lnTo>
                    <a:pt x="48" y="17"/>
                  </a:lnTo>
                  <a:lnTo>
                    <a:pt x="49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1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6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48"/>
                  </a:lnTo>
                  <a:lnTo>
                    <a:pt x="11" y="47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09" name="Freeform 85"/>
            <p:cNvSpPr>
              <a:spLocks/>
            </p:cNvSpPr>
            <p:nvPr/>
          </p:nvSpPr>
          <p:spPr bwMode="auto">
            <a:xfrm>
              <a:off x="3711" y="2946"/>
              <a:ext cx="9" cy="5"/>
            </a:xfrm>
            <a:custGeom>
              <a:avLst/>
              <a:gdLst>
                <a:gd name="T0" fmla="*/ 2 w 35"/>
                <a:gd name="T1" fmla="*/ 0 h 21"/>
                <a:gd name="T2" fmla="*/ 2 w 35"/>
                <a:gd name="T3" fmla="*/ 0 h 21"/>
                <a:gd name="T4" fmla="*/ 2 w 35"/>
                <a:gd name="T5" fmla="*/ 0 h 21"/>
                <a:gd name="T6" fmla="*/ 2 w 35"/>
                <a:gd name="T7" fmla="*/ 1 h 21"/>
                <a:gd name="T8" fmla="*/ 2 w 35"/>
                <a:gd name="T9" fmla="*/ 1 h 21"/>
                <a:gd name="T10" fmla="*/ 2 w 35"/>
                <a:gd name="T11" fmla="*/ 1 h 21"/>
                <a:gd name="T12" fmla="*/ 2 w 35"/>
                <a:gd name="T13" fmla="*/ 1 h 21"/>
                <a:gd name="T14" fmla="*/ 1 w 35"/>
                <a:gd name="T15" fmla="*/ 1 h 21"/>
                <a:gd name="T16" fmla="*/ 1 w 35"/>
                <a:gd name="T17" fmla="*/ 1 h 21"/>
                <a:gd name="T18" fmla="*/ 1 w 35"/>
                <a:gd name="T19" fmla="*/ 1 h 21"/>
                <a:gd name="T20" fmla="*/ 1 w 35"/>
                <a:gd name="T21" fmla="*/ 1 h 21"/>
                <a:gd name="T22" fmla="*/ 0 w 35"/>
                <a:gd name="T23" fmla="*/ 1 h 21"/>
                <a:gd name="T24" fmla="*/ 0 w 35"/>
                <a:gd name="T25" fmla="*/ 1 h 21"/>
                <a:gd name="T26" fmla="*/ 0 w 35"/>
                <a:gd name="T27" fmla="*/ 0 h 21"/>
                <a:gd name="T28" fmla="*/ 1 w 35"/>
                <a:gd name="T29" fmla="*/ 0 h 21"/>
                <a:gd name="T30" fmla="*/ 1 w 35"/>
                <a:gd name="T31" fmla="*/ 0 h 21"/>
                <a:gd name="T32" fmla="*/ 1 w 35"/>
                <a:gd name="T33" fmla="*/ 0 h 21"/>
                <a:gd name="T34" fmla="*/ 1 w 35"/>
                <a:gd name="T35" fmla="*/ 0 h 21"/>
                <a:gd name="T36" fmla="*/ 2 w 35"/>
                <a:gd name="T37" fmla="*/ 0 h 21"/>
                <a:gd name="T38" fmla="*/ 2 w 35"/>
                <a:gd name="T39" fmla="*/ 0 h 21"/>
                <a:gd name="T40" fmla="*/ 2 w 35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1"/>
                <a:gd name="T65" fmla="*/ 35 w 3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1">
                  <a:moveTo>
                    <a:pt x="35" y="1"/>
                  </a:moveTo>
                  <a:lnTo>
                    <a:pt x="34" y="3"/>
                  </a:lnTo>
                  <a:lnTo>
                    <a:pt x="33" y="7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0"/>
                  </a:lnTo>
                  <a:lnTo>
                    <a:pt x="17" y="20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0" name="Freeform 86"/>
            <p:cNvSpPr>
              <a:spLocks/>
            </p:cNvSpPr>
            <p:nvPr/>
          </p:nvSpPr>
          <p:spPr bwMode="auto">
            <a:xfrm>
              <a:off x="3690" y="2951"/>
              <a:ext cx="11" cy="7"/>
            </a:xfrm>
            <a:custGeom>
              <a:avLst/>
              <a:gdLst>
                <a:gd name="T0" fmla="*/ 3 w 45"/>
                <a:gd name="T1" fmla="*/ 0 h 28"/>
                <a:gd name="T2" fmla="*/ 2 w 45"/>
                <a:gd name="T3" fmla="*/ 1 h 28"/>
                <a:gd name="T4" fmla="*/ 2 w 45"/>
                <a:gd name="T5" fmla="*/ 1 h 28"/>
                <a:gd name="T6" fmla="*/ 2 w 45"/>
                <a:gd name="T7" fmla="*/ 1 h 28"/>
                <a:gd name="T8" fmla="*/ 1 w 45"/>
                <a:gd name="T9" fmla="*/ 2 h 28"/>
                <a:gd name="T10" fmla="*/ 1 w 45"/>
                <a:gd name="T11" fmla="*/ 2 h 28"/>
                <a:gd name="T12" fmla="*/ 0 w 45"/>
                <a:gd name="T13" fmla="*/ 2 h 28"/>
                <a:gd name="T14" fmla="*/ 0 w 45"/>
                <a:gd name="T15" fmla="*/ 2 h 28"/>
                <a:gd name="T16" fmla="*/ 0 w 45"/>
                <a:gd name="T17" fmla="*/ 2 h 28"/>
                <a:gd name="T18" fmla="*/ 0 w 45"/>
                <a:gd name="T19" fmla="*/ 1 h 28"/>
                <a:gd name="T20" fmla="*/ 0 w 45"/>
                <a:gd name="T21" fmla="*/ 1 h 28"/>
                <a:gd name="T22" fmla="*/ 1 w 45"/>
                <a:gd name="T23" fmla="*/ 0 h 28"/>
                <a:gd name="T24" fmla="*/ 1 w 45"/>
                <a:gd name="T25" fmla="*/ 0 h 28"/>
                <a:gd name="T26" fmla="*/ 2 w 45"/>
                <a:gd name="T27" fmla="*/ 0 h 28"/>
                <a:gd name="T28" fmla="*/ 2 w 45"/>
                <a:gd name="T29" fmla="*/ 0 h 28"/>
                <a:gd name="T30" fmla="*/ 2 w 45"/>
                <a:gd name="T31" fmla="*/ 0 h 28"/>
                <a:gd name="T32" fmla="*/ 3 w 45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8"/>
                <a:gd name="T53" fmla="*/ 45 w 45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8">
                  <a:moveTo>
                    <a:pt x="45" y="3"/>
                  </a:moveTo>
                  <a:lnTo>
                    <a:pt x="42" y="11"/>
                  </a:lnTo>
                  <a:lnTo>
                    <a:pt x="35" y="17"/>
                  </a:lnTo>
                  <a:lnTo>
                    <a:pt x="27" y="21"/>
                  </a:lnTo>
                  <a:lnTo>
                    <a:pt x="19" y="25"/>
                  </a:lnTo>
                  <a:lnTo>
                    <a:pt x="14" y="27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1" name="Freeform 87"/>
            <p:cNvSpPr>
              <a:spLocks/>
            </p:cNvSpPr>
            <p:nvPr/>
          </p:nvSpPr>
          <p:spPr bwMode="auto">
            <a:xfrm>
              <a:off x="3713" y="2961"/>
              <a:ext cx="5" cy="2"/>
            </a:xfrm>
            <a:custGeom>
              <a:avLst/>
              <a:gdLst>
                <a:gd name="T0" fmla="*/ 1 w 21"/>
                <a:gd name="T1" fmla="*/ 0 h 10"/>
                <a:gd name="T2" fmla="*/ 1 w 21"/>
                <a:gd name="T3" fmla="*/ 0 h 10"/>
                <a:gd name="T4" fmla="*/ 1 w 21"/>
                <a:gd name="T5" fmla="*/ 0 h 10"/>
                <a:gd name="T6" fmla="*/ 0 w 21"/>
                <a:gd name="T7" fmla="*/ 0 h 10"/>
                <a:gd name="T8" fmla="*/ 0 w 21"/>
                <a:gd name="T9" fmla="*/ 0 h 10"/>
                <a:gd name="T10" fmla="*/ 0 w 21"/>
                <a:gd name="T11" fmla="*/ 0 h 10"/>
                <a:gd name="T12" fmla="*/ 0 w 21"/>
                <a:gd name="T13" fmla="*/ 0 h 10"/>
                <a:gd name="T14" fmla="*/ 1 w 21"/>
                <a:gd name="T15" fmla="*/ 0 h 10"/>
                <a:gd name="T16" fmla="*/ 1 w 2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0"/>
                <a:gd name="T29" fmla="*/ 21 w 2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0">
                  <a:moveTo>
                    <a:pt x="21" y="3"/>
                  </a:moveTo>
                  <a:lnTo>
                    <a:pt x="16" y="6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2" name="Freeform 88"/>
            <p:cNvSpPr>
              <a:spLocks/>
            </p:cNvSpPr>
            <p:nvPr/>
          </p:nvSpPr>
          <p:spPr bwMode="auto">
            <a:xfrm>
              <a:off x="3624" y="2979"/>
              <a:ext cx="7" cy="6"/>
            </a:xfrm>
            <a:custGeom>
              <a:avLst/>
              <a:gdLst>
                <a:gd name="T0" fmla="*/ 2 w 28"/>
                <a:gd name="T1" fmla="*/ 0 h 22"/>
                <a:gd name="T2" fmla="*/ 2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2 h 22"/>
                <a:gd name="T10" fmla="*/ 0 w 28"/>
                <a:gd name="T11" fmla="*/ 2 h 22"/>
                <a:gd name="T12" fmla="*/ 0 w 28"/>
                <a:gd name="T13" fmla="*/ 1 h 22"/>
                <a:gd name="T14" fmla="*/ 0 w 28"/>
                <a:gd name="T15" fmla="*/ 1 h 22"/>
                <a:gd name="T16" fmla="*/ 0 w 28"/>
                <a:gd name="T17" fmla="*/ 1 h 22"/>
                <a:gd name="T18" fmla="*/ 0 w 28"/>
                <a:gd name="T19" fmla="*/ 1 h 22"/>
                <a:gd name="T20" fmla="*/ 1 w 28"/>
                <a:gd name="T21" fmla="*/ 0 h 22"/>
                <a:gd name="T22" fmla="*/ 1 w 28"/>
                <a:gd name="T23" fmla="*/ 0 h 22"/>
                <a:gd name="T24" fmla="*/ 1 w 28"/>
                <a:gd name="T25" fmla="*/ 0 h 22"/>
                <a:gd name="T26" fmla="*/ 1 w 28"/>
                <a:gd name="T27" fmla="*/ 0 h 22"/>
                <a:gd name="T28" fmla="*/ 2 w 28"/>
                <a:gd name="T29" fmla="*/ 0 h 22"/>
                <a:gd name="T30" fmla="*/ 2 w 28"/>
                <a:gd name="T31" fmla="*/ 0 h 22"/>
                <a:gd name="T32" fmla="*/ 2 w 2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2"/>
                <a:gd name="T53" fmla="*/ 28 w 2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2">
                  <a:moveTo>
                    <a:pt x="28" y="5"/>
                  </a:moveTo>
                  <a:lnTo>
                    <a:pt x="26" y="12"/>
                  </a:lnTo>
                  <a:lnTo>
                    <a:pt x="21" y="16"/>
                  </a:lnTo>
                  <a:lnTo>
                    <a:pt x="15" y="19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3" name="Freeform 89"/>
            <p:cNvSpPr>
              <a:spLocks/>
            </p:cNvSpPr>
            <p:nvPr/>
          </p:nvSpPr>
          <p:spPr bwMode="auto">
            <a:xfrm>
              <a:off x="3630" y="2995"/>
              <a:ext cx="5" cy="5"/>
            </a:xfrm>
            <a:custGeom>
              <a:avLst/>
              <a:gdLst>
                <a:gd name="T0" fmla="*/ 1 w 20"/>
                <a:gd name="T1" fmla="*/ 0 h 17"/>
                <a:gd name="T2" fmla="*/ 1 w 20"/>
                <a:gd name="T3" fmla="*/ 1 h 17"/>
                <a:gd name="T4" fmla="*/ 1 w 20"/>
                <a:gd name="T5" fmla="*/ 1 h 17"/>
                <a:gd name="T6" fmla="*/ 1 w 20"/>
                <a:gd name="T7" fmla="*/ 1 h 17"/>
                <a:gd name="T8" fmla="*/ 0 w 20"/>
                <a:gd name="T9" fmla="*/ 1 h 17"/>
                <a:gd name="T10" fmla="*/ 0 w 20"/>
                <a:gd name="T11" fmla="*/ 1 h 17"/>
                <a:gd name="T12" fmla="*/ 0 w 20"/>
                <a:gd name="T13" fmla="*/ 1 h 17"/>
                <a:gd name="T14" fmla="*/ 0 w 20"/>
                <a:gd name="T15" fmla="*/ 0 h 17"/>
                <a:gd name="T16" fmla="*/ 0 w 20"/>
                <a:gd name="T17" fmla="*/ 0 h 17"/>
                <a:gd name="T18" fmla="*/ 1 w 20"/>
                <a:gd name="T19" fmla="*/ 0 h 17"/>
                <a:gd name="T20" fmla="*/ 1 w 20"/>
                <a:gd name="T21" fmla="*/ 0 h 17"/>
                <a:gd name="T22" fmla="*/ 1 w 20"/>
                <a:gd name="T23" fmla="*/ 0 h 17"/>
                <a:gd name="T24" fmla="*/ 1 w 20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7"/>
                <a:gd name="T41" fmla="*/ 20 w 2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7">
                  <a:moveTo>
                    <a:pt x="20" y="4"/>
                  </a:moveTo>
                  <a:lnTo>
                    <a:pt x="18" y="9"/>
                  </a:lnTo>
                  <a:lnTo>
                    <a:pt x="14" y="13"/>
                  </a:lnTo>
                  <a:lnTo>
                    <a:pt x="8" y="15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4" name="Freeform 90"/>
            <p:cNvSpPr>
              <a:spLocks/>
            </p:cNvSpPr>
            <p:nvPr/>
          </p:nvSpPr>
          <p:spPr bwMode="auto">
            <a:xfrm>
              <a:off x="3638" y="3009"/>
              <a:ext cx="6" cy="5"/>
            </a:xfrm>
            <a:custGeom>
              <a:avLst/>
              <a:gdLst>
                <a:gd name="T0" fmla="*/ 2 w 24"/>
                <a:gd name="T1" fmla="*/ 0 h 20"/>
                <a:gd name="T2" fmla="*/ 2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0 w 24"/>
                <a:gd name="T13" fmla="*/ 1 h 20"/>
                <a:gd name="T14" fmla="*/ 0 w 24"/>
                <a:gd name="T15" fmla="*/ 1 h 20"/>
                <a:gd name="T16" fmla="*/ 0 w 24"/>
                <a:gd name="T17" fmla="*/ 1 h 20"/>
                <a:gd name="T18" fmla="*/ 0 w 24"/>
                <a:gd name="T19" fmla="*/ 1 h 20"/>
                <a:gd name="T20" fmla="*/ 0 w 24"/>
                <a:gd name="T21" fmla="*/ 1 h 20"/>
                <a:gd name="T22" fmla="*/ 0 w 24"/>
                <a:gd name="T23" fmla="*/ 0 h 20"/>
                <a:gd name="T24" fmla="*/ 0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0 h 20"/>
                <a:gd name="T32" fmla="*/ 2 w 24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24" y="5"/>
                  </a:moveTo>
                  <a:lnTo>
                    <a:pt x="22" y="9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5" name="Freeform 91"/>
            <p:cNvSpPr>
              <a:spLocks/>
            </p:cNvSpPr>
            <p:nvPr/>
          </p:nvSpPr>
          <p:spPr bwMode="auto">
            <a:xfrm>
              <a:off x="3642" y="3019"/>
              <a:ext cx="46" cy="20"/>
            </a:xfrm>
            <a:custGeom>
              <a:avLst/>
              <a:gdLst>
                <a:gd name="T0" fmla="*/ 11 w 186"/>
                <a:gd name="T1" fmla="*/ 1 h 79"/>
                <a:gd name="T2" fmla="*/ 11 w 186"/>
                <a:gd name="T3" fmla="*/ 2 h 79"/>
                <a:gd name="T4" fmla="*/ 10 w 186"/>
                <a:gd name="T5" fmla="*/ 2 h 79"/>
                <a:gd name="T6" fmla="*/ 9 w 186"/>
                <a:gd name="T7" fmla="*/ 2 h 79"/>
                <a:gd name="T8" fmla="*/ 9 w 186"/>
                <a:gd name="T9" fmla="*/ 3 h 79"/>
                <a:gd name="T10" fmla="*/ 8 w 186"/>
                <a:gd name="T11" fmla="*/ 3 h 79"/>
                <a:gd name="T12" fmla="*/ 7 w 186"/>
                <a:gd name="T13" fmla="*/ 3 h 79"/>
                <a:gd name="T14" fmla="*/ 7 w 186"/>
                <a:gd name="T15" fmla="*/ 3 h 79"/>
                <a:gd name="T16" fmla="*/ 6 w 186"/>
                <a:gd name="T17" fmla="*/ 4 h 79"/>
                <a:gd name="T18" fmla="*/ 5 w 186"/>
                <a:gd name="T19" fmla="*/ 4 h 79"/>
                <a:gd name="T20" fmla="*/ 5 w 186"/>
                <a:gd name="T21" fmla="*/ 4 h 79"/>
                <a:gd name="T22" fmla="*/ 4 w 186"/>
                <a:gd name="T23" fmla="*/ 4 h 79"/>
                <a:gd name="T24" fmla="*/ 3 w 186"/>
                <a:gd name="T25" fmla="*/ 4 h 79"/>
                <a:gd name="T26" fmla="*/ 2 w 186"/>
                <a:gd name="T27" fmla="*/ 4 h 79"/>
                <a:gd name="T28" fmla="*/ 2 w 186"/>
                <a:gd name="T29" fmla="*/ 5 h 79"/>
                <a:gd name="T30" fmla="*/ 1 w 186"/>
                <a:gd name="T31" fmla="*/ 5 h 79"/>
                <a:gd name="T32" fmla="*/ 0 w 186"/>
                <a:gd name="T33" fmla="*/ 5 h 79"/>
                <a:gd name="T34" fmla="*/ 0 w 186"/>
                <a:gd name="T35" fmla="*/ 4 h 79"/>
                <a:gd name="T36" fmla="*/ 1 w 186"/>
                <a:gd name="T37" fmla="*/ 4 h 79"/>
                <a:gd name="T38" fmla="*/ 2 w 186"/>
                <a:gd name="T39" fmla="*/ 3 h 79"/>
                <a:gd name="T40" fmla="*/ 3 w 186"/>
                <a:gd name="T41" fmla="*/ 3 h 79"/>
                <a:gd name="T42" fmla="*/ 4 w 186"/>
                <a:gd name="T43" fmla="*/ 2 h 79"/>
                <a:gd name="T44" fmla="*/ 5 w 186"/>
                <a:gd name="T45" fmla="*/ 2 h 79"/>
                <a:gd name="T46" fmla="*/ 6 w 186"/>
                <a:gd name="T47" fmla="*/ 1 h 79"/>
                <a:gd name="T48" fmla="*/ 7 w 186"/>
                <a:gd name="T49" fmla="*/ 1 h 79"/>
                <a:gd name="T50" fmla="*/ 8 w 186"/>
                <a:gd name="T51" fmla="*/ 0 h 79"/>
                <a:gd name="T52" fmla="*/ 9 w 186"/>
                <a:gd name="T53" fmla="*/ 0 h 79"/>
                <a:gd name="T54" fmla="*/ 9 w 186"/>
                <a:gd name="T55" fmla="*/ 0 h 79"/>
                <a:gd name="T56" fmla="*/ 9 w 186"/>
                <a:gd name="T57" fmla="*/ 1 h 79"/>
                <a:gd name="T58" fmla="*/ 10 w 186"/>
                <a:gd name="T59" fmla="*/ 1 h 79"/>
                <a:gd name="T60" fmla="*/ 10 w 186"/>
                <a:gd name="T61" fmla="*/ 1 h 79"/>
                <a:gd name="T62" fmla="*/ 11 w 186"/>
                <a:gd name="T63" fmla="*/ 1 h 79"/>
                <a:gd name="T64" fmla="*/ 11 w 186"/>
                <a:gd name="T65" fmla="*/ 1 h 79"/>
                <a:gd name="T66" fmla="*/ 11 w 186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79"/>
                <a:gd name="T104" fmla="*/ 186 w 186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79">
                  <a:moveTo>
                    <a:pt x="186" y="21"/>
                  </a:moveTo>
                  <a:lnTo>
                    <a:pt x="176" y="27"/>
                  </a:lnTo>
                  <a:lnTo>
                    <a:pt x="165" y="32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2" y="45"/>
                  </a:lnTo>
                  <a:lnTo>
                    <a:pt x="121" y="48"/>
                  </a:lnTo>
                  <a:lnTo>
                    <a:pt x="110" y="52"/>
                  </a:lnTo>
                  <a:lnTo>
                    <a:pt x="99" y="54"/>
                  </a:lnTo>
                  <a:lnTo>
                    <a:pt x="87" y="57"/>
                  </a:lnTo>
                  <a:lnTo>
                    <a:pt x="75" y="60"/>
                  </a:lnTo>
                  <a:lnTo>
                    <a:pt x="63" y="63"/>
                  </a:lnTo>
                  <a:lnTo>
                    <a:pt x="52" y="65"/>
                  </a:lnTo>
                  <a:lnTo>
                    <a:pt x="40" y="68"/>
                  </a:lnTo>
                  <a:lnTo>
                    <a:pt x="29" y="72"/>
                  </a:lnTo>
                  <a:lnTo>
                    <a:pt x="18" y="75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18" y="57"/>
                  </a:lnTo>
                  <a:lnTo>
                    <a:pt x="35" y="51"/>
                  </a:lnTo>
                  <a:lnTo>
                    <a:pt x="53" y="44"/>
                  </a:lnTo>
                  <a:lnTo>
                    <a:pt x="70" y="36"/>
                  </a:lnTo>
                  <a:lnTo>
                    <a:pt x="88" y="28"/>
                  </a:lnTo>
                  <a:lnTo>
                    <a:pt x="104" y="20"/>
                  </a:lnTo>
                  <a:lnTo>
                    <a:pt x="120" y="10"/>
                  </a:lnTo>
                  <a:lnTo>
                    <a:pt x="136" y="0"/>
                  </a:lnTo>
                  <a:lnTo>
                    <a:pt x="142" y="3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1" y="9"/>
                  </a:lnTo>
                  <a:lnTo>
                    <a:pt x="168" y="12"/>
                  </a:lnTo>
                  <a:lnTo>
                    <a:pt x="174" y="14"/>
                  </a:lnTo>
                  <a:lnTo>
                    <a:pt x="180" y="18"/>
                  </a:lnTo>
                  <a:lnTo>
                    <a:pt x="18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916" name="Freeform 92"/>
            <p:cNvSpPr>
              <a:spLocks/>
            </p:cNvSpPr>
            <p:nvPr/>
          </p:nvSpPr>
          <p:spPr bwMode="auto">
            <a:xfrm>
              <a:off x="3561" y="3037"/>
              <a:ext cx="221" cy="51"/>
            </a:xfrm>
            <a:custGeom>
              <a:avLst/>
              <a:gdLst>
                <a:gd name="T0" fmla="*/ 3 w 883"/>
                <a:gd name="T1" fmla="*/ 2 h 205"/>
                <a:gd name="T2" fmla="*/ 5 w 883"/>
                <a:gd name="T3" fmla="*/ 4 h 205"/>
                <a:gd name="T4" fmla="*/ 7 w 883"/>
                <a:gd name="T5" fmla="*/ 5 h 205"/>
                <a:gd name="T6" fmla="*/ 9 w 883"/>
                <a:gd name="T7" fmla="*/ 7 h 205"/>
                <a:gd name="T8" fmla="*/ 11 w 883"/>
                <a:gd name="T9" fmla="*/ 7 h 205"/>
                <a:gd name="T10" fmla="*/ 12 w 883"/>
                <a:gd name="T11" fmla="*/ 8 h 205"/>
                <a:gd name="T12" fmla="*/ 14 w 883"/>
                <a:gd name="T13" fmla="*/ 9 h 205"/>
                <a:gd name="T14" fmla="*/ 15 w 883"/>
                <a:gd name="T15" fmla="*/ 9 h 205"/>
                <a:gd name="T16" fmla="*/ 17 w 883"/>
                <a:gd name="T17" fmla="*/ 10 h 205"/>
                <a:gd name="T18" fmla="*/ 19 w 883"/>
                <a:gd name="T19" fmla="*/ 10 h 205"/>
                <a:gd name="T20" fmla="*/ 21 w 883"/>
                <a:gd name="T21" fmla="*/ 11 h 205"/>
                <a:gd name="T22" fmla="*/ 23 w 883"/>
                <a:gd name="T23" fmla="*/ 11 h 205"/>
                <a:gd name="T24" fmla="*/ 25 w 883"/>
                <a:gd name="T25" fmla="*/ 11 h 205"/>
                <a:gd name="T26" fmla="*/ 27 w 883"/>
                <a:gd name="T27" fmla="*/ 11 h 205"/>
                <a:gd name="T28" fmla="*/ 30 w 883"/>
                <a:gd name="T29" fmla="*/ 11 h 205"/>
                <a:gd name="T30" fmla="*/ 32 w 883"/>
                <a:gd name="T31" fmla="*/ 11 h 205"/>
                <a:gd name="T32" fmla="*/ 34 w 883"/>
                <a:gd name="T33" fmla="*/ 11 h 205"/>
                <a:gd name="T34" fmla="*/ 36 w 883"/>
                <a:gd name="T35" fmla="*/ 11 h 205"/>
                <a:gd name="T36" fmla="*/ 38 w 883"/>
                <a:gd name="T37" fmla="*/ 11 h 205"/>
                <a:gd name="T38" fmla="*/ 40 w 883"/>
                <a:gd name="T39" fmla="*/ 11 h 205"/>
                <a:gd name="T40" fmla="*/ 42 w 883"/>
                <a:gd name="T41" fmla="*/ 10 h 205"/>
                <a:gd name="T42" fmla="*/ 44 w 883"/>
                <a:gd name="T43" fmla="*/ 10 h 205"/>
                <a:gd name="T44" fmla="*/ 46 w 883"/>
                <a:gd name="T45" fmla="*/ 9 h 205"/>
                <a:gd name="T46" fmla="*/ 48 w 883"/>
                <a:gd name="T47" fmla="*/ 8 h 205"/>
                <a:gd name="T48" fmla="*/ 50 w 883"/>
                <a:gd name="T49" fmla="*/ 7 h 205"/>
                <a:gd name="T50" fmla="*/ 51 w 883"/>
                <a:gd name="T51" fmla="*/ 7 h 205"/>
                <a:gd name="T52" fmla="*/ 53 w 883"/>
                <a:gd name="T53" fmla="*/ 6 h 205"/>
                <a:gd name="T54" fmla="*/ 54 w 883"/>
                <a:gd name="T55" fmla="*/ 5 h 205"/>
                <a:gd name="T56" fmla="*/ 55 w 883"/>
                <a:gd name="T57" fmla="*/ 4 h 205"/>
                <a:gd name="T58" fmla="*/ 55 w 883"/>
                <a:gd name="T59" fmla="*/ 5 h 205"/>
                <a:gd name="T60" fmla="*/ 55 w 883"/>
                <a:gd name="T61" fmla="*/ 6 h 205"/>
                <a:gd name="T62" fmla="*/ 53 w 883"/>
                <a:gd name="T63" fmla="*/ 6 h 205"/>
                <a:gd name="T64" fmla="*/ 51 w 883"/>
                <a:gd name="T65" fmla="*/ 7 h 205"/>
                <a:gd name="T66" fmla="*/ 48 w 883"/>
                <a:gd name="T67" fmla="*/ 8 h 205"/>
                <a:gd name="T68" fmla="*/ 46 w 883"/>
                <a:gd name="T69" fmla="*/ 9 h 205"/>
                <a:gd name="T70" fmla="*/ 44 w 883"/>
                <a:gd name="T71" fmla="*/ 10 h 205"/>
                <a:gd name="T72" fmla="*/ 42 w 883"/>
                <a:gd name="T73" fmla="*/ 11 h 205"/>
                <a:gd name="T74" fmla="*/ 40 w 883"/>
                <a:gd name="T75" fmla="*/ 11 h 205"/>
                <a:gd name="T76" fmla="*/ 38 w 883"/>
                <a:gd name="T77" fmla="*/ 12 h 205"/>
                <a:gd name="T78" fmla="*/ 36 w 883"/>
                <a:gd name="T79" fmla="*/ 12 h 205"/>
                <a:gd name="T80" fmla="*/ 33 w 883"/>
                <a:gd name="T81" fmla="*/ 13 h 205"/>
                <a:gd name="T82" fmla="*/ 31 w 883"/>
                <a:gd name="T83" fmla="*/ 13 h 205"/>
                <a:gd name="T84" fmla="*/ 29 w 883"/>
                <a:gd name="T85" fmla="*/ 13 h 205"/>
                <a:gd name="T86" fmla="*/ 26 w 883"/>
                <a:gd name="T87" fmla="*/ 12 h 205"/>
                <a:gd name="T88" fmla="*/ 24 w 883"/>
                <a:gd name="T89" fmla="*/ 12 h 205"/>
                <a:gd name="T90" fmla="*/ 21 w 883"/>
                <a:gd name="T91" fmla="*/ 12 h 205"/>
                <a:gd name="T92" fmla="*/ 19 w 883"/>
                <a:gd name="T93" fmla="*/ 12 h 205"/>
                <a:gd name="T94" fmla="*/ 17 w 883"/>
                <a:gd name="T95" fmla="*/ 11 h 205"/>
                <a:gd name="T96" fmla="*/ 14 w 883"/>
                <a:gd name="T97" fmla="*/ 11 h 205"/>
                <a:gd name="T98" fmla="*/ 12 w 883"/>
                <a:gd name="T99" fmla="*/ 10 h 205"/>
                <a:gd name="T100" fmla="*/ 10 w 883"/>
                <a:gd name="T101" fmla="*/ 9 h 205"/>
                <a:gd name="T102" fmla="*/ 9 w 883"/>
                <a:gd name="T103" fmla="*/ 8 h 205"/>
                <a:gd name="T104" fmla="*/ 7 w 883"/>
                <a:gd name="T105" fmla="*/ 7 h 205"/>
                <a:gd name="T106" fmla="*/ 5 w 883"/>
                <a:gd name="T107" fmla="*/ 6 h 205"/>
                <a:gd name="T108" fmla="*/ 4 w 883"/>
                <a:gd name="T109" fmla="*/ 5 h 205"/>
                <a:gd name="T110" fmla="*/ 2 w 883"/>
                <a:gd name="T111" fmla="*/ 4 h 205"/>
                <a:gd name="T112" fmla="*/ 1 w 883"/>
                <a:gd name="T113" fmla="*/ 3 h 205"/>
                <a:gd name="T114" fmla="*/ 1 w 883"/>
                <a:gd name="T115" fmla="*/ 1 h 205"/>
                <a:gd name="T116" fmla="*/ 0 w 883"/>
                <a:gd name="T117" fmla="*/ 0 h 205"/>
                <a:gd name="T118" fmla="*/ 1 w 883"/>
                <a:gd name="T119" fmla="*/ 0 h 205"/>
                <a:gd name="T120" fmla="*/ 1 w 883"/>
                <a:gd name="T121" fmla="*/ 1 h 205"/>
                <a:gd name="T122" fmla="*/ 2 w 883"/>
                <a:gd name="T123" fmla="*/ 1 h 205"/>
                <a:gd name="T124" fmla="*/ 2 w 883"/>
                <a:gd name="T125" fmla="*/ 1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205"/>
                <a:gd name="T191" fmla="*/ 883 w 883"/>
                <a:gd name="T192" fmla="*/ 205 h 2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205">
                  <a:moveTo>
                    <a:pt x="32" y="26"/>
                  </a:moveTo>
                  <a:lnTo>
                    <a:pt x="47" y="39"/>
                  </a:lnTo>
                  <a:lnTo>
                    <a:pt x="61" y="51"/>
                  </a:lnTo>
                  <a:lnTo>
                    <a:pt x="76" y="64"/>
                  </a:lnTo>
                  <a:lnTo>
                    <a:pt x="91" y="76"/>
                  </a:lnTo>
                  <a:lnTo>
                    <a:pt x="106" y="88"/>
                  </a:lnTo>
                  <a:lnTo>
                    <a:pt x="123" y="99"/>
                  </a:lnTo>
                  <a:lnTo>
                    <a:pt x="139" y="108"/>
                  </a:lnTo>
                  <a:lnTo>
                    <a:pt x="157" y="116"/>
                  </a:lnTo>
                  <a:lnTo>
                    <a:pt x="169" y="121"/>
                  </a:lnTo>
                  <a:lnTo>
                    <a:pt x="182" y="125"/>
                  </a:lnTo>
                  <a:lnTo>
                    <a:pt x="194" y="130"/>
                  </a:lnTo>
                  <a:lnTo>
                    <a:pt x="206" y="134"/>
                  </a:lnTo>
                  <a:lnTo>
                    <a:pt x="219" y="139"/>
                  </a:lnTo>
                  <a:lnTo>
                    <a:pt x="231" y="143"/>
                  </a:lnTo>
                  <a:lnTo>
                    <a:pt x="243" y="148"/>
                  </a:lnTo>
                  <a:lnTo>
                    <a:pt x="255" y="152"/>
                  </a:lnTo>
                  <a:lnTo>
                    <a:pt x="270" y="157"/>
                  </a:lnTo>
                  <a:lnTo>
                    <a:pt x="285" y="162"/>
                  </a:lnTo>
                  <a:lnTo>
                    <a:pt x="301" y="165"/>
                  </a:lnTo>
                  <a:lnTo>
                    <a:pt x="318" y="168"/>
                  </a:lnTo>
                  <a:lnTo>
                    <a:pt x="334" y="171"/>
                  </a:lnTo>
                  <a:lnTo>
                    <a:pt x="351" y="173"/>
                  </a:lnTo>
                  <a:lnTo>
                    <a:pt x="367" y="175"/>
                  </a:lnTo>
                  <a:lnTo>
                    <a:pt x="384" y="177"/>
                  </a:lnTo>
                  <a:lnTo>
                    <a:pt x="402" y="179"/>
                  </a:lnTo>
                  <a:lnTo>
                    <a:pt x="419" y="181"/>
                  </a:lnTo>
                  <a:lnTo>
                    <a:pt x="436" y="182"/>
                  </a:lnTo>
                  <a:lnTo>
                    <a:pt x="454" y="183"/>
                  </a:lnTo>
                  <a:lnTo>
                    <a:pt x="471" y="183"/>
                  </a:lnTo>
                  <a:lnTo>
                    <a:pt x="488" y="184"/>
                  </a:lnTo>
                  <a:lnTo>
                    <a:pt x="505" y="184"/>
                  </a:lnTo>
                  <a:lnTo>
                    <a:pt x="523" y="184"/>
                  </a:lnTo>
                  <a:lnTo>
                    <a:pt x="540" y="184"/>
                  </a:lnTo>
                  <a:lnTo>
                    <a:pt x="557" y="183"/>
                  </a:lnTo>
                  <a:lnTo>
                    <a:pt x="573" y="182"/>
                  </a:lnTo>
                  <a:lnTo>
                    <a:pt x="590" y="180"/>
                  </a:lnTo>
                  <a:lnTo>
                    <a:pt x="607" y="178"/>
                  </a:lnTo>
                  <a:lnTo>
                    <a:pt x="623" y="176"/>
                  </a:lnTo>
                  <a:lnTo>
                    <a:pt x="640" y="172"/>
                  </a:lnTo>
                  <a:lnTo>
                    <a:pt x="656" y="169"/>
                  </a:lnTo>
                  <a:lnTo>
                    <a:pt x="672" y="165"/>
                  </a:lnTo>
                  <a:lnTo>
                    <a:pt x="689" y="160"/>
                  </a:lnTo>
                  <a:lnTo>
                    <a:pt x="705" y="155"/>
                  </a:lnTo>
                  <a:lnTo>
                    <a:pt x="721" y="150"/>
                  </a:lnTo>
                  <a:lnTo>
                    <a:pt x="736" y="144"/>
                  </a:lnTo>
                  <a:lnTo>
                    <a:pt x="751" y="138"/>
                  </a:lnTo>
                  <a:lnTo>
                    <a:pt x="766" y="132"/>
                  </a:lnTo>
                  <a:lnTo>
                    <a:pt x="781" y="125"/>
                  </a:lnTo>
                  <a:lnTo>
                    <a:pt x="793" y="119"/>
                  </a:lnTo>
                  <a:lnTo>
                    <a:pt x="805" y="113"/>
                  </a:lnTo>
                  <a:lnTo>
                    <a:pt x="817" y="107"/>
                  </a:lnTo>
                  <a:lnTo>
                    <a:pt x="829" y="101"/>
                  </a:lnTo>
                  <a:lnTo>
                    <a:pt x="840" y="94"/>
                  </a:lnTo>
                  <a:lnTo>
                    <a:pt x="851" y="85"/>
                  </a:lnTo>
                  <a:lnTo>
                    <a:pt x="861" y="77"/>
                  </a:lnTo>
                  <a:lnTo>
                    <a:pt x="871" y="68"/>
                  </a:lnTo>
                  <a:lnTo>
                    <a:pt x="883" y="68"/>
                  </a:lnTo>
                  <a:lnTo>
                    <a:pt x="882" y="74"/>
                  </a:lnTo>
                  <a:lnTo>
                    <a:pt x="880" y="79"/>
                  </a:lnTo>
                  <a:lnTo>
                    <a:pt x="877" y="85"/>
                  </a:lnTo>
                  <a:lnTo>
                    <a:pt x="875" y="92"/>
                  </a:lnTo>
                  <a:lnTo>
                    <a:pt x="858" y="97"/>
                  </a:lnTo>
                  <a:lnTo>
                    <a:pt x="840" y="103"/>
                  </a:lnTo>
                  <a:lnTo>
                    <a:pt x="823" y="110"/>
                  </a:lnTo>
                  <a:lnTo>
                    <a:pt x="806" y="117"/>
                  </a:lnTo>
                  <a:lnTo>
                    <a:pt x="790" y="125"/>
                  </a:lnTo>
                  <a:lnTo>
                    <a:pt x="773" y="133"/>
                  </a:lnTo>
                  <a:lnTo>
                    <a:pt x="757" y="141"/>
                  </a:lnTo>
                  <a:lnTo>
                    <a:pt x="740" y="149"/>
                  </a:lnTo>
                  <a:lnTo>
                    <a:pt x="724" y="156"/>
                  </a:lnTo>
                  <a:lnTo>
                    <a:pt x="707" y="163"/>
                  </a:lnTo>
                  <a:lnTo>
                    <a:pt x="690" y="170"/>
                  </a:lnTo>
                  <a:lnTo>
                    <a:pt x="672" y="176"/>
                  </a:lnTo>
                  <a:lnTo>
                    <a:pt x="655" y="181"/>
                  </a:lnTo>
                  <a:lnTo>
                    <a:pt x="638" y="186"/>
                  </a:lnTo>
                  <a:lnTo>
                    <a:pt x="620" y="190"/>
                  </a:lnTo>
                  <a:lnTo>
                    <a:pt x="602" y="194"/>
                  </a:lnTo>
                  <a:lnTo>
                    <a:pt x="584" y="197"/>
                  </a:lnTo>
                  <a:lnTo>
                    <a:pt x="566" y="200"/>
                  </a:lnTo>
                  <a:lnTo>
                    <a:pt x="548" y="202"/>
                  </a:lnTo>
                  <a:lnTo>
                    <a:pt x="530" y="203"/>
                  </a:lnTo>
                  <a:lnTo>
                    <a:pt x="512" y="204"/>
                  </a:lnTo>
                  <a:lnTo>
                    <a:pt x="493" y="205"/>
                  </a:lnTo>
                  <a:lnTo>
                    <a:pt x="475" y="205"/>
                  </a:lnTo>
                  <a:lnTo>
                    <a:pt x="456" y="204"/>
                  </a:lnTo>
                  <a:lnTo>
                    <a:pt x="436" y="203"/>
                  </a:lnTo>
                  <a:lnTo>
                    <a:pt x="416" y="202"/>
                  </a:lnTo>
                  <a:lnTo>
                    <a:pt x="396" y="202"/>
                  </a:lnTo>
                  <a:lnTo>
                    <a:pt x="377" y="201"/>
                  </a:lnTo>
                  <a:lnTo>
                    <a:pt x="358" y="199"/>
                  </a:lnTo>
                  <a:lnTo>
                    <a:pt x="339" y="198"/>
                  </a:lnTo>
                  <a:lnTo>
                    <a:pt x="320" y="195"/>
                  </a:lnTo>
                  <a:lnTo>
                    <a:pt x="301" y="192"/>
                  </a:lnTo>
                  <a:lnTo>
                    <a:pt x="283" y="188"/>
                  </a:lnTo>
                  <a:lnTo>
                    <a:pt x="265" y="184"/>
                  </a:lnTo>
                  <a:lnTo>
                    <a:pt x="247" y="180"/>
                  </a:lnTo>
                  <a:lnTo>
                    <a:pt x="229" y="174"/>
                  </a:lnTo>
                  <a:lnTo>
                    <a:pt x="211" y="169"/>
                  </a:lnTo>
                  <a:lnTo>
                    <a:pt x="194" y="162"/>
                  </a:lnTo>
                  <a:lnTo>
                    <a:pt x="177" y="155"/>
                  </a:lnTo>
                  <a:lnTo>
                    <a:pt x="161" y="147"/>
                  </a:lnTo>
                  <a:lnTo>
                    <a:pt x="147" y="140"/>
                  </a:lnTo>
                  <a:lnTo>
                    <a:pt x="134" y="133"/>
                  </a:lnTo>
                  <a:lnTo>
                    <a:pt x="121" y="126"/>
                  </a:lnTo>
                  <a:lnTo>
                    <a:pt x="106" y="119"/>
                  </a:lnTo>
                  <a:lnTo>
                    <a:pt x="93" y="112"/>
                  </a:lnTo>
                  <a:lnTo>
                    <a:pt x="81" y="104"/>
                  </a:lnTo>
                  <a:lnTo>
                    <a:pt x="69" y="96"/>
                  </a:lnTo>
                  <a:lnTo>
                    <a:pt x="57" y="86"/>
                  </a:lnTo>
                  <a:lnTo>
                    <a:pt x="47" y="78"/>
                  </a:lnTo>
                  <a:lnTo>
                    <a:pt x="37" y="68"/>
                  </a:lnTo>
                  <a:lnTo>
                    <a:pt x="29" y="58"/>
                  </a:lnTo>
                  <a:lnTo>
                    <a:pt x="21" y="47"/>
                  </a:lnTo>
                  <a:lnTo>
                    <a:pt x="14" y="36"/>
                  </a:lnTo>
                  <a:lnTo>
                    <a:pt x="8" y="24"/>
                  </a:lnTo>
                  <a:lnTo>
                    <a:pt x="4" y="12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</p:grpSp>
      <p:grpSp>
        <p:nvGrpSpPr>
          <p:cNvPr id="20503" name="Group 93"/>
          <p:cNvGrpSpPr>
            <a:grpSpLocks/>
          </p:cNvGrpSpPr>
          <p:nvPr/>
        </p:nvGrpSpPr>
        <p:grpSpPr bwMode="auto">
          <a:xfrm flipH="1">
            <a:off x="4714875" y="742950"/>
            <a:ext cx="434975" cy="439738"/>
            <a:chOff x="3483" y="2659"/>
            <a:chExt cx="499" cy="480"/>
          </a:xfrm>
        </p:grpSpPr>
        <p:sp>
          <p:nvSpPr>
            <p:cNvPr id="20813" name="Freeform 94"/>
            <p:cNvSpPr>
              <a:spLocks/>
            </p:cNvSpPr>
            <p:nvPr/>
          </p:nvSpPr>
          <p:spPr bwMode="auto">
            <a:xfrm>
              <a:off x="3483" y="2659"/>
              <a:ext cx="499" cy="480"/>
            </a:xfrm>
            <a:custGeom>
              <a:avLst/>
              <a:gdLst>
                <a:gd name="T0" fmla="*/ 125 w 1996"/>
                <a:gd name="T1" fmla="*/ 90 h 1920"/>
                <a:gd name="T2" fmla="*/ 90 w 1996"/>
                <a:gd name="T3" fmla="*/ 0 h 1920"/>
                <a:gd name="T4" fmla="*/ 0 w 1996"/>
                <a:gd name="T5" fmla="*/ 41 h 1920"/>
                <a:gd name="T6" fmla="*/ 32 w 1996"/>
                <a:gd name="T7" fmla="*/ 120 h 1920"/>
                <a:gd name="T8" fmla="*/ 125 w 1996"/>
                <a:gd name="T9" fmla="*/ 9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6"/>
                <a:gd name="T16" fmla="*/ 0 h 1920"/>
                <a:gd name="T17" fmla="*/ 1996 w 1996"/>
                <a:gd name="T18" fmla="*/ 1920 h 1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6" h="1920">
                  <a:moveTo>
                    <a:pt x="1996" y="1434"/>
                  </a:moveTo>
                  <a:lnTo>
                    <a:pt x="1445" y="0"/>
                  </a:lnTo>
                  <a:lnTo>
                    <a:pt x="0" y="659"/>
                  </a:lnTo>
                  <a:lnTo>
                    <a:pt x="507" y="1920"/>
                  </a:lnTo>
                  <a:lnTo>
                    <a:pt x="1996" y="14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14" name="Freeform 95"/>
            <p:cNvSpPr>
              <a:spLocks/>
            </p:cNvSpPr>
            <p:nvPr/>
          </p:nvSpPr>
          <p:spPr bwMode="auto">
            <a:xfrm>
              <a:off x="3548" y="2708"/>
              <a:ext cx="393" cy="397"/>
            </a:xfrm>
            <a:custGeom>
              <a:avLst/>
              <a:gdLst>
                <a:gd name="T0" fmla="*/ 76 w 1573"/>
                <a:gd name="T1" fmla="*/ 4 h 1589"/>
                <a:gd name="T2" fmla="*/ 83 w 1573"/>
                <a:gd name="T3" fmla="*/ 6 h 1589"/>
                <a:gd name="T4" fmla="*/ 89 w 1573"/>
                <a:gd name="T5" fmla="*/ 9 h 1589"/>
                <a:gd name="T6" fmla="*/ 95 w 1573"/>
                <a:gd name="T7" fmla="*/ 14 h 1589"/>
                <a:gd name="T8" fmla="*/ 98 w 1573"/>
                <a:gd name="T9" fmla="*/ 21 h 1589"/>
                <a:gd name="T10" fmla="*/ 93 w 1573"/>
                <a:gd name="T11" fmla="*/ 29 h 1589"/>
                <a:gd name="T12" fmla="*/ 94 w 1573"/>
                <a:gd name="T13" fmla="*/ 33 h 1589"/>
                <a:gd name="T14" fmla="*/ 90 w 1573"/>
                <a:gd name="T15" fmla="*/ 40 h 1589"/>
                <a:gd name="T16" fmla="*/ 87 w 1573"/>
                <a:gd name="T17" fmla="*/ 40 h 1589"/>
                <a:gd name="T18" fmla="*/ 90 w 1573"/>
                <a:gd name="T19" fmla="*/ 43 h 1589"/>
                <a:gd name="T20" fmla="*/ 93 w 1573"/>
                <a:gd name="T21" fmla="*/ 49 h 1589"/>
                <a:gd name="T22" fmla="*/ 97 w 1573"/>
                <a:gd name="T23" fmla="*/ 63 h 1589"/>
                <a:gd name="T24" fmla="*/ 95 w 1573"/>
                <a:gd name="T25" fmla="*/ 78 h 1589"/>
                <a:gd name="T26" fmla="*/ 97 w 1573"/>
                <a:gd name="T27" fmla="*/ 90 h 1589"/>
                <a:gd name="T28" fmla="*/ 92 w 1573"/>
                <a:gd name="T29" fmla="*/ 96 h 1589"/>
                <a:gd name="T30" fmla="*/ 82 w 1573"/>
                <a:gd name="T31" fmla="*/ 98 h 1589"/>
                <a:gd name="T32" fmla="*/ 74 w 1573"/>
                <a:gd name="T33" fmla="*/ 99 h 1589"/>
                <a:gd name="T34" fmla="*/ 66 w 1573"/>
                <a:gd name="T35" fmla="*/ 98 h 1589"/>
                <a:gd name="T36" fmla="*/ 60 w 1573"/>
                <a:gd name="T37" fmla="*/ 96 h 1589"/>
                <a:gd name="T38" fmla="*/ 57 w 1573"/>
                <a:gd name="T39" fmla="*/ 91 h 1589"/>
                <a:gd name="T40" fmla="*/ 44 w 1573"/>
                <a:gd name="T41" fmla="*/ 95 h 1589"/>
                <a:gd name="T42" fmla="*/ 30 w 1573"/>
                <a:gd name="T43" fmla="*/ 97 h 1589"/>
                <a:gd name="T44" fmla="*/ 22 w 1573"/>
                <a:gd name="T45" fmla="*/ 96 h 1589"/>
                <a:gd name="T46" fmla="*/ 14 w 1573"/>
                <a:gd name="T47" fmla="*/ 94 h 1589"/>
                <a:gd name="T48" fmla="*/ 8 w 1573"/>
                <a:gd name="T49" fmla="*/ 91 h 1589"/>
                <a:gd name="T50" fmla="*/ 2 w 1573"/>
                <a:gd name="T51" fmla="*/ 85 h 1589"/>
                <a:gd name="T52" fmla="*/ 1 w 1573"/>
                <a:gd name="T53" fmla="*/ 70 h 1589"/>
                <a:gd name="T54" fmla="*/ 8 w 1573"/>
                <a:gd name="T55" fmla="*/ 56 h 1589"/>
                <a:gd name="T56" fmla="*/ 12 w 1573"/>
                <a:gd name="T57" fmla="*/ 48 h 1589"/>
                <a:gd name="T58" fmla="*/ 15 w 1573"/>
                <a:gd name="T59" fmla="*/ 45 h 1589"/>
                <a:gd name="T60" fmla="*/ 15 w 1573"/>
                <a:gd name="T61" fmla="*/ 44 h 1589"/>
                <a:gd name="T62" fmla="*/ 10 w 1573"/>
                <a:gd name="T63" fmla="*/ 41 h 1589"/>
                <a:gd name="T64" fmla="*/ 3 w 1573"/>
                <a:gd name="T65" fmla="*/ 36 h 1589"/>
                <a:gd name="T66" fmla="*/ 0 w 1573"/>
                <a:gd name="T67" fmla="*/ 22 h 1589"/>
                <a:gd name="T68" fmla="*/ 8 w 1573"/>
                <a:gd name="T69" fmla="*/ 15 h 1589"/>
                <a:gd name="T70" fmla="*/ 13 w 1573"/>
                <a:gd name="T71" fmla="*/ 9 h 1589"/>
                <a:gd name="T72" fmla="*/ 19 w 1573"/>
                <a:gd name="T73" fmla="*/ 6 h 1589"/>
                <a:gd name="T74" fmla="*/ 27 w 1573"/>
                <a:gd name="T75" fmla="*/ 5 h 1589"/>
                <a:gd name="T76" fmla="*/ 37 w 1573"/>
                <a:gd name="T77" fmla="*/ 5 h 1589"/>
                <a:gd name="T78" fmla="*/ 42 w 1573"/>
                <a:gd name="T79" fmla="*/ 6 h 1589"/>
                <a:gd name="T80" fmla="*/ 46 w 1573"/>
                <a:gd name="T81" fmla="*/ 14 h 1589"/>
                <a:gd name="T82" fmla="*/ 49 w 1573"/>
                <a:gd name="T83" fmla="*/ 32 h 1589"/>
                <a:gd name="T84" fmla="*/ 46 w 1573"/>
                <a:gd name="T85" fmla="*/ 42 h 1589"/>
                <a:gd name="T86" fmla="*/ 45 w 1573"/>
                <a:gd name="T87" fmla="*/ 44 h 1589"/>
                <a:gd name="T88" fmla="*/ 48 w 1573"/>
                <a:gd name="T89" fmla="*/ 49 h 1589"/>
                <a:gd name="T90" fmla="*/ 55 w 1573"/>
                <a:gd name="T91" fmla="*/ 49 h 1589"/>
                <a:gd name="T92" fmla="*/ 62 w 1573"/>
                <a:gd name="T93" fmla="*/ 51 h 1589"/>
                <a:gd name="T94" fmla="*/ 70 w 1573"/>
                <a:gd name="T95" fmla="*/ 52 h 1589"/>
                <a:gd name="T96" fmla="*/ 72 w 1573"/>
                <a:gd name="T97" fmla="*/ 48 h 1589"/>
                <a:gd name="T98" fmla="*/ 63 w 1573"/>
                <a:gd name="T99" fmla="*/ 48 h 1589"/>
                <a:gd name="T100" fmla="*/ 56 w 1573"/>
                <a:gd name="T101" fmla="*/ 42 h 1589"/>
                <a:gd name="T102" fmla="*/ 55 w 1573"/>
                <a:gd name="T103" fmla="*/ 29 h 1589"/>
                <a:gd name="T104" fmla="*/ 59 w 1573"/>
                <a:gd name="T105" fmla="*/ 14 h 1589"/>
                <a:gd name="T106" fmla="*/ 57 w 1573"/>
                <a:gd name="T107" fmla="*/ 14 h 1589"/>
                <a:gd name="T108" fmla="*/ 60 w 1573"/>
                <a:gd name="T109" fmla="*/ 9 h 1589"/>
                <a:gd name="T110" fmla="*/ 58 w 1573"/>
                <a:gd name="T111" fmla="*/ 8 h 1589"/>
                <a:gd name="T112" fmla="*/ 54 w 1573"/>
                <a:gd name="T113" fmla="*/ 11 h 1589"/>
                <a:gd name="T114" fmla="*/ 55 w 1573"/>
                <a:gd name="T115" fmla="*/ 5 h 1589"/>
                <a:gd name="T116" fmla="*/ 63 w 1573"/>
                <a:gd name="T117" fmla="*/ 0 h 1589"/>
                <a:gd name="T118" fmla="*/ 70 w 1573"/>
                <a:gd name="T119" fmla="*/ 3 h 1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73"/>
                <a:gd name="T181" fmla="*/ 0 h 1589"/>
                <a:gd name="T182" fmla="*/ 1573 w 1573"/>
                <a:gd name="T183" fmla="*/ 1589 h 15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73" h="1589">
                  <a:moveTo>
                    <a:pt x="1130" y="53"/>
                  </a:moveTo>
                  <a:lnTo>
                    <a:pt x="1140" y="57"/>
                  </a:lnTo>
                  <a:lnTo>
                    <a:pt x="1151" y="59"/>
                  </a:lnTo>
                  <a:lnTo>
                    <a:pt x="1163" y="61"/>
                  </a:lnTo>
                  <a:lnTo>
                    <a:pt x="1174" y="62"/>
                  </a:lnTo>
                  <a:lnTo>
                    <a:pt x="1186" y="63"/>
                  </a:lnTo>
                  <a:lnTo>
                    <a:pt x="1198" y="64"/>
                  </a:lnTo>
                  <a:lnTo>
                    <a:pt x="1210" y="65"/>
                  </a:lnTo>
                  <a:lnTo>
                    <a:pt x="1221" y="67"/>
                  </a:lnTo>
                  <a:lnTo>
                    <a:pt x="1233" y="69"/>
                  </a:lnTo>
                  <a:lnTo>
                    <a:pt x="1245" y="71"/>
                  </a:lnTo>
                  <a:lnTo>
                    <a:pt x="1257" y="73"/>
                  </a:lnTo>
                  <a:lnTo>
                    <a:pt x="1269" y="76"/>
                  </a:lnTo>
                  <a:lnTo>
                    <a:pt x="1281" y="78"/>
                  </a:lnTo>
                  <a:lnTo>
                    <a:pt x="1293" y="81"/>
                  </a:lnTo>
                  <a:lnTo>
                    <a:pt x="1304" y="85"/>
                  </a:lnTo>
                  <a:lnTo>
                    <a:pt x="1317" y="88"/>
                  </a:lnTo>
                  <a:lnTo>
                    <a:pt x="1328" y="92"/>
                  </a:lnTo>
                  <a:lnTo>
                    <a:pt x="1340" y="96"/>
                  </a:lnTo>
                  <a:lnTo>
                    <a:pt x="1351" y="101"/>
                  </a:lnTo>
                  <a:lnTo>
                    <a:pt x="1362" y="105"/>
                  </a:lnTo>
                  <a:lnTo>
                    <a:pt x="1373" y="111"/>
                  </a:lnTo>
                  <a:lnTo>
                    <a:pt x="1384" y="116"/>
                  </a:lnTo>
                  <a:lnTo>
                    <a:pt x="1394" y="122"/>
                  </a:lnTo>
                  <a:lnTo>
                    <a:pt x="1405" y="129"/>
                  </a:lnTo>
                  <a:lnTo>
                    <a:pt x="1417" y="136"/>
                  </a:lnTo>
                  <a:lnTo>
                    <a:pt x="1428" y="144"/>
                  </a:lnTo>
                  <a:lnTo>
                    <a:pt x="1440" y="152"/>
                  </a:lnTo>
                  <a:lnTo>
                    <a:pt x="1451" y="160"/>
                  </a:lnTo>
                  <a:lnTo>
                    <a:pt x="1463" y="169"/>
                  </a:lnTo>
                  <a:lnTo>
                    <a:pt x="1474" y="177"/>
                  </a:lnTo>
                  <a:lnTo>
                    <a:pt x="1485" y="186"/>
                  </a:lnTo>
                  <a:lnTo>
                    <a:pt x="1496" y="196"/>
                  </a:lnTo>
                  <a:lnTo>
                    <a:pt x="1507" y="205"/>
                  </a:lnTo>
                  <a:lnTo>
                    <a:pt x="1517" y="215"/>
                  </a:lnTo>
                  <a:lnTo>
                    <a:pt x="1527" y="225"/>
                  </a:lnTo>
                  <a:lnTo>
                    <a:pt x="1537" y="236"/>
                  </a:lnTo>
                  <a:lnTo>
                    <a:pt x="1546" y="246"/>
                  </a:lnTo>
                  <a:lnTo>
                    <a:pt x="1555" y="257"/>
                  </a:lnTo>
                  <a:lnTo>
                    <a:pt x="1564" y="268"/>
                  </a:lnTo>
                  <a:lnTo>
                    <a:pt x="1572" y="279"/>
                  </a:lnTo>
                  <a:lnTo>
                    <a:pt x="1572" y="295"/>
                  </a:lnTo>
                  <a:lnTo>
                    <a:pt x="1571" y="311"/>
                  </a:lnTo>
                  <a:lnTo>
                    <a:pt x="1569" y="327"/>
                  </a:lnTo>
                  <a:lnTo>
                    <a:pt x="1566" y="342"/>
                  </a:lnTo>
                  <a:lnTo>
                    <a:pt x="1562" y="356"/>
                  </a:lnTo>
                  <a:lnTo>
                    <a:pt x="1556" y="371"/>
                  </a:lnTo>
                  <a:lnTo>
                    <a:pt x="1548" y="384"/>
                  </a:lnTo>
                  <a:lnTo>
                    <a:pt x="1538" y="397"/>
                  </a:lnTo>
                  <a:lnTo>
                    <a:pt x="1528" y="410"/>
                  </a:lnTo>
                  <a:lnTo>
                    <a:pt x="1518" y="423"/>
                  </a:lnTo>
                  <a:lnTo>
                    <a:pt x="1509" y="436"/>
                  </a:lnTo>
                  <a:lnTo>
                    <a:pt x="1501" y="450"/>
                  </a:lnTo>
                  <a:lnTo>
                    <a:pt x="1494" y="464"/>
                  </a:lnTo>
                  <a:lnTo>
                    <a:pt x="1486" y="478"/>
                  </a:lnTo>
                  <a:lnTo>
                    <a:pt x="1479" y="493"/>
                  </a:lnTo>
                  <a:lnTo>
                    <a:pt x="1472" y="507"/>
                  </a:lnTo>
                  <a:lnTo>
                    <a:pt x="1479" y="506"/>
                  </a:lnTo>
                  <a:lnTo>
                    <a:pt x="1486" y="508"/>
                  </a:lnTo>
                  <a:lnTo>
                    <a:pt x="1492" y="512"/>
                  </a:lnTo>
                  <a:lnTo>
                    <a:pt x="1498" y="517"/>
                  </a:lnTo>
                  <a:lnTo>
                    <a:pt x="1505" y="525"/>
                  </a:lnTo>
                  <a:lnTo>
                    <a:pt x="1510" y="535"/>
                  </a:lnTo>
                  <a:lnTo>
                    <a:pt x="1511" y="545"/>
                  </a:lnTo>
                  <a:lnTo>
                    <a:pt x="1509" y="556"/>
                  </a:lnTo>
                  <a:lnTo>
                    <a:pt x="1503" y="572"/>
                  </a:lnTo>
                  <a:lnTo>
                    <a:pt x="1495" y="586"/>
                  </a:lnTo>
                  <a:lnTo>
                    <a:pt x="1486" y="600"/>
                  </a:lnTo>
                  <a:lnTo>
                    <a:pt x="1475" y="612"/>
                  </a:lnTo>
                  <a:lnTo>
                    <a:pt x="1463" y="624"/>
                  </a:lnTo>
                  <a:lnTo>
                    <a:pt x="1450" y="633"/>
                  </a:lnTo>
                  <a:lnTo>
                    <a:pt x="1436" y="642"/>
                  </a:lnTo>
                  <a:lnTo>
                    <a:pt x="1420" y="648"/>
                  </a:lnTo>
                  <a:lnTo>
                    <a:pt x="1416" y="649"/>
                  </a:lnTo>
                  <a:lnTo>
                    <a:pt x="1412" y="650"/>
                  </a:lnTo>
                  <a:lnTo>
                    <a:pt x="1408" y="650"/>
                  </a:lnTo>
                  <a:lnTo>
                    <a:pt x="1404" y="649"/>
                  </a:lnTo>
                  <a:lnTo>
                    <a:pt x="1399" y="648"/>
                  </a:lnTo>
                  <a:lnTo>
                    <a:pt x="1395" y="647"/>
                  </a:lnTo>
                  <a:lnTo>
                    <a:pt x="1391" y="645"/>
                  </a:lnTo>
                  <a:lnTo>
                    <a:pt x="1387" y="643"/>
                  </a:lnTo>
                  <a:lnTo>
                    <a:pt x="1391" y="656"/>
                  </a:lnTo>
                  <a:lnTo>
                    <a:pt x="1397" y="669"/>
                  </a:lnTo>
                  <a:lnTo>
                    <a:pt x="1403" y="683"/>
                  </a:lnTo>
                  <a:lnTo>
                    <a:pt x="1405" y="697"/>
                  </a:lnTo>
                  <a:lnTo>
                    <a:pt x="1413" y="696"/>
                  </a:lnTo>
                  <a:lnTo>
                    <a:pt x="1421" y="695"/>
                  </a:lnTo>
                  <a:lnTo>
                    <a:pt x="1430" y="695"/>
                  </a:lnTo>
                  <a:lnTo>
                    <a:pt x="1438" y="695"/>
                  </a:lnTo>
                  <a:lnTo>
                    <a:pt x="1447" y="696"/>
                  </a:lnTo>
                  <a:lnTo>
                    <a:pt x="1456" y="696"/>
                  </a:lnTo>
                  <a:lnTo>
                    <a:pt x="1464" y="697"/>
                  </a:lnTo>
                  <a:lnTo>
                    <a:pt x="1473" y="697"/>
                  </a:lnTo>
                  <a:lnTo>
                    <a:pt x="1480" y="711"/>
                  </a:lnTo>
                  <a:lnTo>
                    <a:pt x="1486" y="726"/>
                  </a:lnTo>
                  <a:lnTo>
                    <a:pt x="1491" y="741"/>
                  </a:lnTo>
                  <a:lnTo>
                    <a:pt x="1495" y="757"/>
                  </a:lnTo>
                  <a:lnTo>
                    <a:pt x="1497" y="774"/>
                  </a:lnTo>
                  <a:lnTo>
                    <a:pt x="1497" y="790"/>
                  </a:lnTo>
                  <a:lnTo>
                    <a:pt x="1495" y="806"/>
                  </a:lnTo>
                  <a:lnTo>
                    <a:pt x="1491" y="821"/>
                  </a:lnTo>
                  <a:lnTo>
                    <a:pt x="1511" y="842"/>
                  </a:lnTo>
                  <a:lnTo>
                    <a:pt x="1526" y="865"/>
                  </a:lnTo>
                  <a:lnTo>
                    <a:pt x="1536" y="891"/>
                  </a:lnTo>
                  <a:lnTo>
                    <a:pt x="1542" y="918"/>
                  </a:lnTo>
                  <a:lnTo>
                    <a:pt x="1546" y="946"/>
                  </a:lnTo>
                  <a:lnTo>
                    <a:pt x="1547" y="975"/>
                  </a:lnTo>
                  <a:lnTo>
                    <a:pt x="1548" y="1003"/>
                  </a:lnTo>
                  <a:lnTo>
                    <a:pt x="1549" y="1031"/>
                  </a:lnTo>
                  <a:lnTo>
                    <a:pt x="1549" y="1058"/>
                  </a:lnTo>
                  <a:lnTo>
                    <a:pt x="1546" y="1085"/>
                  </a:lnTo>
                  <a:lnTo>
                    <a:pt x="1540" y="1112"/>
                  </a:lnTo>
                  <a:lnTo>
                    <a:pt x="1534" y="1139"/>
                  </a:lnTo>
                  <a:lnTo>
                    <a:pt x="1527" y="1166"/>
                  </a:lnTo>
                  <a:lnTo>
                    <a:pt x="1522" y="1193"/>
                  </a:lnTo>
                  <a:lnTo>
                    <a:pt x="1518" y="1220"/>
                  </a:lnTo>
                  <a:lnTo>
                    <a:pt x="1516" y="1247"/>
                  </a:lnTo>
                  <a:lnTo>
                    <a:pt x="1518" y="1267"/>
                  </a:lnTo>
                  <a:lnTo>
                    <a:pt x="1524" y="1288"/>
                  </a:lnTo>
                  <a:lnTo>
                    <a:pt x="1530" y="1309"/>
                  </a:lnTo>
                  <a:lnTo>
                    <a:pt x="1534" y="1329"/>
                  </a:lnTo>
                  <a:lnTo>
                    <a:pt x="1537" y="1348"/>
                  </a:lnTo>
                  <a:lnTo>
                    <a:pt x="1542" y="1369"/>
                  </a:lnTo>
                  <a:lnTo>
                    <a:pt x="1547" y="1391"/>
                  </a:lnTo>
                  <a:lnTo>
                    <a:pt x="1554" y="1414"/>
                  </a:lnTo>
                  <a:lnTo>
                    <a:pt x="1560" y="1436"/>
                  </a:lnTo>
                  <a:lnTo>
                    <a:pt x="1565" y="1458"/>
                  </a:lnTo>
                  <a:lnTo>
                    <a:pt x="1570" y="1479"/>
                  </a:lnTo>
                  <a:lnTo>
                    <a:pt x="1573" y="1498"/>
                  </a:lnTo>
                  <a:lnTo>
                    <a:pt x="1568" y="1500"/>
                  </a:lnTo>
                  <a:lnTo>
                    <a:pt x="1555" y="1505"/>
                  </a:lnTo>
                  <a:lnTo>
                    <a:pt x="1537" y="1513"/>
                  </a:lnTo>
                  <a:lnTo>
                    <a:pt x="1515" y="1522"/>
                  </a:lnTo>
                  <a:lnTo>
                    <a:pt x="1491" y="1532"/>
                  </a:lnTo>
                  <a:lnTo>
                    <a:pt x="1469" y="1540"/>
                  </a:lnTo>
                  <a:lnTo>
                    <a:pt x="1450" y="1547"/>
                  </a:lnTo>
                  <a:lnTo>
                    <a:pt x="1437" y="1551"/>
                  </a:lnTo>
                  <a:lnTo>
                    <a:pt x="1419" y="1555"/>
                  </a:lnTo>
                  <a:lnTo>
                    <a:pt x="1402" y="1559"/>
                  </a:lnTo>
                  <a:lnTo>
                    <a:pt x="1384" y="1563"/>
                  </a:lnTo>
                  <a:lnTo>
                    <a:pt x="1367" y="1567"/>
                  </a:lnTo>
                  <a:lnTo>
                    <a:pt x="1349" y="1571"/>
                  </a:lnTo>
                  <a:lnTo>
                    <a:pt x="1331" y="1574"/>
                  </a:lnTo>
                  <a:lnTo>
                    <a:pt x="1313" y="1578"/>
                  </a:lnTo>
                  <a:lnTo>
                    <a:pt x="1293" y="1581"/>
                  </a:lnTo>
                  <a:lnTo>
                    <a:pt x="1279" y="1583"/>
                  </a:lnTo>
                  <a:lnTo>
                    <a:pt x="1266" y="1585"/>
                  </a:lnTo>
                  <a:lnTo>
                    <a:pt x="1251" y="1587"/>
                  </a:lnTo>
                  <a:lnTo>
                    <a:pt x="1237" y="1588"/>
                  </a:lnTo>
                  <a:lnTo>
                    <a:pt x="1223" y="1589"/>
                  </a:lnTo>
                  <a:lnTo>
                    <a:pt x="1208" y="1589"/>
                  </a:lnTo>
                  <a:lnTo>
                    <a:pt x="1194" y="1589"/>
                  </a:lnTo>
                  <a:lnTo>
                    <a:pt x="1179" y="1589"/>
                  </a:lnTo>
                  <a:lnTo>
                    <a:pt x="1165" y="1588"/>
                  </a:lnTo>
                  <a:lnTo>
                    <a:pt x="1150" y="1587"/>
                  </a:lnTo>
                  <a:lnTo>
                    <a:pt x="1135" y="1586"/>
                  </a:lnTo>
                  <a:lnTo>
                    <a:pt x="1121" y="1585"/>
                  </a:lnTo>
                  <a:lnTo>
                    <a:pt x="1106" y="1583"/>
                  </a:lnTo>
                  <a:lnTo>
                    <a:pt x="1092" y="1580"/>
                  </a:lnTo>
                  <a:lnTo>
                    <a:pt x="1078" y="1578"/>
                  </a:lnTo>
                  <a:lnTo>
                    <a:pt x="1064" y="1575"/>
                  </a:lnTo>
                  <a:lnTo>
                    <a:pt x="1053" y="1573"/>
                  </a:lnTo>
                  <a:lnTo>
                    <a:pt x="1042" y="1570"/>
                  </a:lnTo>
                  <a:lnTo>
                    <a:pt x="1031" y="1567"/>
                  </a:lnTo>
                  <a:lnTo>
                    <a:pt x="1020" y="1564"/>
                  </a:lnTo>
                  <a:lnTo>
                    <a:pt x="1009" y="1561"/>
                  </a:lnTo>
                  <a:lnTo>
                    <a:pt x="998" y="1558"/>
                  </a:lnTo>
                  <a:lnTo>
                    <a:pt x="988" y="1554"/>
                  </a:lnTo>
                  <a:lnTo>
                    <a:pt x="977" y="1551"/>
                  </a:lnTo>
                  <a:lnTo>
                    <a:pt x="966" y="1548"/>
                  </a:lnTo>
                  <a:lnTo>
                    <a:pt x="956" y="1544"/>
                  </a:lnTo>
                  <a:lnTo>
                    <a:pt x="945" y="1541"/>
                  </a:lnTo>
                  <a:lnTo>
                    <a:pt x="934" y="1538"/>
                  </a:lnTo>
                  <a:lnTo>
                    <a:pt x="924" y="1536"/>
                  </a:lnTo>
                  <a:lnTo>
                    <a:pt x="913" y="1533"/>
                  </a:lnTo>
                  <a:lnTo>
                    <a:pt x="902" y="1531"/>
                  </a:lnTo>
                  <a:lnTo>
                    <a:pt x="891" y="1529"/>
                  </a:lnTo>
                  <a:lnTo>
                    <a:pt x="895" y="1506"/>
                  </a:lnTo>
                  <a:lnTo>
                    <a:pt x="902" y="1483"/>
                  </a:lnTo>
                  <a:lnTo>
                    <a:pt x="909" y="1461"/>
                  </a:lnTo>
                  <a:lnTo>
                    <a:pt x="916" y="1439"/>
                  </a:lnTo>
                  <a:lnTo>
                    <a:pt x="892" y="1452"/>
                  </a:lnTo>
                  <a:lnTo>
                    <a:pt x="868" y="1464"/>
                  </a:lnTo>
                  <a:lnTo>
                    <a:pt x="843" y="1476"/>
                  </a:lnTo>
                  <a:lnTo>
                    <a:pt x="818" y="1487"/>
                  </a:lnTo>
                  <a:lnTo>
                    <a:pt x="793" y="1497"/>
                  </a:lnTo>
                  <a:lnTo>
                    <a:pt x="767" y="1507"/>
                  </a:lnTo>
                  <a:lnTo>
                    <a:pt x="741" y="1516"/>
                  </a:lnTo>
                  <a:lnTo>
                    <a:pt x="713" y="1524"/>
                  </a:lnTo>
                  <a:lnTo>
                    <a:pt x="687" y="1531"/>
                  </a:lnTo>
                  <a:lnTo>
                    <a:pt x="660" y="1537"/>
                  </a:lnTo>
                  <a:lnTo>
                    <a:pt x="633" y="1542"/>
                  </a:lnTo>
                  <a:lnTo>
                    <a:pt x="605" y="1545"/>
                  </a:lnTo>
                  <a:lnTo>
                    <a:pt x="578" y="1548"/>
                  </a:lnTo>
                  <a:lnTo>
                    <a:pt x="550" y="1550"/>
                  </a:lnTo>
                  <a:lnTo>
                    <a:pt x="523" y="1550"/>
                  </a:lnTo>
                  <a:lnTo>
                    <a:pt x="495" y="1549"/>
                  </a:lnTo>
                  <a:lnTo>
                    <a:pt x="480" y="1548"/>
                  </a:lnTo>
                  <a:lnTo>
                    <a:pt x="465" y="1547"/>
                  </a:lnTo>
                  <a:lnTo>
                    <a:pt x="449" y="1546"/>
                  </a:lnTo>
                  <a:lnTo>
                    <a:pt x="434" y="1545"/>
                  </a:lnTo>
                  <a:lnTo>
                    <a:pt x="419" y="1543"/>
                  </a:lnTo>
                  <a:lnTo>
                    <a:pt x="405" y="1542"/>
                  </a:lnTo>
                  <a:lnTo>
                    <a:pt x="390" y="1540"/>
                  </a:lnTo>
                  <a:lnTo>
                    <a:pt x="376" y="1538"/>
                  </a:lnTo>
                  <a:lnTo>
                    <a:pt x="361" y="1536"/>
                  </a:lnTo>
                  <a:lnTo>
                    <a:pt x="347" y="1534"/>
                  </a:lnTo>
                  <a:lnTo>
                    <a:pt x="332" y="1531"/>
                  </a:lnTo>
                  <a:lnTo>
                    <a:pt x="318" y="1528"/>
                  </a:lnTo>
                  <a:lnTo>
                    <a:pt x="304" y="1525"/>
                  </a:lnTo>
                  <a:lnTo>
                    <a:pt x="290" y="1522"/>
                  </a:lnTo>
                  <a:lnTo>
                    <a:pt x="277" y="1517"/>
                  </a:lnTo>
                  <a:lnTo>
                    <a:pt x="263" y="1513"/>
                  </a:lnTo>
                  <a:lnTo>
                    <a:pt x="252" y="1509"/>
                  </a:lnTo>
                  <a:lnTo>
                    <a:pt x="240" y="1504"/>
                  </a:lnTo>
                  <a:lnTo>
                    <a:pt x="229" y="1500"/>
                  </a:lnTo>
                  <a:lnTo>
                    <a:pt x="218" y="1495"/>
                  </a:lnTo>
                  <a:lnTo>
                    <a:pt x="207" y="1490"/>
                  </a:lnTo>
                  <a:lnTo>
                    <a:pt x="195" y="1486"/>
                  </a:lnTo>
                  <a:lnTo>
                    <a:pt x="184" y="1480"/>
                  </a:lnTo>
                  <a:lnTo>
                    <a:pt x="174" y="1475"/>
                  </a:lnTo>
                  <a:lnTo>
                    <a:pt x="162" y="1469"/>
                  </a:lnTo>
                  <a:lnTo>
                    <a:pt x="151" y="1464"/>
                  </a:lnTo>
                  <a:lnTo>
                    <a:pt x="140" y="1458"/>
                  </a:lnTo>
                  <a:lnTo>
                    <a:pt x="130" y="1452"/>
                  </a:lnTo>
                  <a:lnTo>
                    <a:pt x="119" y="1445"/>
                  </a:lnTo>
                  <a:lnTo>
                    <a:pt x="109" y="1439"/>
                  </a:lnTo>
                  <a:lnTo>
                    <a:pt x="99" y="1432"/>
                  </a:lnTo>
                  <a:lnTo>
                    <a:pt x="89" y="1425"/>
                  </a:lnTo>
                  <a:lnTo>
                    <a:pt x="77" y="1416"/>
                  </a:lnTo>
                  <a:lnTo>
                    <a:pt x="67" y="1405"/>
                  </a:lnTo>
                  <a:lnTo>
                    <a:pt x="57" y="1392"/>
                  </a:lnTo>
                  <a:lnTo>
                    <a:pt x="49" y="1379"/>
                  </a:lnTo>
                  <a:lnTo>
                    <a:pt x="41" y="1366"/>
                  </a:lnTo>
                  <a:lnTo>
                    <a:pt x="35" y="1352"/>
                  </a:lnTo>
                  <a:lnTo>
                    <a:pt x="30" y="1337"/>
                  </a:lnTo>
                  <a:lnTo>
                    <a:pt x="26" y="1323"/>
                  </a:lnTo>
                  <a:lnTo>
                    <a:pt x="19" y="1289"/>
                  </a:lnTo>
                  <a:lnTo>
                    <a:pt x="14" y="1255"/>
                  </a:lnTo>
                  <a:lnTo>
                    <a:pt x="11" y="1220"/>
                  </a:lnTo>
                  <a:lnTo>
                    <a:pt x="11" y="1185"/>
                  </a:lnTo>
                  <a:lnTo>
                    <a:pt x="12" y="1156"/>
                  </a:lnTo>
                  <a:lnTo>
                    <a:pt x="13" y="1128"/>
                  </a:lnTo>
                  <a:lnTo>
                    <a:pt x="17" y="1100"/>
                  </a:lnTo>
                  <a:lnTo>
                    <a:pt x="24" y="1074"/>
                  </a:lnTo>
                  <a:lnTo>
                    <a:pt x="34" y="1047"/>
                  </a:lnTo>
                  <a:lnTo>
                    <a:pt x="47" y="1021"/>
                  </a:lnTo>
                  <a:lnTo>
                    <a:pt x="61" y="995"/>
                  </a:lnTo>
                  <a:lnTo>
                    <a:pt x="77" y="971"/>
                  </a:lnTo>
                  <a:lnTo>
                    <a:pt x="95" y="947"/>
                  </a:lnTo>
                  <a:lnTo>
                    <a:pt x="114" y="925"/>
                  </a:lnTo>
                  <a:lnTo>
                    <a:pt x="136" y="905"/>
                  </a:lnTo>
                  <a:lnTo>
                    <a:pt x="160" y="886"/>
                  </a:lnTo>
                  <a:lnTo>
                    <a:pt x="160" y="866"/>
                  </a:lnTo>
                  <a:lnTo>
                    <a:pt x="161" y="845"/>
                  </a:lnTo>
                  <a:lnTo>
                    <a:pt x="164" y="824"/>
                  </a:lnTo>
                  <a:lnTo>
                    <a:pt x="170" y="803"/>
                  </a:lnTo>
                  <a:lnTo>
                    <a:pt x="174" y="794"/>
                  </a:lnTo>
                  <a:lnTo>
                    <a:pt x="178" y="786"/>
                  </a:lnTo>
                  <a:lnTo>
                    <a:pt x="184" y="778"/>
                  </a:lnTo>
                  <a:lnTo>
                    <a:pt x="190" y="771"/>
                  </a:lnTo>
                  <a:lnTo>
                    <a:pt x="197" y="764"/>
                  </a:lnTo>
                  <a:lnTo>
                    <a:pt x="204" y="756"/>
                  </a:lnTo>
                  <a:lnTo>
                    <a:pt x="212" y="749"/>
                  </a:lnTo>
                  <a:lnTo>
                    <a:pt x="219" y="743"/>
                  </a:lnTo>
                  <a:lnTo>
                    <a:pt x="224" y="739"/>
                  </a:lnTo>
                  <a:lnTo>
                    <a:pt x="230" y="735"/>
                  </a:lnTo>
                  <a:lnTo>
                    <a:pt x="235" y="732"/>
                  </a:lnTo>
                  <a:lnTo>
                    <a:pt x="241" y="729"/>
                  </a:lnTo>
                  <a:lnTo>
                    <a:pt x="247" y="726"/>
                  </a:lnTo>
                  <a:lnTo>
                    <a:pt x="253" y="723"/>
                  </a:lnTo>
                  <a:lnTo>
                    <a:pt x="259" y="721"/>
                  </a:lnTo>
                  <a:lnTo>
                    <a:pt x="265" y="718"/>
                  </a:lnTo>
                  <a:lnTo>
                    <a:pt x="260" y="717"/>
                  </a:lnTo>
                  <a:lnTo>
                    <a:pt x="255" y="715"/>
                  </a:lnTo>
                  <a:lnTo>
                    <a:pt x="251" y="713"/>
                  </a:lnTo>
                  <a:lnTo>
                    <a:pt x="246" y="710"/>
                  </a:lnTo>
                  <a:lnTo>
                    <a:pt x="241" y="708"/>
                  </a:lnTo>
                  <a:lnTo>
                    <a:pt x="236" y="706"/>
                  </a:lnTo>
                  <a:lnTo>
                    <a:pt x="231" y="705"/>
                  </a:lnTo>
                  <a:lnTo>
                    <a:pt x="226" y="704"/>
                  </a:lnTo>
                  <a:lnTo>
                    <a:pt x="222" y="695"/>
                  </a:lnTo>
                  <a:lnTo>
                    <a:pt x="219" y="685"/>
                  </a:lnTo>
                  <a:lnTo>
                    <a:pt x="214" y="676"/>
                  </a:lnTo>
                  <a:lnTo>
                    <a:pt x="205" y="670"/>
                  </a:lnTo>
                  <a:lnTo>
                    <a:pt x="191" y="666"/>
                  </a:lnTo>
                  <a:lnTo>
                    <a:pt x="178" y="660"/>
                  </a:lnTo>
                  <a:lnTo>
                    <a:pt x="164" y="655"/>
                  </a:lnTo>
                  <a:lnTo>
                    <a:pt x="151" y="648"/>
                  </a:lnTo>
                  <a:lnTo>
                    <a:pt x="139" y="641"/>
                  </a:lnTo>
                  <a:lnTo>
                    <a:pt x="127" y="633"/>
                  </a:lnTo>
                  <a:lnTo>
                    <a:pt x="115" y="625"/>
                  </a:lnTo>
                  <a:lnTo>
                    <a:pt x="103" y="617"/>
                  </a:lnTo>
                  <a:lnTo>
                    <a:pt x="92" y="608"/>
                  </a:lnTo>
                  <a:lnTo>
                    <a:pt x="80" y="600"/>
                  </a:lnTo>
                  <a:lnTo>
                    <a:pt x="69" y="591"/>
                  </a:lnTo>
                  <a:lnTo>
                    <a:pt x="58" y="582"/>
                  </a:lnTo>
                  <a:lnTo>
                    <a:pt x="46" y="574"/>
                  </a:lnTo>
                  <a:lnTo>
                    <a:pt x="35" y="565"/>
                  </a:lnTo>
                  <a:lnTo>
                    <a:pt x="23" y="557"/>
                  </a:lnTo>
                  <a:lnTo>
                    <a:pt x="11" y="549"/>
                  </a:lnTo>
                  <a:lnTo>
                    <a:pt x="6" y="505"/>
                  </a:lnTo>
                  <a:lnTo>
                    <a:pt x="2" y="459"/>
                  </a:lnTo>
                  <a:lnTo>
                    <a:pt x="0" y="412"/>
                  </a:lnTo>
                  <a:lnTo>
                    <a:pt x="2" y="366"/>
                  </a:lnTo>
                  <a:lnTo>
                    <a:pt x="4" y="356"/>
                  </a:lnTo>
                  <a:lnTo>
                    <a:pt x="9" y="347"/>
                  </a:lnTo>
                  <a:lnTo>
                    <a:pt x="15" y="339"/>
                  </a:lnTo>
                  <a:lnTo>
                    <a:pt x="24" y="334"/>
                  </a:lnTo>
                  <a:lnTo>
                    <a:pt x="38" y="316"/>
                  </a:lnTo>
                  <a:lnTo>
                    <a:pt x="54" y="300"/>
                  </a:lnTo>
                  <a:lnTo>
                    <a:pt x="71" y="285"/>
                  </a:lnTo>
                  <a:lnTo>
                    <a:pt x="89" y="270"/>
                  </a:lnTo>
                  <a:lnTo>
                    <a:pt x="107" y="255"/>
                  </a:lnTo>
                  <a:lnTo>
                    <a:pt x="125" y="240"/>
                  </a:lnTo>
                  <a:lnTo>
                    <a:pt x="143" y="225"/>
                  </a:lnTo>
                  <a:lnTo>
                    <a:pt x="159" y="208"/>
                  </a:lnTo>
                  <a:lnTo>
                    <a:pt x="164" y="198"/>
                  </a:lnTo>
                  <a:lnTo>
                    <a:pt x="167" y="186"/>
                  </a:lnTo>
                  <a:lnTo>
                    <a:pt x="173" y="176"/>
                  </a:lnTo>
                  <a:lnTo>
                    <a:pt x="183" y="167"/>
                  </a:lnTo>
                  <a:lnTo>
                    <a:pt x="193" y="162"/>
                  </a:lnTo>
                  <a:lnTo>
                    <a:pt x="204" y="157"/>
                  </a:lnTo>
                  <a:lnTo>
                    <a:pt x="214" y="151"/>
                  </a:lnTo>
                  <a:lnTo>
                    <a:pt x="225" y="146"/>
                  </a:lnTo>
                  <a:lnTo>
                    <a:pt x="235" y="140"/>
                  </a:lnTo>
                  <a:lnTo>
                    <a:pt x="245" y="135"/>
                  </a:lnTo>
                  <a:lnTo>
                    <a:pt x="256" y="130"/>
                  </a:lnTo>
                  <a:lnTo>
                    <a:pt x="266" y="125"/>
                  </a:lnTo>
                  <a:lnTo>
                    <a:pt x="277" y="119"/>
                  </a:lnTo>
                  <a:lnTo>
                    <a:pt x="287" y="114"/>
                  </a:lnTo>
                  <a:lnTo>
                    <a:pt x="298" y="110"/>
                  </a:lnTo>
                  <a:lnTo>
                    <a:pt x="309" y="106"/>
                  </a:lnTo>
                  <a:lnTo>
                    <a:pt x="321" y="103"/>
                  </a:lnTo>
                  <a:lnTo>
                    <a:pt x="332" y="100"/>
                  </a:lnTo>
                  <a:lnTo>
                    <a:pt x="344" y="97"/>
                  </a:lnTo>
                  <a:lnTo>
                    <a:pt x="356" y="95"/>
                  </a:lnTo>
                  <a:lnTo>
                    <a:pt x="372" y="93"/>
                  </a:lnTo>
                  <a:lnTo>
                    <a:pt x="388" y="91"/>
                  </a:lnTo>
                  <a:lnTo>
                    <a:pt x="405" y="89"/>
                  </a:lnTo>
                  <a:lnTo>
                    <a:pt x="421" y="87"/>
                  </a:lnTo>
                  <a:lnTo>
                    <a:pt x="438" y="86"/>
                  </a:lnTo>
                  <a:lnTo>
                    <a:pt x="455" y="84"/>
                  </a:lnTo>
                  <a:lnTo>
                    <a:pt x="472" y="83"/>
                  </a:lnTo>
                  <a:lnTo>
                    <a:pt x="489" y="82"/>
                  </a:lnTo>
                  <a:lnTo>
                    <a:pt x="506" y="81"/>
                  </a:lnTo>
                  <a:lnTo>
                    <a:pt x="523" y="81"/>
                  </a:lnTo>
                  <a:lnTo>
                    <a:pt x="540" y="80"/>
                  </a:lnTo>
                  <a:lnTo>
                    <a:pt x="557" y="80"/>
                  </a:lnTo>
                  <a:lnTo>
                    <a:pt x="574" y="80"/>
                  </a:lnTo>
                  <a:lnTo>
                    <a:pt x="590" y="81"/>
                  </a:lnTo>
                  <a:lnTo>
                    <a:pt x="607" y="81"/>
                  </a:lnTo>
                  <a:lnTo>
                    <a:pt x="624" y="82"/>
                  </a:lnTo>
                  <a:lnTo>
                    <a:pt x="633" y="83"/>
                  </a:lnTo>
                  <a:lnTo>
                    <a:pt x="641" y="85"/>
                  </a:lnTo>
                  <a:lnTo>
                    <a:pt x="649" y="88"/>
                  </a:lnTo>
                  <a:lnTo>
                    <a:pt x="657" y="90"/>
                  </a:lnTo>
                  <a:lnTo>
                    <a:pt x="665" y="93"/>
                  </a:lnTo>
                  <a:lnTo>
                    <a:pt x="673" y="96"/>
                  </a:lnTo>
                  <a:lnTo>
                    <a:pt x="682" y="98"/>
                  </a:lnTo>
                  <a:lnTo>
                    <a:pt x="690" y="99"/>
                  </a:lnTo>
                  <a:lnTo>
                    <a:pt x="700" y="112"/>
                  </a:lnTo>
                  <a:lnTo>
                    <a:pt x="708" y="127"/>
                  </a:lnTo>
                  <a:lnTo>
                    <a:pt x="715" y="142"/>
                  </a:lnTo>
                  <a:lnTo>
                    <a:pt x="721" y="156"/>
                  </a:lnTo>
                  <a:lnTo>
                    <a:pt x="726" y="172"/>
                  </a:lnTo>
                  <a:lnTo>
                    <a:pt x="731" y="187"/>
                  </a:lnTo>
                  <a:lnTo>
                    <a:pt x="736" y="203"/>
                  </a:lnTo>
                  <a:lnTo>
                    <a:pt x="741" y="219"/>
                  </a:lnTo>
                  <a:lnTo>
                    <a:pt x="750" y="249"/>
                  </a:lnTo>
                  <a:lnTo>
                    <a:pt x="758" y="280"/>
                  </a:lnTo>
                  <a:lnTo>
                    <a:pt x="765" y="311"/>
                  </a:lnTo>
                  <a:lnTo>
                    <a:pt x="771" y="342"/>
                  </a:lnTo>
                  <a:lnTo>
                    <a:pt x="775" y="374"/>
                  </a:lnTo>
                  <a:lnTo>
                    <a:pt x="779" y="406"/>
                  </a:lnTo>
                  <a:lnTo>
                    <a:pt x="782" y="438"/>
                  </a:lnTo>
                  <a:lnTo>
                    <a:pt x="783" y="471"/>
                  </a:lnTo>
                  <a:lnTo>
                    <a:pt x="784" y="513"/>
                  </a:lnTo>
                  <a:lnTo>
                    <a:pt x="783" y="555"/>
                  </a:lnTo>
                  <a:lnTo>
                    <a:pt x="777" y="596"/>
                  </a:lnTo>
                  <a:lnTo>
                    <a:pt x="763" y="636"/>
                  </a:lnTo>
                  <a:lnTo>
                    <a:pt x="760" y="643"/>
                  </a:lnTo>
                  <a:lnTo>
                    <a:pt x="757" y="651"/>
                  </a:lnTo>
                  <a:lnTo>
                    <a:pt x="754" y="659"/>
                  </a:lnTo>
                  <a:lnTo>
                    <a:pt x="751" y="667"/>
                  </a:lnTo>
                  <a:lnTo>
                    <a:pt x="746" y="674"/>
                  </a:lnTo>
                  <a:lnTo>
                    <a:pt x="741" y="680"/>
                  </a:lnTo>
                  <a:lnTo>
                    <a:pt x="732" y="684"/>
                  </a:lnTo>
                  <a:lnTo>
                    <a:pt x="723" y="687"/>
                  </a:lnTo>
                  <a:lnTo>
                    <a:pt x="718" y="688"/>
                  </a:lnTo>
                  <a:lnTo>
                    <a:pt x="712" y="689"/>
                  </a:lnTo>
                  <a:lnTo>
                    <a:pt x="707" y="691"/>
                  </a:lnTo>
                  <a:lnTo>
                    <a:pt x="702" y="693"/>
                  </a:lnTo>
                  <a:lnTo>
                    <a:pt x="709" y="698"/>
                  </a:lnTo>
                  <a:lnTo>
                    <a:pt x="716" y="701"/>
                  </a:lnTo>
                  <a:lnTo>
                    <a:pt x="724" y="704"/>
                  </a:lnTo>
                  <a:lnTo>
                    <a:pt x="731" y="708"/>
                  </a:lnTo>
                  <a:lnTo>
                    <a:pt x="741" y="715"/>
                  </a:lnTo>
                  <a:lnTo>
                    <a:pt x="748" y="722"/>
                  </a:lnTo>
                  <a:lnTo>
                    <a:pt x="755" y="730"/>
                  </a:lnTo>
                  <a:lnTo>
                    <a:pt x="761" y="739"/>
                  </a:lnTo>
                  <a:lnTo>
                    <a:pt x="766" y="748"/>
                  </a:lnTo>
                  <a:lnTo>
                    <a:pt x="770" y="758"/>
                  </a:lnTo>
                  <a:lnTo>
                    <a:pt x="774" y="769"/>
                  </a:lnTo>
                  <a:lnTo>
                    <a:pt x="776" y="779"/>
                  </a:lnTo>
                  <a:lnTo>
                    <a:pt x="788" y="778"/>
                  </a:lnTo>
                  <a:lnTo>
                    <a:pt x="800" y="778"/>
                  </a:lnTo>
                  <a:lnTo>
                    <a:pt x="812" y="779"/>
                  </a:lnTo>
                  <a:lnTo>
                    <a:pt x="824" y="780"/>
                  </a:lnTo>
                  <a:lnTo>
                    <a:pt x="836" y="781"/>
                  </a:lnTo>
                  <a:lnTo>
                    <a:pt x="848" y="783"/>
                  </a:lnTo>
                  <a:lnTo>
                    <a:pt x="859" y="785"/>
                  </a:lnTo>
                  <a:lnTo>
                    <a:pt x="871" y="788"/>
                  </a:lnTo>
                  <a:lnTo>
                    <a:pt x="882" y="790"/>
                  </a:lnTo>
                  <a:lnTo>
                    <a:pt x="893" y="793"/>
                  </a:lnTo>
                  <a:lnTo>
                    <a:pt x="905" y="796"/>
                  </a:lnTo>
                  <a:lnTo>
                    <a:pt x="916" y="799"/>
                  </a:lnTo>
                  <a:lnTo>
                    <a:pt x="927" y="802"/>
                  </a:lnTo>
                  <a:lnTo>
                    <a:pt x="939" y="804"/>
                  </a:lnTo>
                  <a:lnTo>
                    <a:pt x="950" y="807"/>
                  </a:lnTo>
                  <a:lnTo>
                    <a:pt x="962" y="809"/>
                  </a:lnTo>
                  <a:lnTo>
                    <a:pt x="981" y="813"/>
                  </a:lnTo>
                  <a:lnTo>
                    <a:pt x="1000" y="819"/>
                  </a:lnTo>
                  <a:lnTo>
                    <a:pt x="1019" y="825"/>
                  </a:lnTo>
                  <a:lnTo>
                    <a:pt x="1038" y="832"/>
                  </a:lnTo>
                  <a:lnTo>
                    <a:pt x="1056" y="839"/>
                  </a:lnTo>
                  <a:lnTo>
                    <a:pt x="1074" y="847"/>
                  </a:lnTo>
                  <a:lnTo>
                    <a:pt x="1092" y="855"/>
                  </a:lnTo>
                  <a:lnTo>
                    <a:pt x="1110" y="863"/>
                  </a:lnTo>
                  <a:lnTo>
                    <a:pt x="1114" y="853"/>
                  </a:lnTo>
                  <a:lnTo>
                    <a:pt x="1118" y="844"/>
                  </a:lnTo>
                  <a:lnTo>
                    <a:pt x="1124" y="836"/>
                  </a:lnTo>
                  <a:lnTo>
                    <a:pt x="1130" y="828"/>
                  </a:lnTo>
                  <a:lnTo>
                    <a:pt x="1137" y="820"/>
                  </a:lnTo>
                  <a:lnTo>
                    <a:pt x="1144" y="813"/>
                  </a:lnTo>
                  <a:lnTo>
                    <a:pt x="1152" y="806"/>
                  </a:lnTo>
                  <a:lnTo>
                    <a:pt x="1160" y="800"/>
                  </a:lnTo>
                  <a:lnTo>
                    <a:pt x="1157" y="792"/>
                  </a:lnTo>
                  <a:lnTo>
                    <a:pt x="1154" y="783"/>
                  </a:lnTo>
                  <a:lnTo>
                    <a:pt x="1152" y="774"/>
                  </a:lnTo>
                  <a:lnTo>
                    <a:pt x="1152" y="766"/>
                  </a:lnTo>
                  <a:lnTo>
                    <a:pt x="1139" y="773"/>
                  </a:lnTo>
                  <a:lnTo>
                    <a:pt x="1125" y="779"/>
                  </a:lnTo>
                  <a:lnTo>
                    <a:pt x="1109" y="783"/>
                  </a:lnTo>
                  <a:lnTo>
                    <a:pt x="1093" y="786"/>
                  </a:lnTo>
                  <a:lnTo>
                    <a:pt x="1077" y="787"/>
                  </a:lnTo>
                  <a:lnTo>
                    <a:pt x="1060" y="786"/>
                  </a:lnTo>
                  <a:lnTo>
                    <a:pt x="1044" y="783"/>
                  </a:lnTo>
                  <a:lnTo>
                    <a:pt x="1029" y="778"/>
                  </a:lnTo>
                  <a:lnTo>
                    <a:pt x="1012" y="772"/>
                  </a:lnTo>
                  <a:lnTo>
                    <a:pt x="994" y="768"/>
                  </a:lnTo>
                  <a:lnTo>
                    <a:pt x="977" y="765"/>
                  </a:lnTo>
                  <a:lnTo>
                    <a:pt x="959" y="760"/>
                  </a:lnTo>
                  <a:lnTo>
                    <a:pt x="942" y="755"/>
                  </a:lnTo>
                  <a:lnTo>
                    <a:pt x="927" y="748"/>
                  </a:lnTo>
                  <a:lnTo>
                    <a:pt x="915" y="738"/>
                  </a:lnTo>
                  <a:lnTo>
                    <a:pt x="905" y="724"/>
                  </a:lnTo>
                  <a:lnTo>
                    <a:pt x="898" y="701"/>
                  </a:lnTo>
                  <a:lnTo>
                    <a:pt x="896" y="676"/>
                  </a:lnTo>
                  <a:lnTo>
                    <a:pt x="899" y="652"/>
                  </a:lnTo>
                  <a:lnTo>
                    <a:pt x="904" y="627"/>
                  </a:lnTo>
                  <a:lnTo>
                    <a:pt x="909" y="601"/>
                  </a:lnTo>
                  <a:lnTo>
                    <a:pt x="911" y="576"/>
                  </a:lnTo>
                  <a:lnTo>
                    <a:pt x="909" y="551"/>
                  </a:lnTo>
                  <a:lnTo>
                    <a:pt x="900" y="527"/>
                  </a:lnTo>
                  <a:lnTo>
                    <a:pt x="891" y="509"/>
                  </a:lnTo>
                  <a:lnTo>
                    <a:pt x="885" y="490"/>
                  </a:lnTo>
                  <a:lnTo>
                    <a:pt x="882" y="469"/>
                  </a:lnTo>
                  <a:lnTo>
                    <a:pt x="882" y="447"/>
                  </a:lnTo>
                  <a:lnTo>
                    <a:pt x="886" y="419"/>
                  </a:lnTo>
                  <a:lnTo>
                    <a:pt x="893" y="392"/>
                  </a:lnTo>
                  <a:lnTo>
                    <a:pt x="901" y="365"/>
                  </a:lnTo>
                  <a:lnTo>
                    <a:pt x="910" y="338"/>
                  </a:lnTo>
                  <a:lnTo>
                    <a:pt x="919" y="311"/>
                  </a:lnTo>
                  <a:lnTo>
                    <a:pt x="927" y="285"/>
                  </a:lnTo>
                  <a:lnTo>
                    <a:pt x="935" y="257"/>
                  </a:lnTo>
                  <a:lnTo>
                    <a:pt x="941" y="230"/>
                  </a:lnTo>
                  <a:lnTo>
                    <a:pt x="937" y="229"/>
                  </a:lnTo>
                  <a:lnTo>
                    <a:pt x="932" y="229"/>
                  </a:lnTo>
                  <a:lnTo>
                    <a:pt x="928" y="230"/>
                  </a:lnTo>
                  <a:lnTo>
                    <a:pt x="923" y="232"/>
                  </a:lnTo>
                  <a:lnTo>
                    <a:pt x="919" y="234"/>
                  </a:lnTo>
                  <a:lnTo>
                    <a:pt x="915" y="236"/>
                  </a:lnTo>
                  <a:lnTo>
                    <a:pt x="911" y="238"/>
                  </a:lnTo>
                  <a:lnTo>
                    <a:pt x="907" y="240"/>
                  </a:lnTo>
                  <a:lnTo>
                    <a:pt x="911" y="227"/>
                  </a:lnTo>
                  <a:lnTo>
                    <a:pt x="916" y="214"/>
                  </a:lnTo>
                  <a:lnTo>
                    <a:pt x="921" y="201"/>
                  </a:lnTo>
                  <a:lnTo>
                    <a:pt x="926" y="188"/>
                  </a:lnTo>
                  <a:lnTo>
                    <a:pt x="930" y="180"/>
                  </a:lnTo>
                  <a:lnTo>
                    <a:pt x="934" y="172"/>
                  </a:lnTo>
                  <a:lnTo>
                    <a:pt x="940" y="165"/>
                  </a:lnTo>
                  <a:lnTo>
                    <a:pt x="947" y="158"/>
                  </a:lnTo>
                  <a:lnTo>
                    <a:pt x="953" y="151"/>
                  </a:lnTo>
                  <a:lnTo>
                    <a:pt x="960" y="144"/>
                  </a:lnTo>
                  <a:lnTo>
                    <a:pt x="967" y="137"/>
                  </a:lnTo>
                  <a:lnTo>
                    <a:pt x="973" y="131"/>
                  </a:lnTo>
                  <a:lnTo>
                    <a:pt x="967" y="131"/>
                  </a:lnTo>
                  <a:lnTo>
                    <a:pt x="961" y="131"/>
                  </a:lnTo>
                  <a:lnTo>
                    <a:pt x="955" y="132"/>
                  </a:lnTo>
                  <a:lnTo>
                    <a:pt x="949" y="133"/>
                  </a:lnTo>
                  <a:lnTo>
                    <a:pt x="943" y="134"/>
                  </a:lnTo>
                  <a:lnTo>
                    <a:pt x="938" y="135"/>
                  </a:lnTo>
                  <a:lnTo>
                    <a:pt x="932" y="137"/>
                  </a:lnTo>
                  <a:lnTo>
                    <a:pt x="927" y="139"/>
                  </a:lnTo>
                  <a:lnTo>
                    <a:pt x="920" y="142"/>
                  </a:lnTo>
                  <a:lnTo>
                    <a:pt x="912" y="145"/>
                  </a:lnTo>
                  <a:lnTo>
                    <a:pt x="905" y="149"/>
                  </a:lnTo>
                  <a:lnTo>
                    <a:pt x="898" y="153"/>
                  </a:lnTo>
                  <a:lnTo>
                    <a:pt x="891" y="158"/>
                  </a:lnTo>
                  <a:lnTo>
                    <a:pt x="885" y="164"/>
                  </a:lnTo>
                  <a:lnTo>
                    <a:pt x="879" y="170"/>
                  </a:lnTo>
                  <a:lnTo>
                    <a:pt x="873" y="177"/>
                  </a:lnTo>
                  <a:lnTo>
                    <a:pt x="871" y="173"/>
                  </a:lnTo>
                  <a:lnTo>
                    <a:pt x="868" y="168"/>
                  </a:lnTo>
                  <a:lnTo>
                    <a:pt x="866" y="162"/>
                  </a:lnTo>
                  <a:lnTo>
                    <a:pt x="866" y="155"/>
                  </a:lnTo>
                  <a:lnTo>
                    <a:pt x="867" y="140"/>
                  </a:lnTo>
                  <a:lnTo>
                    <a:pt x="870" y="124"/>
                  </a:lnTo>
                  <a:lnTo>
                    <a:pt x="874" y="108"/>
                  </a:lnTo>
                  <a:lnTo>
                    <a:pt x="880" y="93"/>
                  </a:lnTo>
                  <a:lnTo>
                    <a:pt x="887" y="79"/>
                  </a:lnTo>
                  <a:lnTo>
                    <a:pt x="896" y="66"/>
                  </a:lnTo>
                  <a:lnTo>
                    <a:pt x="907" y="54"/>
                  </a:lnTo>
                  <a:lnTo>
                    <a:pt x="919" y="44"/>
                  </a:lnTo>
                  <a:lnTo>
                    <a:pt x="948" y="24"/>
                  </a:lnTo>
                  <a:lnTo>
                    <a:pt x="968" y="11"/>
                  </a:lnTo>
                  <a:lnTo>
                    <a:pt x="981" y="3"/>
                  </a:lnTo>
                  <a:lnTo>
                    <a:pt x="991" y="0"/>
                  </a:lnTo>
                  <a:lnTo>
                    <a:pt x="1001" y="1"/>
                  </a:lnTo>
                  <a:lnTo>
                    <a:pt x="1012" y="6"/>
                  </a:lnTo>
                  <a:lnTo>
                    <a:pt x="1030" y="13"/>
                  </a:lnTo>
                  <a:lnTo>
                    <a:pt x="1054" y="22"/>
                  </a:lnTo>
                  <a:lnTo>
                    <a:pt x="1064" y="26"/>
                  </a:lnTo>
                  <a:lnTo>
                    <a:pt x="1073" y="29"/>
                  </a:lnTo>
                  <a:lnTo>
                    <a:pt x="1083" y="33"/>
                  </a:lnTo>
                  <a:lnTo>
                    <a:pt x="1092" y="37"/>
                  </a:lnTo>
                  <a:lnTo>
                    <a:pt x="1101" y="41"/>
                  </a:lnTo>
                  <a:lnTo>
                    <a:pt x="1111" y="45"/>
                  </a:lnTo>
                  <a:lnTo>
                    <a:pt x="1120" y="49"/>
                  </a:lnTo>
                  <a:lnTo>
                    <a:pt x="113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15" name="Freeform 96"/>
            <p:cNvSpPr>
              <a:spLocks/>
            </p:cNvSpPr>
            <p:nvPr/>
          </p:nvSpPr>
          <p:spPr bwMode="auto">
            <a:xfrm>
              <a:off x="3592" y="2735"/>
              <a:ext cx="144" cy="151"/>
            </a:xfrm>
            <a:custGeom>
              <a:avLst/>
              <a:gdLst>
                <a:gd name="T0" fmla="*/ 31 w 576"/>
                <a:gd name="T1" fmla="*/ 1 h 605"/>
                <a:gd name="T2" fmla="*/ 32 w 576"/>
                <a:gd name="T3" fmla="*/ 2 h 605"/>
                <a:gd name="T4" fmla="*/ 33 w 576"/>
                <a:gd name="T5" fmla="*/ 5 h 605"/>
                <a:gd name="T6" fmla="*/ 34 w 576"/>
                <a:gd name="T7" fmla="*/ 8 h 605"/>
                <a:gd name="T8" fmla="*/ 35 w 576"/>
                <a:gd name="T9" fmla="*/ 12 h 605"/>
                <a:gd name="T10" fmla="*/ 36 w 576"/>
                <a:gd name="T11" fmla="*/ 16 h 605"/>
                <a:gd name="T12" fmla="*/ 36 w 576"/>
                <a:gd name="T13" fmla="*/ 19 h 605"/>
                <a:gd name="T14" fmla="*/ 36 w 576"/>
                <a:gd name="T15" fmla="*/ 21 h 605"/>
                <a:gd name="T16" fmla="*/ 36 w 576"/>
                <a:gd name="T17" fmla="*/ 25 h 605"/>
                <a:gd name="T18" fmla="*/ 36 w 576"/>
                <a:gd name="T19" fmla="*/ 31 h 605"/>
                <a:gd name="T20" fmla="*/ 34 w 576"/>
                <a:gd name="T21" fmla="*/ 35 h 605"/>
                <a:gd name="T22" fmla="*/ 33 w 576"/>
                <a:gd name="T23" fmla="*/ 35 h 605"/>
                <a:gd name="T24" fmla="*/ 31 w 576"/>
                <a:gd name="T25" fmla="*/ 35 h 605"/>
                <a:gd name="T26" fmla="*/ 29 w 576"/>
                <a:gd name="T27" fmla="*/ 36 h 605"/>
                <a:gd name="T28" fmla="*/ 28 w 576"/>
                <a:gd name="T29" fmla="*/ 36 h 605"/>
                <a:gd name="T30" fmla="*/ 26 w 576"/>
                <a:gd name="T31" fmla="*/ 37 h 605"/>
                <a:gd name="T32" fmla="*/ 24 w 576"/>
                <a:gd name="T33" fmla="*/ 37 h 605"/>
                <a:gd name="T34" fmla="*/ 23 w 576"/>
                <a:gd name="T35" fmla="*/ 37 h 605"/>
                <a:gd name="T36" fmla="*/ 22 w 576"/>
                <a:gd name="T37" fmla="*/ 37 h 605"/>
                <a:gd name="T38" fmla="*/ 20 w 576"/>
                <a:gd name="T39" fmla="*/ 37 h 605"/>
                <a:gd name="T40" fmla="*/ 19 w 576"/>
                <a:gd name="T41" fmla="*/ 37 h 605"/>
                <a:gd name="T42" fmla="*/ 18 w 576"/>
                <a:gd name="T43" fmla="*/ 38 h 605"/>
                <a:gd name="T44" fmla="*/ 17 w 576"/>
                <a:gd name="T45" fmla="*/ 38 h 605"/>
                <a:gd name="T46" fmla="*/ 15 w 576"/>
                <a:gd name="T47" fmla="*/ 38 h 605"/>
                <a:gd name="T48" fmla="*/ 13 w 576"/>
                <a:gd name="T49" fmla="*/ 38 h 605"/>
                <a:gd name="T50" fmla="*/ 12 w 576"/>
                <a:gd name="T51" fmla="*/ 38 h 605"/>
                <a:gd name="T52" fmla="*/ 10 w 576"/>
                <a:gd name="T53" fmla="*/ 37 h 605"/>
                <a:gd name="T54" fmla="*/ 9 w 576"/>
                <a:gd name="T55" fmla="*/ 37 h 605"/>
                <a:gd name="T56" fmla="*/ 7 w 576"/>
                <a:gd name="T57" fmla="*/ 37 h 605"/>
                <a:gd name="T58" fmla="*/ 5 w 576"/>
                <a:gd name="T59" fmla="*/ 36 h 605"/>
                <a:gd name="T60" fmla="*/ 5 w 576"/>
                <a:gd name="T61" fmla="*/ 35 h 605"/>
                <a:gd name="T62" fmla="*/ 4 w 576"/>
                <a:gd name="T63" fmla="*/ 34 h 605"/>
                <a:gd name="T64" fmla="*/ 3 w 576"/>
                <a:gd name="T65" fmla="*/ 32 h 605"/>
                <a:gd name="T66" fmla="*/ 2 w 576"/>
                <a:gd name="T67" fmla="*/ 31 h 605"/>
                <a:gd name="T68" fmla="*/ 1 w 576"/>
                <a:gd name="T69" fmla="*/ 28 h 605"/>
                <a:gd name="T70" fmla="*/ 1 w 576"/>
                <a:gd name="T71" fmla="*/ 24 h 605"/>
                <a:gd name="T72" fmla="*/ 0 w 576"/>
                <a:gd name="T73" fmla="*/ 19 h 605"/>
                <a:gd name="T74" fmla="*/ 0 w 576"/>
                <a:gd name="T75" fmla="*/ 15 h 605"/>
                <a:gd name="T76" fmla="*/ 0 w 576"/>
                <a:gd name="T77" fmla="*/ 11 h 605"/>
                <a:gd name="T78" fmla="*/ 1 w 576"/>
                <a:gd name="T79" fmla="*/ 7 h 605"/>
                <a:gd name="T80" fmla="*/ 2 w 576"/>
                <a:gd name="T81" fmla="*/ 5 h 605"/>
                <a:gd name="T82" fmla="*/ 4 w 576"/>
                <a:gd name="T83" fmla="*/ 3 h 605"/>
                <a:gd name="T84" fmla="*/ 6 w 576"/>
                <a:gd name="T85" fmla="*/ 2 h 605"/>
                <a:gd name="T86" fmla="*/ 9 w 576"/>
                <a:gd name="T87" fmla="*/ 1 h 605"/>
                <a:gd name="T88" fmla="*/ 11 w 576"/>
                <a:gd name="T89" fmla="*/ 1 h 605"/>
                <a:gd name="T90" fmla="*/ 14 w 576"/>
                <a:gd name="T91" fmla="*/ 1 h 605"/>
                <a:gd name="T92" fmla="*/ 16 w 576"/>
                <a:gd name="T93" fmla="*/ 0 h 605"/>
                <a:gd name="T94" fmla="*/ 18 w 576"/>
                <a:gd name="T95" fmla="*/ 0 h 605"/>
                <a:gd name="T96" fmla="*/ 20 w 576"/>
                <a:gd name="T97" fmla="*/ 0 h 605"/>
                <a:gd name="T98" fmla="*/ 22 w 576"/>
                <a:gd name="T99" fmla="*/ 0 h 605"/>
                <a:gd name="T100" fmla="*/ 24 w 576"/>
                <a:gd name="T101" fmla="*/ 0 h 605"/>
                <a:gd name="T102" fmla="*/ 26 w 576"/>
                <a:gd name="T103" fmla="*/ 0 h 605"/>
                <a:gd name="T104" fmla="*/ 28 w 576"/>
                <a:gd name="T105" fmla="*/ 0 h 605"/>
                <a:gd name="T106" fmla="*/ 29 w 576"/>
                <a:gd name="T107" fmla="*/ 0 h 605"/>
                <a:gd name="T108" fmla="*/ 30 w 576"/>
                <a:gd name="T109" fmla="*/ 0 h 605"/>
                <a:gd name="T110" fmla="*/ 31 w 576"/>
                <a:gd name="T111" fmla="*/ 1 h 6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605"/>
                <a:gd name="T170" fmla="*/ 576 w 576"/>
                <a:gd name="T171" fmla="*/ 605 h 6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605">
                  <a:moveTo>
                    <a:pt x="499" y="12"/>
                  </a:moveTo>
                  <a:lnTo>
                    <a:pt x="503" y="22"/>
                  </a:lnTo>
                  <a:lnTo>
                    <a:pt x="509" y="30"/>
                  </a:lnTo>
                  <a:lnTo>
                    <a:pt x="515" y="38"/>
                  </a:lnTo>
                  <a:lnTo>
                    <a:pt x="519" y="47"/>
                  </a:lnTo>
                  <a:lnTo>
                    <a:pt x="528" y="77"/>
                  </a:lnTo>
                  <a:lnTo>
                    <a:pt x="537" y="107"/>
                  </a:lnTo>
                  <a:lnTo>
                    <a:pt x="545" y="137"/>
                  </a:lnTo>
                  <a:lnTo>
                    <a:pt x="553" y="167"/>
                  </a:lnTo>
                  <a:lnTo>
                    <a:pt x="560" y="198"/>
                  </a:lnTo>
                  <a:lnTo>
                    <a:pt x="566" y="229"/>
                  </a:lnTo>
                  <a:lnTo>
                    <a:pt x="570" y="261"/>
                  </a:lnTo>
                  <a:lnTo>
                    <a:pt x="572" y="293"/>
                  </a:lnTo>
                  <a:lnTo>
                    <a:pt x="572" y="309"/>
                  </a:lnTo>
                  <a:lnTo>
                    <a:pt x="574" y="326"/>
                  </a:lnTo>
                  <a:lnTo>
                    <a:pt x="575" y="342"/>
                  </a:lnTo>
                  <a:lnTo>
                    <a:pt x="576" y="359"/>
                  </a:lnTo>
                  <a:lnTo>
                    <a:pt x="576" y="408"/>
                  </a:lnTo>
                  <a:lnTo>
                    <a:pt x="573" y="456"/>
                  </a:lnTo>
                  <a:lnTo>
                    <a:pt x="566" y="504"/>
                  </a:lnTo>
                  <a:lnTo>
                    <a:pt x="554" y="551"/>
                  </a:lnTo>
                  <a:lnTo>
                    <a:pt x="542" y="555"/>
                  </a:lnTo>
                  <a:lnTo>
                    <a:pt x="530" y="559"/>
                  </a:lnTo>
                  <a:lnTo>
                    <a:pt x="518" y="563"/>
                  </a:lnTo>
                  <a:lnTo>
                    <a:pt x="506" y="567"/>
                  </a:lnTo>
                  <a:lnTo>
                    <a:pt x="494" y="570"/>
                  </a:lnTo>
                  <a:lnTo>
                    <a:pt x="481" y="574"/>
                  </a:lnTo>
                  <a:lnTo>
                    <a:pt x="469" y="577"/>
                  </a:lnTo>
                  <a:lnTo>
                    <a:pt x="457" y="580"/>
                  </a:lnTo>
                  <a:lnTo>
                    <a:pt x="444" y="582"/>
                  </a:lnTo>
                  <a:lnTo>
                    <a:pt x="432" y="585"/>
                  </a:lnTo>
                  <a:lnTo>
                    <a:pt x="419" y="587"/>
                  </a:lnTo>
                  <a:lnTo>
                    <a:pt x="407" y="589"/>
                  </a:lnTo>
                  <a:lnTo>
                    <a:pt x="394" y="591"/>
                  </a:lnTo>
                  <a:lnTo>
                    <a:pt x="382" y="593"/>
                  </a:lnTo>
                  <a:lnTo>
                    <a:pt x="369" y="595"/>
                  </a:lnTo>
                  <a:lnTo>
                    <a:pt x="357" y="597"/>
                  </a:lnTo>
                  <a:lnTo>
                    <a:pt x="347" y="598"/>
                  </a:lnTo>
                  <a:lnTo>
                    <a:pt x="337" y="600"/>
                  </a:lnTo>
                  <a:lnTo>
                    <a:pt x="328" y="601"/>
                  </a:lnTo>
                  <a:lnTo>
                    <a:pt x="319" y="602"/>
                  </a:lnTo>
                  <a:lnTo>
                    <a:pt x="309" y="602"/>
                  </a:lnTo>
                  <a:lnTo>
                    <a:pt x="300" y="603"/>
                  </a:lnTo>
                  <a:lnTo>
                    <a:pt x="290" y="604"/>
                  </a:lnTo>
                  <a:lnTo>
                    <a:pt x="280" y="604"/>
                  </a:lnTo>
                  <a:lnTo>
                    <a:pt x="266" y="604"/>
                  </a:lnTo>
                  <a:lnTo>
                    <a:pt x="253" y="605"/>
                  </a:lnTo>
                  <a:lnTo>
                    <a:pt x="240" y="605"/>
                  </a:lnTo>
                  <a:lnTo>
                    <a:pt x="227" y="604"/>
                  </a:lnTo>
                  <a:lnTo>
                    <a:pt x="214" y="604"/>
                  </a:lnTo>
                  <a:lnTo>
                    <a:pt x="201" y="604"/>
                  </a:lnTo>
                  <a:lnTo>
                    <a:pt x="188" y="603"/>
                  </a:lnTo>
                  <a:lnTo>
                    <a:pt x="175" y="602"/>
                  </a:lnTo>
                  <a:lnTo>
                    <a:pt x="162" y="601"/>
                  </a:lnTo>
                  <a:lnTo>
                    <a:pt x="149" y="599"/>
                  </a:lnTo>
                  <a:lnTo>
                    <a:pt x="136" y="597"/>
                  </a:lnTo>
                  <a:lnTo>
                    <a:pt x="123" y="595"/>
                  </a:lnTo>
                  <a:lnTo>
                    <a:pt x="110" y="592"/>
                  </a:lnTo>
                  <a:lnTo>
                    <a:pt x="97" y="589"/>
                  </a:lnTo>
                  <a:lnTo>
                    <a:pt x="85" y="586"/>
                  </a:lnTo>
                  <a:lnTo>
                    <a:pt x="72" y="582"/>
                  </a:lnTo>
                  <a:lnTo>
                    <a:pt x="71" y="569"/>
                  </a:lnTo>
                  <a:lnTo>
                    <a:pt x="68" y="556"/>
                  </a:lnTo>
                  <a:lnTo>
                    <a:pt x="64" y="543"/>
                  </a:lnTo>
                  <a:lnTo>
                    <a:pt x="59" y="532"/>
                  </a:lnTo>
                  <a:lnTo>
                    <a:pt x="53" y="520"/>
                  </a:lnTo>
                  <a:lnTo>
                    <a:pt x="48" y="508"/>
                  </a:lnTo>
                  <a:lnTo>
                    <a:pt x="42" y="497"/>
                  </a:lnTo>
                  <a:lnTo>
                    <a:pt x="37" y="485"/>
                  </a:lnTo>
                  <a:lnTo>
                    <a:pt x="26" y="452"/>
                  </a:lnTo>
                  <a:lnTo>
                    <a:pt x="18" y="418"/>
                  </a:lnTo>
                  <a:lnTo>
                    <a:pt x="11" y="384"/>
                  </a:lnTo>
                  <a:lnTo>
                    <a:pt x="7" y="349"/>
                  </a:lnTo>
                  <a:lnTo>
                    <a:pt x="4" y="313"/>
                  </a:lnTo>
                  <a:lnTo>
                    <a:pt x="2" y="277"/>
                  </a:lnTo>
                  <a:lnTo>
                    <a:pt x="1" y="240"/>
                  </a:lnTo>
                  <a:lnTo>
                    <a:pt x="0" y="203"/>
                  </a:lnTo>
                  <a:lnTo>
                    <a:pt x="1" y="174"/>
                  </a:lnTo>
                  <a:lnTo>
                    <a:pt x="5" y="145"/>
                  </a:lnTo>
                  <a:lnTo>
                    <a:pt x="9" y="116"/>
                  </a:lnTo>
                  <a:lnTo>
                    <a:pt x="10" y="88"/>
                  </a:lnTo>
                  <a:lnTo>
                    <a:pt x="29" y="78"/>
                  </a:lnTo>
                  <a:lnTo>
                    <a:pt x="48" y="68"/>
                  </a:lnTo>
                  <a:lnTo>
                    <a:pt x="67" y="57"/>
                  </a:lnTo>
                  <a:lnTo>
                    <a:pt x="86" y="48"/>
                  </a:lnTo>
                  <a:lnTo>
                    <a:pt x="106" y="39"/>
                  </a:lnTo>
                  <a:lnTo>
                    <a:pt x="126" y="31"/>
                  </a:lnTo>
                  <a:lnTo>
                    <a:pt x="147" y="25"/>
                  </a:lnTo>
                  <a:lnTo>
                    <a:pt x="169" y="21"/>
                  </a:lnTo>
                  <a:lnTo>
                    <a:pt x="185" y="19"/>
                  </a:lnTo>
                  <a:lnTo>
                    <a:pt x="202" y="16"/>
                  </a:lnTo>
                  <a:lnTo>
                    <a:pt x="219" y="13"/>
                  </a:lnTo>
                  <a:lnTo>
                    <a:pt x="236" y="11"/>
                  </a:lnTo>
                  <a:lnTo>
                    <a:pt x="253" y="9"/>
                  </a:lnTo>
                  <a:lnTo>
                    <a:pt x="270" y="8"/>
                  </a:lnTo>
                  <a:lnTo>
                    <a:pt x="288" y="6"/>
                  </a:lnTo>
                  <a:lnTo>
                    <a:pt x="305" y="4"/>
                  </a:lnTo>
                  <a:lnTo>
                    <a:pt x="322" y="3"/>
                  </a:lnTo>
                  <a:lnTo>
                    <a:pt x="339" y="2"/>
                  </a:lnTo>
                  <a:lnTo>
                    <a:pt x="357" y="1"/>
                  </a:lnTo>
                  <a:lnTo>
                    <a:pt x="374" y="1"/>
                  </a:lnTo>
                  <a:lnTo>
                    <a:pt x="391" y="0"/>
                  </a:lnTo>
                  <a:lnTo>
                    <a:pt x="408" y="0"/>
                  </a:lnTo>
                  <a:lnTo>
                    <a:pt x="425" y="0"/>
                  </a:lnTo>
                  <a:lnTo>
                    <a:pt x="442" y="1"/>
                  </a:lnTo>
                  <a:lnTo>
                    <a:pt x="450" y="1"/>
                  </a:lnTo>
                  <a:lnTo>
                    <a:pt x="457" y="3"/>
                  </a:lnTo>
                  <a:lnTo>
                    <a:pt x="464" y="4"/>
                  </a:lnTo>
                  <a:lnTo>
                    <a:pt x="471" y="6"/>
                  </a:lnTo>
                  <a:lnTo>
                    <a:pt x="478" y="8"/>
                  </a:lnTo>
                  <a:lnTo>
                    <a:pt x="485" y="10"/>
                  </a:lnTo>
                  <a:lnTo>
                    <a:pt x="492" y="11"/>
                  </a:lnTo>
                  <a:lnTo>
                    <a:pt x="499" y="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16" name="Freeform 97"/>
            <p:cNvSpPr>
              <a:spLocks/>
            </p:cNvSpPr>
            <p:nvPr/>
          </p:nvSpPr>
          <p:spPr bwMode="auto">
            <a:xfrm>
              <a:off x="3600" y="2742"/>
              <a:ext cx="128" cy="136"/>
            </a:xfrm>
            <a:custGeom>
              <a:avLst/>
              <a:gdLst>
                <a:gd name="T0" fmla="*/ 28 w 509"/>
                <a:gd name="T1" fmla="*/ 1 h 543"/>
                <a:gd name="T2" fmla="*/ 29 w 509"/>
                <a:gd name="T3" fmla="*/ 3 h 543"/>
                <a:gd name="T4" fmla="*/ 30 w 509"/>
                <a:gd name="T5" fmla="*/ 6 h 543"/>
                <a:gd name="T6" fmla="*/ 31 w 509"/>
                <a:gd name="T7" fmla="*/ 12 h 543"/>
                <a:gd name="T8" fmla="*/ 32 w 509"/>
                <a:gd name="T9" fmla="*/ 18 h 543"/>
                <a:gd name="T10" fmla="*/ 32 w 509"/>
                <a:gd name="T11" fmla="*/ 24 h 543"/>
                <a:gd name="T12" fmla="*/ 32 w 509"/>
                <a:gd name="T13" fmla="*/ 28 h 543"/>
                <a:gd name="T14" fmla="*/ 31 w 509"/>
                <a:gd name="T15" fmla="*/ 30 h 543"/>
                <a:gd name="T16" fmla="*/ 31 w 509"/>
                <a:gd name="T17" fmla="*/ 31 h 543"/>
                <a:gd name="T18" fmla="*/ 30 w 509"/>
                <a:gd name="T19" fmla="*/ 32 h 543"/>
                <a:gd name="T20" fmla="*/ 29 w 509"/>
                <a:gd name="T21" fmla="*/ 32 h 543"/>
                <a:gd name="T22" fmla="*/ 29 w 509"/>
                <a:gd name="T23" fmla="*/ 32 h 543"/>
                <a:gd name="T24" fmla="*/ 27 w 509"/>
                <a:gd name="T25" fmla="*/ 32 h 543"/>
                <a:gd name="T26" fmla="*/ 26 w 509"/>
                <a:gd name="T27" fmla="*/ 33 h 543"/>
                <a:gd name="T28" fmla="*/ 25 w 509"/>
                <a:gd name="T29" fmla="*/ 33 h 543"/>
                <a:gd name="T30" fmla="*/ 23 w 509"/>
                <a:gd name="T31" fmla="*/ 33 h 543"/>
                <a:gd name="T32" fmla="*/ 22 w 509"/>
                <a:gd name="T33" fmla="*/ 33 h 543"/>
                <a:gd name="T34" fmla="*/ 20 w 509"/>
                <a:gd name="T35" fmla="*/ 33 h 543"/>
                <a:gd name="T36" fmla="*/ 19 w 509"/>
                <a:gd name="T37" fmla="*/ 34 h 543"/>
                <a:gd name="T38" fmla="*/ 17 w 509"/>
                <a:gd name="T39" fmla="*/ 34 h 543"/>
                <a:gd name="T40" fmla="*/ 16 w 509"/>
                <a:gd name="T41" fmla="*/ 34 h 543"/>
                <a:gd name="T42" fmla="*/ 14 w 509"/>
                <a:gd name="T43" fmla="*/ 34 h 543"/>
                <a:gd name="T44" fmla="*/ 13 w 509"/>
                <a:gd name="T45" fmla="*/ 34 h 543"/>
                <a:gd name="T46" fmla="*/ 11 w 509"/>
                <a:gd name="T47" fmla="*/ 34 h 543"/>
                <a:gd name="T48" fmla="*/ 10 w 509"/>
                <a:gd name="T49" fmla="*/ 34 h 543"/>
                <a:gd name="T50" fmla="*/ 9 w 509"/>
                <a:gd name="T51" fmla="*/ 34 h 543"/>
                <a:gd name="T52" fmla="*/ 7 w 509"/>
                <a:gd name="T53" fmla="*/ 34 h 543"/>
                <a:gd name="T54" fmla="*/ 6 w 509"/>
                <a:gd name="T55" fmla="*/ 34 h 543"/>
                <a:gd name="T56" fmla="*/ 5 w 509"/>
                <a:gd name="T57" fmla="*/ 33 h 543"/>
                <a:gd name="T58" fmla="*/ 4 w 509"/>
                <a:gd name="T59" fmla="*/ 33 h 543"/>
                <a:gd name="T60" fmla="*/ 3 w 509"/>
                <a:gd name="T61" fmla="*/ 31 h 543"/>
                <a:gd name="T62" fmla="*/ 2 w 509"/>
                <a:gd name="T63" fmla="*/ 27 h 543"/>
                <a:gd name="T64" fmla="*/ 0 w 509"/>
                <a:gd name="T65" fmla="*/ 23 h 543"/>
                <a:gd name="T66" fmla="*/ 0 w 509"/>
                <a:gd name="T67" fmla="*/ 19 h 543"/>
                <a:gd name="T68" fmla="*/ 0 w 509"/>
                <a:gd name="T69" fmla="*/ 14 h 543"/>
                <a:gd name="T70" fmla="*/ 0 w 509"/>
                <a:gd name="T71" fmla="*/ 8 h 543"/>
                <a:gd name="T72" fmla="*/ 1 w 509"/>
                <a:gd name="T73" fmla="*/ 4 h 543"/>
                <a:gd name="T74" fmla="*/ 1 w 509"/>
                <a:gd name="T75" fmla="*/ 4 h 543"/>
                <a:gd name="T76" fmla="*/ 2 w 509"/>
                <a:gd name="T77" fmla="*/ 4 h 543"/>
                <a:gd name="T78" fmla="*/ 2 w 509"/>
                <a:gd name="T79" fmla="*/ 3 h 543"/>
                <a:gd name="T80" fmla="*/ 3 w 509"/>
                <a:gd name="T81" fmla="*/ 3 h 543"/>
                <a:gd name="T82" fmla="*/ 4 w 509"/>
                <a:gd name="T83" fmla="*/ 3 h 543"/>
                <a:gd name="T84" fmla="*/ 5 w 509"/>
                <a:gd name="T85" fmla="*/ 2 h 543"/>
                <a:gd name="T86" fmla="*/ 6 w 509"/>
                <a:gd name="T87" fmla="*/ 2 h 543"/>
                <a:gd name="T88" fmla="*/ 8 w 509"/>
                <a:gd name="T89" fmla="*/ 1 h 543"/>
                <a:gd name="T90" fmla="*/ 10 w 509"/>
                <a:gd name="T91" fmla="*/ 1 h 543"/>
                <a:gd name="T92" fmla="*/ 12 w 509"/>
                <a:gd name="T93" fmla="*/ 1 h 543"/>
                <a:gd name="T94" fmla="*/ 14 w 509"/>
                <a:gd name="T95" fmla="*/ 1 h 543"/>
                <a:gd name="T96" fmla="*/ 16 w 509"/>
                <a:gd name="T97" fmla="*/ 0 h 543"/>
                <a:gd name="T98" fmla="*/ 18 w 509"/>
                <a:gd name="T99" fmla="*/ 0 h 543"/>
                <a:gd name="T100" fmla="*/ 20 w 509"/>
                <a:gd name="T101" fmla="*/ 0 h 543"/>
                <a:gd name="T102" fmla="*/ 22 w 509"/>
                <a:gd name="T103" fmla="*/ 0 h 543"/>
                <a:gd name="T104" fmla="*/ 24 w 509"/>
                <a:gd name="T105" fmla="*/ 0 h 543"/>
                <a:gd name="T106" fmla="*/ 26 w 509"/>
                <a:gd name="T107" fmla="*/ 1 h 5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9"/>
                <a:gd name="T163" fmla="*/ 0 h 543"/>
                <a:gd name="T164" fmla="*/ 509 w 509"/>
                <a:gd name="T165" fmla="*/ 543 h 5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9" h="543">
                  <a:moveTo>
                    <a:pt x="436" y="13"/>
                  </a:moveTo>
                  <a:lnTo>
                    <a:pt x="445" y="20"/>
                  </a:lnTo>
                  <a:lnTo>
                    <a:pt x="452" y="29"/>
                  </a:lnTo>
                  <a:lnTo>
                    <a:pt x="457" y="41"/>
                  </a:lnTo>
                  <a:lnTo>
                    <a:pt x="461" y="52"/>
                  </a:lnTo>
                  <a:lnTo>
                    <a:pt x="476" y="98"/>
                  </a:lnTo>
                  <a:lnTo>
                    <a:pt x="487" y="144"/>
                  </a:lnTo>
                  <a:lnTo>
                    <a:pt x="497" y="191"/>
                  </a:lnTo>
                  <a:lnTo>
                    <a:pt x="503" y="239"/>
                  </a:lnTo>
                  <a:lnTo>
                    <a:pt x="507" y="288"/>
                  </a:lnTo>
                  <a:lnTo>
                    <a:pt x="509" y="338"/>
                  </a:lnTo>
                  <a:lnTo>
                    <a:pt x="509" y="388"/>
                  </a:lnTo>
                  <a:lnTo>
                    <a:pt x="507" y="439"/>
                  </a:lnTo>
                  <a:lnTo>
                    <a:pt x="506" y="453"/>
                  </a:lnTo>
                  <a:lnTo>
                    <a:pt x="503" y="467"/>
                  </a:lnTo>
                  <a:lnTo>
                    <a:pt x="499" y="480"/>
                  </a:lnTo>
                  <a:lnTo>
                    <a:pt x="494" y="493"/>
                  </a:lnTo>
                  <a:lnTo>
                    <a:pt x="488" y="496"/>
                  </a:lnTo>
                  <a:lnTo>
                    <a:pt x="483" y="499"/>
                  </a:lnTo>
                  <a:lnTo>
                    <a:pt x="477" y="502"/>
                  </a:lnTo>
                  <a:lnTo>
                    <a:pt x="471" y="504"/>
                  </a:lnTo>
                  <a:lnTo>
                    <a:pt x="465" y="507"/>
                  </a:lnTo>
                  <a:lnTo>
                    <a:pt x="459" y="509"/>
                  </a:lnTo>
                  <a:lnTo>
                    <a:pt x="452" y="511"/>
                  </a:lnTo>
                  <a:lnTo>
                    <a:pt x="446" y="513"/>
                  </a:lnTo>
                  <a:lnTo>
                    <a:pt x="434" y="516"/>
                  </a:lnTo>
                  <a:lnTo>
                    <a:pt x="423" y="518"/>
                  </a:lnTo>
                  <a:lnTo>
                    <a:pt x="411" y="520"/>
                  </a:lnTo>
                  <a:lnTo>
                    <a:pt x="399" y="522"/>
                  </a:lnTo>
                  <a:lnTo>
                    <a:pt x="388" y="524"/>
                  </a:lnTo>
                  <a:lnTo>
                    <a:pt x="376" y="526"/>
                  </a:lnTo>
                  <a:lnTo>
                    <a:pt x="364" y="527"/>
                  </a:lnTo>
                  <a:lnTo>
                    <a:pt x="352" y="529"/>
                  </a:lnTo>
                  <a:lnTo>
                    <a:pt x="340" y="530"/>
                  </a:lnTo>
                  <a:lnTo>
                    <a:pt x="329" y="532"/>
                  </a:lnTo>
                  <a:lnTo>
                    <a:pt x="317" y="533"/>
                  </a:lnTo>
                  <a:lnTo>
                    <a:pt x="305" y="534"/>
                  </a:lnTo>
                  <a:lnTo>
                    <a:pt x="293" y="536"/>
                  </a:lnTo>
                  <a:lnTo>
                    <a:pt x="281" y="537"/>
                  </a:lnTo>
                  <a:lnTo>
                    <a:pt x="269" y="538"/>
                  </a:lnTo>
                  <a:lnTo>
                    <a:pt x="257" y="539"/>
                  </a:lnTo>
                  <a:lnTo>
                    <a:pt x="246" y="540"/>
                  </a:lnTo>
                  <a:lnTo>
                    <a:pt x="234" y="541"/>
                  </a:lnTo>
                  <a:lnTo>
                    <a:pt x="223" y="542"/>
                  </a:lnTo>
                  <a:lnTo>
                    <a:pt x="212" y="542"/>
                  </a:lnTo>
                  <a:lnTo>
                    <a:pt x="201" y="543"/>
                  </a:lnTo>
                  <a:lnTo>
                    <a:pt x="191" y="543"/>
                  </a:lnTo>
                  <a:lnTo>
                    <a:pt x="180" y="543"/>
                  </a:lnTo>
                  <a:lnTo>
                    <a:pt x="169" y="543"/>
                  </a:lnTo>
                  <a:lnTo>
                    <a:pt x="158" y="543"/>
                  </a:lnTo>
                  <a:lnTo>
                    <a:pt x="147" y="542"/>
                  </a:lnTo>
                  <a:lnTo>
                    <a:pt x="137" y="541"/>
                  </a:lnTo>
                  <a:lnTo>
                    <a:pt x="126" y="540"/>
                  </a:lnTo>
                  <a:lnTo>
                    <a:pt x="115" y="539"/>
                  </a:lnTo>
                  <a:lnTo>
                    <a:pt x="105" y="538"/>
                  </a:lnTo>
                  <a:lnTo>
                    <a:pt x="94" y="536"/>
                  </a:lnTo>
                  <a:lnTo>
                    <a:pt x="84" y="534"/>
                  </a:lnTo>
                  <a:lnTo>
                    <a:pt x="77" y="533"/>
                  </a:lnTo>
                  <a:lnTo>
                    <a:pt x="72" y="531"/>
                  </a:lnTo>
                  <a:lnTo>
                    <a:pt x="68" y="529"/>
                  </a:lnTo>
                  <a:lnTo>
                    <a:pt x="64" y="524"/>
                  </a:lnTo>
                  <a:lnTo>
                    <a:pt x="48" y="495"/>
                  </a:lnTo>
                  <a:lnTo>
                    <a:pt x="34" y="465"/>
                  </a:lnTo>
                  <a:lnTo>
                    <a:pt x="22" y="434"/>
                  </a:lnTo>
                  <a:lnTo>
                    <a:pt x="12" y="402"/>
                  </a:lnTo>
                  <a:lnTo>
                    <a:pt x="5" y="369"/>
                  </a:lnTo>
                  <a:lnTo>
                    <a:pt x="1" y="335"/>
                  </a:lnTo>
                  <a:lnTo>
                    <a:pt x="0" y="300"/>
                  </a:lnTo>
                  <a:lnTo>
                    <a:pt x="1" y="265"/>
                  </a:lnTo>
                  <a:lnTo>
                    <a:pt x="2" y="216"/>
                  </a:lnTo>
                  <a:lnTo>
                    <a:pt x="2" y="168"/>
                  </a:lnTo>
                  <a:lnTo>
                    <a:pt x="4" y="120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6" y="63"/>
                  </a:lnTo>
                  <a:lnTo>
                    <a:pt x="18" y="60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43"/>
                  </a:lnTo>
                  <a:lnTo>
                    <a:pt x="55" y="42"/>
                  </a:lnTo>
                  <a:lnTo>
                    <a:pt x="60" y="40"/>
                  </a:lnTo>
                  <a:lnTo>
                    <a:pt x="74" y="36"/>
                  </a:lnTo>
                  <a:lnTo>
                    <a:pt x="87" y="32"/>
                  </a:lnTo>
                  <a:lnTo>
                    <a:pt x="101" y="28"/>
                  </a:lnTo>
                  <a:lnTo>
                    <a:pt x="115" y="24"/>
                  </a:lnTo>
                  <a:lnTo>
                    <a:pt x="129" y="21"/>
                  </a:lnTo>
                  <a:lnTo>
                    <a:pt x="143" y="18"/>
                  </a:lnTo>
                  <a:lnTo>
                    <a:pt x="158" y="15"/>
                  </a:lnTo>
                  <a:lnTo>
                    <a:pt x="172" y="13"/>
                  </a:lnTo>
                  <a:lnTo>
                    <a:pt x="187" y="11"/>
                  </a:lnTo>
                  <a:lnTo>
                    <a:pt x="201" y="9"/>
                  </a:lnTo>
                  <a:lnTo>
                    <a:pt x="216" y="7"/>
                  </a:lnTo>
                  <a:lnTo>
                    <a:pt x="231" y="5"/>
                  </a:lnTo>
                  <a:lnTo>
                    <a:pt x="247" y="4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2" y="2"/>
                  </a:lnTo>
                  <a:lnTo>
                    <a:pt x="310" y="1"/>
                  </a:lnTo>
                  <a:lnTo>
                    <a:pt x="328" y="0"/>
                  </a:lnTo>
                  <a:lnTo>
                    <a:pt x="347" y="0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401" y="4"/>
                  </a:lnTo>
                  <a:lnTo>
                    <a:pt x="419" y="8"/>
                  </a:lnTo>
                  <a:lnTo>
                    <a:pt x="43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17" name="Freeform 98"/>
            <p:cNvSpPr>
              <a:spLocks/>
            </p:cNvSpPr>
            <p:nvPr/>
          </p:nvSpPr>
          <p:spPr bwMode="auto">
            <a:xfrm>
              <a:off x="3606" y="2749"/>
              <a:ext cx="116" cy="121"/>
            </a:xfrm>
            <a:custGeom>
              <a:avLst/>
              <a:gdLst>
                <a:gd name="T0" fmla="*/ 27 w 462"/>
                <a:gd name="T1" fmla="*/ 3 h 484"/>
                <a:gd name="T2" fmla="*/ 28 w 462"/>
                <a:gd name="T3" fmla="*/ 6 h 484"/>
                <a:gd name="T4" fmla="*/ 28 w 462"/>
                <a:gd name="T5" fmla="*/ 9 h 484"/>
                <a:gd name="T6" fmla="*/ 29 w 462"/>
                <a:gd name="T7" fmla="*/ 12 h 484"/>
                <a:gd name="T8" fmla="*/ 29 w 462"/>
                <a:gd name="T9" fmla="*/ 17 h 484"/>
                <a:gd name="T10" fmla="*/ 29 w 462"/>
                <a:gd name="T11" fmla="*/ 25 h 484"/>
                <a:gd name="T12" fmla="*/ 28 w 462"/>
                <a:gd name="T13" fmla="*/ 28 h 484"/>
                <a:gd name="T14" fmla="*/ 27 w 462"/>
                <a:gd name="T15" fmla="*/ 29 h 484"/>
                <a:gd name="T16" fmla="*/ 25 w 462"/>
                <a:gd name="T17" fmla="*/ 29 h 484"/>
                <a:gd name="T18" fmla="*/ 24 w 462"/>
                <a:gd name="T19" fmla="*/ 29 h 484"/>
                <a:gd name="T20" fmla="*/ 22 w 462"/>
                <a:gd name="T21" fmla="*/ 29 h 484"/>
                <a:gd name="T22" fmla="*/ 21 w 462"/>
                <a:gd name="T23" fmla="*/ 30 h 484"/>
                <a:gd name="T24" fmla="*/ 19 w 462"/>
                <a:gd name="T25" fmla="*/ 30 h 484"/>
                <a:gd name="T26" fmla="*/ 18 w 462"/>
                <a:gd name="T27" fmla="*/ 30 h 484"/>
                <a:gd name="T28" fmla="*/ 16 w 462"/>
                <a:gd name="T29" fmla="*/ 30 h 484"/>
                <a:gd name="T30" fmla="*/ 15 w 462"/>
                <a:gd name="T31" fmla="*/ 30 h 484"/>
                <a:gd name="T32" fmla="*/ 13 w 462"/>
                <a:gd name="T33" fmla="*/ 30 h 484"/>
                <a:gd name="T34" fmla="*/ 11 w 462"/>
                <a:gd name="T35" fmla="*/ 30 h 484"/>
                <a:gd name="T36" fmla="*/ 10 w 462"/>
                <a:gd name="T37" fmla="*/ 30 h 484"/>
                <a:gd name="T38" fmla="*/ 8 w 462"/>
                <a:gd name="T39" fmla="*/ 30 h 484"/>
                <a:gd name="T40" fmla="*/ 6 w 462"/>
                <a:gd name="T41" fmla="*/ 30 h 484"/>
                <a:gd name="T42" fmla="*/ 5 w 462"/>
                <a:gd name="T43" fmla="*/ 30 h 484"/>
                <a:gd name="T44" fmla="*/ 3 w 462"/>
                <a:gd name="T45" fmla="*/ 29 h 484"/>
                <a:gd name="T46" fmla="*/ 2 w 462"/>
                <a:gd name="T47" fmla="*/ 26 h 484"/>
                <a:gd name="T48" fmla="*/ 1 w 462"/>
                <a:gd name="T49" fmla="*/ 23 h 484"/>
                <a:gd name="T50" fmla="*/ 1 w 462"/>
                <a:gd name="T51" fmla="*/ 20 h 484"/>
                <a:gd name="T52" fmla="*/ 1 w 462"/>
                <a:gd name="T53" fmla="*/ 15 h 484"/>
                <a:gd name="T54" fmla="*/ 0 w 462"/>
                <a:gd name="T55" fmla="*/ 9 h 484"/>
                <a:gd name="T56" fmla="*/ 1 w 462"/>
                <a:gd name="T57" fmla="*/ 6 h 484"/>
                <a:gd name="T58" fmla="*/ 1 w 462"/>
                <a:gd name="T59" fmla="*/ 4 h 484"/>
                <a:gd name="T60" fmla="*/ 2 w 462"/>
                <a:gd name="T61" fmla="*/ 3 h 484"/>
                <a:gd name="T62" fmla="*/ 3 w 462"/>
                <a:gd name="T63" fmla="*/ 2 h 484"/>
                <a:gd name="T64" fmla="*/ 5 w 462"/>
                <a:gd name="T65" fmla="*/ 2 h 484"/>
                <a:gd name="T66" fmla="*/ 6 w 462"/>
                <a:gd name="T67" fmla="*/ 2 h 484"/>
                <a:gd name="T68" fmla="*/ 8 w 462"/>
                <a:gd name="T69" fmla="*/ 1 h 484"/>
                <a:gd name="T70" fmla="*/ 9 w 462"/>
                <a:gd name="T71" fmla="*/ 1 h 484"/>
                <a:gd name="T72" fmla="*/ 11 w 462"/>
                <a:gd name="T73" fmla="*/ 1 h 484"/>
                <a:gd name="T74" fmla="*/ 13 w 462"/>
                <a:gd name="T75" fmla="*/ 1 h 484"/>
                <a:gd name="T76" fmla="*/ 14 w 462"/>
                <a:gd name="T77" fmla="*/ 0 h 484"/>
                <a:gd name="T78" fmla="*/ 16 w 462"/>
                <a:gd name="T79" fmla="*/ 0 h 484"/>
                <a:gd name="T80" fmla="*/ 18 w 462"/>
                <a:gd name="T81" fmla="*/ 0 h 484"/>
                <a:gd name="T82" fmla="*/ 19 w 462"/>
                <a:gd name="T83" fmla="*/ 0 h 484"/>
                <a:gd name="T84" fmla="*/ 21 w 462"/>
                <a:gd name="T85" fmla="*/ 0 h 484"/>
                <a:gd name="T86" fmla="*/ 22 w 462"/>
                <a:gd name="T87" fmla="*/ 0 h 484"/>
                <a:gd name="T88" fmla="*/ 24 w 462"/>
                <a:gd name="T89" fmla="*/ 0 h 484"/>
                <a:gd name="T90" fmla="*/ 25 w 462"/>
                <a:gd name="T91" fmla="*/ 1 h 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2"/>
                <a:gd name="T139" fmla="*/ 0 h 484"/>
                <a:gd name="T140" fmla="*/ 462 w 462"/>
                <a:gd name="T141" fmla="*/ 484 h 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2" h="484">
                  <a:moveTo>
                    <a:pt x="412" y="14"/>
                  </a:moveTo>
                  <a:lnTo>
                    <a:pt x="422" y="38"/>
                  </a:lnTo>
                  <a:lnTo>
                    <a:pt x="431" y="62"/>
                  </a:lnTo>
                  <a:lnTo>
                    <a:pt x="438" y="87"/>
                  </a:lnTo>
                  <a:lnTo>
                    <a:pt x="443" y="113"/>
                  </a:lnTo>
                  <a:lnTo>
                    <a:pt x="447" y="138"/>
                  </a:lnTo>
                  <a:lnTo>
                    <a:pt x="451" y="164"/>
                  </a:lnTo>
                  <a:lnTo>
                    <a:pt x="454" y="189"/>
                  </a:lnTo>
                  <a:lnTo>
                    <a:pt x="456" y="215"/>
                  </a:lnTo>
                  <a:lnTo>
                    <a:pt x="460" y="273"/>
                  </a:lnTo>
                  <a:lnTo>
                    <a:pt x="462" y="332"/>
                  </a:lnTo>
                  <a:lnTo>
                    <a:pt x="462" y="390"/>
                  </a:lnTo>
                  <a:lnTo>
                    <a:pt x="458" y="449"/>
                  </a:lnTo>
                  <a:lnTo>
                    <a:pt x="447" y="453"/>
                  </a:lnTo>
                  <a:lnTo>
                    <a:pt x="435" y="456"/>
                  </a:lnTo>
                  <a:lnTo>
                    <a:pt x="423" y="458"/>
                  </a:lnTo>
                  <a:lnTo>
                    <a:pt x="412" y="461"/>
                  </a:lnTo>
                  <a:lnTo>
                    <a:pt x="400" y="463"/>
                  </a:lnTo>
                  <a:lnTo>
                    <a:pt x="388" y="465"/>
                  </a:lnTo>
                  <a:lnTo>
                    <a:pt x="376" y="466"/>
                  </a:lnTo>
                  <a:lnTo>
                    <a:pt x="364" y="467"/>
                  </a:lnTo>
                  <a:lnTo>
                    <a:pt x="352" y="469"/>
                  </a:lnTo>
                  <a:lnTo>
                    <a:pt x="340" y="470"/>
                  </a:lnTo>
                  <a:lnTo>
                    <a:pt x="328" y="471"/>
                  </a:lnTo>
                  <a:lnTo>
                    <a:pt x="316" y="472"/>
                  </a:lnTo>
                  <a:lnTo>
                    <a:pt x="304" y="473"/>
                  </a:lnTo>
                  <a:lnTo>
                    <a:pt x="292" y="474"/>
                  </a:lnTo>
                  <a:lnTo>
                    <a:pt x="280" y="476"/>
                  </a:lnTo>
                  <a:lnTo>
                    <a:pt x="268" y="477"/>
                  </a:lnTo>
                  <a:lnTo>
                    <a:pt x="255" y="479"/>
                  </a:lnTo>
                  <a:lnTo>
                    <a:pt x="243" y="480"/>
                  </a:lnTo>
                  <a:lnTo>
                    <a:pt x="230" y="481"/>
                  </a:lnTo>
                  <a:lnTo>
                    <a:pt x="216" y="482"/>
                  </a:lnTo>
                  <a:lnTo>
                    <a:pt x="204" y="483"/>
                  </a:lnTo>
                  <a:lnTo>
                    <a:pt x="191" y="483"/>
                  </a:lnTo>
                  <a:lnTo>
                    <a:pt x="178" y="484"/>
                  </a:lnTo>
                  <a:lnTo>
                    <a:pt x="166" y="484"/>
                  </a:lnTo>
                  <a:lnTo>
                    <a:pt x="153" y="484"/>
                  </a:lnTo>
                  <a:lnTo>
                    <a:pt x="140" y="484"/>
                  </a:lnTo>
                  <a:lnTo>
                    <a:pt x="127" y="484"/>
                  </a:lnTo>
                  <a:lnTo>
                    <a:pt x="114" y="483"/>
                  </a:lnTo>
                  <a:lnTo>
                    <a:pt x="101" y="483"/>
                  </a:lnTo>
                  <a:lnTo>
                    <a:pt x="88" y="482"/>
                  </a:lnTo>
                  <a:lnTo>
                    <a:pt x="75" y="482"/>
                  </a:lnTo>
                  <a:lnTo>
                    <a:pt x="62" y="481"/>
                  </a:lnTo>
                  <a:lnTo>
                    <a:pt x="51" y="458"/>
                  </a:lnTo>
                  <a:lnTo>
                    <a:pt x="41" y="435"/>
                  </a:lnTo>
                  <a:lnTo>
                    <a:pt x="32" y="411"/>
                  </a:lnTo>
                  <a:lnTo>
                    <a:pt x="24" y="387"/>
                  </a:lnTo>
                  <a:lnTo>
                    <a:pt x="17" y="362"/>
                  </a:lnTo>
                  <a:lnTo>
                    <a:pt x="13" y="336"/>
                  </a:lnTo>
                  <a:lnTo>
                    <a:pt x="9" y="310"/>
                  </a:lnTo>
                  <a:lnTo>
                    <a:pt x="8" y="283"/>
                  </a:lnTo>
                  <a:lnTo>
                    <a:pt x="6" y="238"/>
                  </a:lnTo>
                  <a:lnTo>
                    <a:pt x="1" y="193"/>
                  </a:lnTo>
                  <a:lnTo>
                    <a:pt x="0" y="148"/>
                  </a:lnTo>
                  <a:lnTo>
                    <a:pt x="5" y="103"/>
                  </a:lnTo>
                  <a:lnTo>
                    <a:pt x="8" y="89"/>
                  </a:lnTo>
                  <a:lnTo>
                    <a:pt x="10" y="74"/>
                  </a:lnTo>
                  <a:lnTo>
                    <a:pt x="12" y="60"/>
                  </a:lnTo>
                  <a:lnTo>
                    <a:pt x="15" y="46"/>
                  </a:lnTo>
                  <a:lnTo>
                    <a:pt x="27" y="42"/>
                  </a:lnTo>
                  <a:lnTo>
                    <a:pt x="39" y="38"/>
                  </a:lnTo>
                  <a:lnTo>
                    <a:pt x="51" y="35"/>
                  </a:lnTo>
                  <a:lnTo>
                    <a:pt x="63" y="32"/>
                  </a:lnTo>
                  <a:lnTo>
                    <a:pt x="75" y="29"/>
                  </a:lnTo>
                  <a:lnTo>
                    <a:pt x="87" y="26"/>
                  </a:lnTo>
                  <a:lnTo>
                    <a:pt x="99" y="23"/>
                  </a:lnTo>
                  <a:lnTo>
                    <a:pt x="111" y="20"/>
                  </a:lnTo>
                  <a:lnTo>
                    <a:pt x="123" y="17"/>
                  </a:lnTo>
                  <a:lnTo>
                    <a:pt x="136" y="15"/>
                  </a:lnTo>
                  <a:lnTo>
                    <a:pt x="149" y="13"/>
                  </a:lnTo>
                  <a:lnTo>
                    <a:pt x="161" y="11"/>
                  </a:lnTo>
                  <a:lnTo>
                    <a:pt x="174" y="10"/>
                  </a:lnTo>
                  <a:lnTo>
                    <a:pt x="187" y="8"/>
                  </a:lnTo>
                  <a:lnTo>
                    <a:pt x="200" y="7"/>
                  </a:lnTo>
                  <a:lnTo>
                    <a:pt x="213" y="5"/>
                  </a:lnTo>
                  <a:lnTo>
                    <a:pt x="227" y="4"/>
                  </a:lnTo>
                  <a:lnTo>
                    <a:pt x="239" y="4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8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6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53" y="1"/>
                  </a:lnTo>
                  <a:lnTo>
                    <a:pt x="365" y="2"/>
                  </a:lnTo>
                  <a:lnTo>
                    <a:pt x="377" y="4"/>
                  </a:lnTo>
                  <a:lnTo>
                    <a:pt x="389" y="7"/>
                  </a:lnTo>
                  <a:lnTo>
                    <a:pt x="401" y="10"/>
                  </a:lnTo>
                  <a:lnTo>
                    <a:pt x="412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18" name="Freeform 99"/>
            <p:cNvSpPr>
              <a:spLocks/>
            </p:cNvSpPr>
            <p:nvPr/>
          </p:nvSpPr>
          <p:spPr bwMode="auto">
            <a:xfrm>
              <a:off x="3620" y="2751"/>
              <a:ext cx="94" cy="116"/>
            </a:xfrm>
            <a:custGeom>
              <a:avLst/>
              <a:gdLst>
                <a:gd name="T0" fmla="*/ 15 w 377"/>
                <a:gd name="T1" fmla="*/ 4 h 464"/>
                <a:gd name="T2" fmla="*/ 16 w 377"/>
                <a:gd name="T3" fmla="*/ 4 h 464"/>
                <a:gd name="T4" fmla="*/ 15 w 377"/>
                <a:gd name="T5" fmla="*/ 5 h 464"/>
                <a:gd name="T6" fmla="*/ 16 w 377"/>
                <a:gd name="T7" fmla="*/ 7 h 464"/>
                <a:gd name="T8" fmla="*/ 19 w 377"/>
                <a:gd name="T9" fmla="*/ 9 h 464"/>
                <a:gd name="T10" fmla="*/ 19 w 377"/>
                <a:gd name="T11" fmla="*/ 11 h 464"/>
                <a:gd name="T12" fmla="*/ 15 w 377"/>
                <a:gd name="T13" fmla="*/ 14 h 464"/>
                <a:gd name="T14" fmla="*/ 16 w 377"/>
                <a:gd name="T15" fmla="*/ 15 h 464"/>
                <a:gd name="T16" fmla="*/ 19 w 377"/>
                <a:gd name="T17" fmla="*/ 14 h 464"/>
                <a:gd name="T18" fmla="*/ 22 w 377"/>
                <a:gd name="T19" fmla="*/ 14 h 464"/>
                <a:gd name="T20" fmla="*/ 23 w 377"/>
                <a:gd name="T21" fmla="*/ 16 h 464"/>
                <a:gd name="T22" fmla="*/ 22 w 377"/>
                <a:gd name="T23" fmla="*/ 19 h 464"/>
                <a:gd name="T24" fmla="*/ 21 w 377"/>
                <a:gd name="T25" fmla="*/ 19 h 464"/>
                <a:gd name="T26" fmla="*/ 20 w 377"/>
                <a:gd name="T27" fmla="*/ 18 h 464"/>
                <a:gd name="T28" fmla="*/ 21 w 377"/>
                <a:gd name="T29" fmla="*/ 15 h 464"/>
                <a:gd name="T30" fmla="*/ 19 w 377"/>
                <a:gd name="T31" fmla="*/ 15 h 464"/>
                <a:gd name="T32" fmla="*/ 16 w 377"/>
                <a:gd name="T33" fmla="*/ 16 h 464"/>
                <a:gd name="T34" fmla="*/ 17 w 377"/>
                <a:gd name="T35" fmla="*/ 20 h 464"/>
                <a:gd name="T36" fmla="*/ 20 w 377"/>
                <a:gd name="T37" fmla="*/ 21 h 464"/>
                <a:gd name="T38" fmla="*/ 20 w 377"/>
                <a:gd name="T39" fmla="*/ 24 h 464"/>
                <a:gd name="T40" fmla="*/ 21 w 377"/>
                <a:gd name="T41" fmla="*/ 25 h 464"/>
                <a:gd name="T42" fmla="*/ 22 w 377"/>
                <a:gd name="T43" fmla="*/ 26 h 464"/>
                <a:gd name="T44" fmla="*/ 21 w 377"/>
                <a:gd name="T45" fmla="*/ 28 h 464"/>
                <a:gd name="T46" fmla="*/ 18 w 377"/>
                <a:gd name="T47" fmla="*/ 28 h 464"/>
                <a:gd name="T48" fmla="*/ 19 w 377"/>
                <a:gd name="T49" fmla="*/ 24 h 464"/>
                <a:gd name="T50" fmla="*/ 19 w 377"/>
                <a:gd name="T51" fmla="*/ 22 h 464"/>
                <a:gd name="T52" fmla="*/ 17 w 377"/>
                <a:gd name="T53" fmla="*/ 21 h 464"/>
                <a:gd name="T54" fmla="*/ 13 w 377"/>
                <a:gd name="T55" fmla="*/ 22 h 464"/>
                <a:gd name="T56" fmla="*/ 10 w 377"/>
                <a:gd name="T57" fmla="*/ 22 h 464"/>
                <a:gd name="T58" fmla="*/ 8 w 377"/>
                <a:gd name="T59" fmla="*/ 22 h 464"/>
                <a:gd name="T60" fmla="*/ 6 w 377"/>
                <a:gd name="T61" fmla="*/ 23 h 464"/>
                <a:gd name="T62" fmla="*/ 7 w 377"/>
                <a:gd name="T63" fmla="*/ 27 h 464"/>
                <a:gd name="T64" fmla="*/ 5 w 377"/>
                <a:gd name="T65" fmla="*/ 29 h 464"/>
                <a:gd name="T66" fmla="*/ 2 w 377"/>
                <a:gd name="T67" fmla="*/ 29 h 464"/>
                <a:gd name="T68" fmla="*/ 3 w 377"/>
                <a:gd name="T69" fmla="*/ 27 h 464"/>
                <a:gd name="T70" fmla="*/ 5 w 377"/>
                <a:gd name="T71" fmla="*/ 26 h 464"/>
                <a:gd name="T72" fmla="*/ 5 w 377"/>
                <a:gd name="T73" fmla="*/ 22 h 464"/>
                <a:gd name="T74" fmla="*/ 7 w 377"/>
                <a:gd name="T75" fmla="*/ 20 h 464"/>
                <a:gd name="T76" fmla="*/ 7 w 377"/>
                <a:gd name="T77" fmla="*/ 15 h 464"/>
                <a:gd name="T78" fmla="*/ 3 w 377"/>
                <a:gd name="T79" fmla="*/ 15 h 464"/>
                <a:gd name="T80" fmla="*/ 3 w 377"/>
                <a:gd name="T81" fmla="*/ 18 h 464"/>
                <a:gd name="T82" fmla="*/ 3 w 377"/>
                <a:gd name="T83" fmla="*/ 20 h 464"/>
                <a:gd name="T84" fmla="*/ 0 w 377"/>
                <a:gd name="T85" fmla="*/ 19 h 464"/>
                <a:gd name="T86" fmla="*/ 1 w 377"/>
                <a:gd name="T87" fmla="*/ 17 h 464"/>
                <a:gd name="T88" fmla="*/ 2 w 377"/>
                <a:gd name="T89" fmla="*/ 15 h 464"/>
                <a:gd name="T90" fmla="*/ 5 w 377"/>
                <a:gd name="T91" fmla="*/ 14 h 464"/>
                <a:gd name="T92" fmla="*/ 8 w 377"/>
                <a:gd name="T93" fmla="*/ 15 h 464"/>
                <a:gd name="T94" fmla="*/ 9 w 377"/>
                <a:gd name="T95" fmla="*/ 14 h 464"/>
                <a:gd name="T96" fmla="*/ 7 w 377"/>
                <a:gd name="T97" fmla="*/ 10 h 464"/>
                <a:gd name="T98" fmla="*/ 8 w 377"/>
                <a:gd name="T99" fmla="*/ 6 h 464"/>
                <a:gd name="T100" fmla="*/ 6 w 377"/>
                <a:gd name="T101" fmla="*/ 6 h 464"/>
                <a:gd name="T102" fmla="*/ 6 w 377"/>
                <a:gd name="T103" fmla="*/ 5 h 464"/>
                <a:gd name="T104" fmla="*/ 8 w 377"/>
                <a:gd name="T105" fmla="*/ 4 h 464"/>
                <a:gd name="T106" fmla="*/ 9 w 377"/>
                <a:gd name="T107" fmla="*/ 0 h 464"/>
                <a:gd name="T108" fmla="*/ 11 w 377"/>
                <a:gd name="T109" fmla="*/ 0 h 4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"/>
                <a:gd name="T166" fmla="*/ 0 h 464"/>
                <a:gd name="T167" fmla="*/ 377 w 377"/>
                <a:gd name="T168" fmla="*/ 464 h 4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" h="464">
                  <a:moveTo>
                    <a:pt x="217" y="27"/>
                  </a:moveTo>
                  <a:lnTo>
                    <a:pt x="222" y="58"/>
                  </a:lnTo>
                  <a:lnTo>
                    <a:pt x="226" y="58"/>
                  </a:lnTo>
                  <a:lnTo>
                    <a:pt x="231" y="58"/>
                  </a:lnTo>
                  <a:lnTo>
                    <a:pt x="236" y="58"/>
                  </a:lnTo>
                  <a:lnTo>
                    <a:pt x="242" y="58"/>
                  </a:lnTo>
                  <a:lnTo>
                    <a:pt x="247" y="57"/>
                  </a:lnTo>
                  <a:lnTo>
                    <a:pt x="252" y="57"/>
                  </a:lnTo>
                  <a:lnTo>
                    <a:pt x="257" y="58"/>
                  </a:lnTo>
                  <a:lnTo>
                    <a:pt x="261" y="59"/>
                  </a:lnTo>
                  <a:lnTo>
                    <a:pt x="262" y="63"/>
                  </a:lnTo>
                  <a:lnTo>
                    <a:pt x="260" y="68"/>
                  </a:lnTo>
                  <a:lnTo>
                    <a:pt x="257" y="71"/>
                  </a:lnTo>
                  <a:lnTo>
                    <a:pt x="253" y="74"/>
                  </a:lnTo>
                  <a:lnTo>
                    <a:pt x="249" y="76"/>
                  </a:lnTo>
                  <a:lnTo>
                    <a:pt x="244" y="77"/>
                  </a:lnTo>
                  <a:lnTo>
                    <a:pt x="240" y="79"/>
                  </a:lnTo>
                  <a:lnTo>
                    <a:pt x="235" y="80"/>
                  </a:lnTo>
                  <a:lnTo>
                    <a:pt x="241" y="85"/>
                  </a:lnTo>
                  <a:lnTo>
                    <a:pt x="247" y="90"/>
                  </a:lnTo>
                  <a:lnTo>
                    <a:pt x="252" y="95"/>
                  </a:lnTo>
                  <a:lnTo>
                    <a:pt x="256" y="101"/>
                  </a:lnTo>
                  <a:lnTo>
                    <a:pt x="260" y="107"/>
                  </a:lnTo>
                  <a:lnTo>
                    <a:pt x="264" y="113"/>
                  </a:lnTo>
                  <a:lnTo>
                    <a:pt x="267" y="119"/>
                  </a:lnTo>
                  <a:lnTo>
                    <a:pt x="270" y="125"/>
                  </a:lnTo>
                  <a:lnTo>
                    <a:pt x="278" y="128"/>
                  </a:lnTo>
                  <a:lnTo>
                    <a:pt x="287" y="132"/>
                  </a:lnTo>
                  <a:lnTo>
                    <a:pt x="294" y="136"/>
                  </a:lnTo>
                  <a:lnTo>
                    <a:pt x="302" y="141"/>
                  </a:lnTo>
                  <a:lnTo>
                    <a:pt x="309" y="146"/>
                  </a:lnTo>
                  <a:lnTo>
                    <a:pt x="317" y="151"/>
                  </a:lnTo>
                  <a:lnTo>
                    <a:pt x="324" y="156"/>
                  </a:lnTo>
                  <a:lnTo>
                    <a:pt x="331" y="161"/>
                  </a:lnTo>
                  <a:lnTo>
                    <a:pt x="323" y="173"/>
                  </a:lnTo>
                  <a:lnTo>
                    <a:pt x="311" y="181"/>
                  </a:lnTo>
                  <a:lnTo>
                    <a:pt x="298" y="187"/>
                  </a:lnTo>
                  <a:lnTo>
                    <a:pt x="284" y="192"/>
                  </a:lnTo>
                  <a:lnTo>
                    <a:pt x="270" y="198"/>
                  </a:lnTo>
                  <a:lnTo>
                    <a:pt x="257" y="205"/>
                  </a:lnTo>
                  <a:lnTo>
                    <a:pt x="245" y="214"/>
                  </a:lnTo>
                  <a:lnTo>
                    <a:pt x="236" y="227"/>
                  </a:lnTo>
                  <a:lnTo>
                    <a:pt x="240" y="231"/>
                  </a:lnTo>
                  <a:lnTo>
                    <a:pt x="244" y="236"/>
                  </a:lnTo>
                  <a:lnTo>
                    <a:pt x="248" y="240"/>
                  </a:lnTo>
                  <a:lnTo>
                    <a:pt x="252" y="245"/>
                  </a:lnTo>
                  <a:lnTo>
                    <a:pt x="258" y="239"/>
                  </a:lnTo>
                  <a:lnTo>
                    <a:pt x="264" y="234"/>
                  </a:lnTo>
                  <a:lnTo>
                    <a:pt x="270" y="229"/>
                  </a:lnTo>
                  <a:lnTo>
                    <a:pt x="277" y="225"/>
                  </a:lnTo>
                  <a:lnTo>
                    <a:pt x="284" y="221"/>
                  </a:lnTo>
                  <a:lnTo>
                    <a:pt x="291" y="218"/>
                  </a:lnTo>
                  <a:lnTo>
                    <a:pt x="299" y="216"/>
                  </a:lnTo>
                  <a:lnTo>
                    <a:pt x="306" y="215"/>
                  </a:lnTo>
                  <a:lnTo>
                    <a:pt x="313" y="215"/>
                  </a:lnTo>
                  <a:lnTo>
                    <a:pt x="320" y="215"/>
                  </a:lnTo>
                  <a:lnTo>
                    <a:pt x="328" y="216"/>
                  </a:lnTo>
                  <a:lnTo>
                    <a:pt x="335" y="218"/>
                  </a:lnTo>
                  <a:lnTo>
                    <a:pt x="341" y="220"/>
                  </a:lnTo>
                  <a:lnTo>
                    <a:pt x="347" y="224"/>
                  </a:lnTo>
                  <a:lnTo>
                    <a:pt x="352" y="230"/>
                  </a:lnTo>
                  <a:lnTo>
                    <a:pt x="356" y="236"/>
                  </a:lnTo>
                  <a:lnTo>
                    <a:pt x="360" y="242"/>
                  </a:lnTo>
                  <a:lnTo>
                    <a:pt x="365" y="245"/>
                  </a:lnTo>
                  <a:lnTo>
                    <a:pt x="370" y="249"/>
                  </a:lnTo>
                  <a:lnTo>
                    <a:pt x="374" y="255"/>
                  </a:lnTo>
                  <a:lnTo>
                    <a:pt x="377" y="266"/>
                  </a:lnTo>
                  <a:lnTo>
                    <a:pt x="376" y="277"/>
                  </a:lnTo>
                  <a:lnTo>
                    <a:pt x="373" y="287"/>
                  </a:lnTo>
                  <a:lnTo>
                    <a:pt x="367" y="295"/>
                  </a:lnTo>
                  <a:lnTo>
                    <a:pt x="364" y="298"/>
                  </a:lnTo>
                  <a:lnTo>
                    <a:pt x="360" y="301"/>
                  </a:lnTo>
                  <a:lnTo>
                    <a:pt x="356" y="304"/>
                  </a:lnTo>
                  <a:lnTo>
                    <a:pt x="353" y="306"/>
                  </a:lnTo>
                  <a:lnTo>
                    <a:pt x="349" y="307"/>
                  </a:lnTo>
                  <a:lnTo>
                    <a:pt x="345" y="308"/>
                  </a:lnTo>
                  <a:lnTo>
                    <a:pt x="340" y="307"/>
                  </a:lnTo>
                  <a:lnTo>
                    <a:pt x="336" y="305"/>
                  </a:lnTo>
                  <a:lnTo>
                    <a:pt x="333" y="304"/>
                  </a:lnTo>
                  <a:lnTo>
                    <a:pt x="330" y="302"/>
                  </a:lnTo>
                  <a:lnTo>
                    <a:pt x="328" y="300"/>
                  </a:lnTo>
                  <a:lnTo>
                    <a:pt x="327" y="298"/>
                  </a:lnTo>
                  <a:lnTo>
                    <a:pt x="326" y="289"/>
                  </a:lnTo>
                  <a:lnTo>
                    <a:pt x="326" y="279"/>
                  </a:lnTo>
                  <a:lnTo>
                    <a:pt x="328" y="271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40" y="257"/>
                  </a:lnTo>
                  <a:lnTo>
                    <a:pt x="343" y="253"/>
                  </a:lnTo>
                  <a:lnTo>
                    <a:pt x="345" y="249"/>
                  </a:lnTo>
                  <a:lnTo>
                    <a:pt x="340" y="244"/>
                  </a:lnTo>
                  <a:lnTo>
                    <a:pt x="335" y="239"/>
                  </a:lnTo>
                  <a:lnTo>
                    <a:pt x="330" y="236"/>
                  </a:lnTo>
                  <a:lnTo>
                    <a:pt x="324" y="234"/>
                  </a:lnTo>
                  <a:lnTo>
                    <a:pt x="315" y="233"/>
                  </a:lnTo>
                  <a:lnTo>
                    <a:pt x="307" y="234"/>
                  </a:lnTo>
                  <a:lnTo>
                    <a:pt x="298" y="236"/>
                  </a:lnTo>
                  <a:lnTo>
                    <a:pt x="290" y="238"/>
                  </a:lnTo>
                  <a:lnTo>
                    <a:pt x="282" y="242"/>
                  </a:lnTo>
                  <a:lnTo>
                    <a:pt x="275" y="247"/>
                  </a:lnTo>
                  <a:lnTo>
                    <a:pt x="268" y="252"/>
                  </a:lnTo>
                  <a:lnTo>
                    <a:pt x="261" y="258"/>
                  </a:lnTo>
                  <a:lnTo>
                    <a:pt x="267" y="266"/>
                  </a:lnTo>
                  <a:lnTo>
                    <a:pt x="270" y="275"/>
                  </a:lnTo>
                  <a:lnTo>
                    <a:pt x="272" y="285"/>
                  </a:lnTo>
                  <a:lnTo>
                    <a:pt x="274" y="295"/>
                  </a:lnTo>
                  <a:lnTo>
                    <a:pt x="276" y="304"/>
                  </a:lnTo>
                  <a:lnTo>
                    <a:pt x="279" y="312"/>
                  </a:lnTo>
                  <a:lnTo>
                    <a:pt x="285" y="318"/>
                  </a:lnTo>
                  <a:lnTo>
                    <a:pt x="295" y="322"/>
                  </a:lnTo>
                  <a:lnTo>
                    <a:pt x="301" y="324"/>
                  </a:lnTo>
                  <a:lnTo>
                    <a:pt x="306" y="326"/>
                  </a:lnTo>
                  <a:lnTo>
                    <a:pt x="311" y="330"/>
                  </a:lnTo>
                  <a:lnTo>
                    <a:pt x="315" y="335"/>
                  </a:lnTo>
                  <a:lnTo>
                    <a:pt x="319" y="340"/>
                  </a:lnTo>
                  <a:lnTo>
                    <a:pt x="322" y="345"/>
                  </a:lnTo>
                  <a:lnTo>
                    <a:pt x="324" y="351"/>
                  </a:lnTo>
                  <a:lnTo>
                    <a:pt x="326" y="357"/>
                  </a:lnTo>
                  <a:lnTo>
                    <a:pt x="327" y="367"/>
                  </a:lnTo>
                  <a:lnTo>
                    <a:pt x="325" y="376"/>
                  </a:lnTo>
                  <a:lnTo>
                    <a:pt x="323" y="385"/>
                  </a:lnTo>
                  <a:lnTo>
                    <a:pt x="320" y="394"/>
                  </a:lnTo>
                  <a:lnTo>
                    <a:pt x="324" y="393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40" y="392"/>
                  </a:lnTo>
                  <a:lnTo>
                    <a:pt x="344" y="393"/>
                  </a:lnTo>
                  <a:lnTo>
                    <a:pt x="348" y="396"/>
                  </a:lnTo>
                  <a:lnTo>
                    <a:pt x="352" y="399"/>
                  </a:lnTo>
                  <a:lnTo>
                    <a:pt x="357" y="406"/>
                  </a:lnTo>
                  <a:lnTo>
                    <a:pt x="360" y="414"/>
                  </a:lnTo>
                  <a:lnTo>
                    <a:pt x="362" y="423"/>
                  </a:lnTo>
                  <a:lnTo>
                    <a:pt x="364" y="431"/>
                  </a:lnTo>
                  <a:lnTo>
                    <a:pt x="360" y="437"/>
                  </a:lnTo>
                  <a:lnTo>
                    <a:pt x="354" y="441"/>
                  </a:lnTo>
                  <a:lnTo>
                    <a:pt x="347" y="443"/>
                  </a:lnTo>
                  <a:lnTo>
                    <a:pt x="340" y="444"/>
                  </a:lnTo>
                  <a:lnTo>
                    <a:pt x="332" y="444"/>
                  </a:lnTo>
                  <a:lnTo>
                    <a:pt x="324" y="444"/>
                  </a:lnTo>
                  <a:lnTo>
                    <a:pt x="315" y="443"/>
                  </a:lnTo>
                  <a:lnTo>
                    <a:pt x="308" y="444"/>
                  </a:lnTo>
                  <a:lnTo>
                    <a:pt x="303" y="441"/>
                  </a:lnTo>
                  <a:lnTo>
                    <a:pt x="296" y="440"/>
                  </a:lnTo>
                  <a:lnTo>
                    <a:pt x="292" y="438"/>
                  </a:lnTo>
                  <a:lnTo>
                    <a:pt x="290" y="433"/>
                  </a:lnTo>
                  <a:lnTo>
                    <a:pt x="292" y="420"/>
                  </a:lnTo>
                  <a:lnTo>
                    <a:pt x="296" y="408"/>
                  </a:lnTo>
                  <a:lnTo>
                    <a:pt x="302" y="396"/>
                  </a:lnTo>
                  <a:lnTo>
                    <a:pt x="307" y="384"/>
                  </a:lnTo>
                  <a:lnTo>
                    <a:pt x="310" y="377"/>
                  </a:lnTo>
                  <a:lnTo>
                    <a:pt x="312" y="368"/>
                  </a:lnTo>
                  <a:lnTo>
                    <a:pt x="311" y="360"/>
                  </a:lnTo>
                  <a:lnTo>
                    <a:pt x="307" y="353"/>
                  </a:lnTo>
                  <a:lnTo>
                    <a:pt x="304" y="349"/>
                  </a:lnTo>
                  <a:lnTo>
                    <a:pt x="300" y="346"/>
                  </a:lnTo>
                  <a:lnTo>
                    <a:pt x="296" y="342"/>
                  </a:lnTo>
                  <a:lnTo>
                    <a:pt x="292" y="340"/>
                  </a:lnTo>
                  <a:lnTo>
                    <a:pt x="288" y="338"/>
                  </a:lnTo>
                  <a:lnTo>
                    <a:pt x="284" y="336"/>
                  </a:lnTo>
                  <a:lnTo>
                    <a:pt x="279" y="335"/>
                  </a:lnTo>
                  <a:lnTo>
                    <a:pt x="274" y="335"/>
                  </a:lnTo>
                  <a:lnTo>
                    <a:pt x="265" y="343"/>
                  </a:lnTo>
                  <a:lnTo>
                    <a:pt x="255" y="348"/>
                  </a:lnTo>
                  <a:lnTo>
                    <a:pt x="243" y="351"/>
                  </a:lnTo>
                  <a:lnTo>
                    <a:pt x="231" y="352"/>
                  </a:lnTo>
                  <a:lnTo>
                    <a:pt x="218" y="353"/>
                  </a:lnTo>
                  <a:lnTo>
                    <a:pt x="205" y="353"/>
                  </a:lnTo>
                  <a:lnTo>
                    <a:pt x="192" y="353"/>
                  </a:lnTo>
                  <a:lnTo>
                    <a:pt x="180" y="354"/>
                  </a:lnTo>
                  <a:lnTo>
                    <a:pt x="174" y="355"/>
                  </a:lnTo>
                  <a:lnTo>
                    <a:pt x="168" y="355"/>
                  </a:lnTo>
                  <a:lnTo>
                    <a:pt x="161" y="355"/>
                  </a:lnTo>
                  <a:lnTo>
                    <a:pt x="155" y="354"/>
                  </a:lnTo>
                  <a:lnTo>
                    <a:pt x="149" y="354"/>
                  </a:lnTo>
                  <a:lnTo>
                    <a:pt x="143" y="353"/>
                  </a:lnTo>
                  <a:lnTo>
                    <a:pt x="138" y="351"/>
                  </a:lnTo>
                  <a:lnTo>
                    <a:pt x="133" y="349"/>
                  </a:lnTo>
                  <a:lnTo>
                    <a:pt x="129" y="350"/>
                  </a:lnTo>
                  <a:lnTo>
                    <a:pt x="124" y="351"/>
                  </a:lnTo>
                  <a:lnTo>
                    <a:pt x="120" y="353"/>
                  </a:lnTo>
                  <a:lnTo>
                    <a:pt x="116" y="355"/>
                  </a:lnTo>
                  <a:lnTo>
                    <a:pt x="112" y="357"/>
                  </a:lnTo>
                  <a:lnTo>
                    <a:pt x="109" y="360"/>
                  </a:lnTo>
                  <a:lnTo>
                    <a:pt x="106" y="363"/>
                  </a:lnTo>
                  <a:lnTo>
                    <a:pt x="103" y="367"/>
                  </a:lnTo>
                  <a:lnTo>
                    <a:pt x="98" y="379"/>
                  </a:lnTo>
                  <a:lnTo>
                    <a:pt x="97" y="390"/>
                  </a:lnTo>
                  <a:lnTo>
                    <a:pt x="100" y="401"/>
                  </a:lnTo>
                  <a:lnTo>
                    <a:pt x="106" y="412"/>
                  </a:lnTo>
                  <a:lnTo>
                    <a:pt x="111" y="423"/>
                  </a:lnTo>
                  <a:lnTo>
                    <a:pt x="115" y="434"/>
                  </a:lnTo>
                  <a:lnTo>
                    <a:pt x="116" y="446"/>
                  </a:lnTo>
                  <a:lnTo>
                    <a:pt x="112" y="458"/>
                  </a:lnTo>
                  <a:lnTo>
                    <a:pt x="104" y="460"/>
                  </a:lnTo>
                  <a:lnTo>
                    <a:pt x="95" y="461"/>
                  </a:lnTo>
                  <a:lnTo>
                    <a:pt x="86" y="462"/>
                  </a:lnTo>
                  <a:lnTo>
                    <a:pt x="77" y="463"/>
                  </a:lnTo>
                  <a:lnTo>
                    <a:pt x="68" y="464"/>
                  </a:lnTo>
                  <a:lnTo>
                    <a:pt x="59" y="464"/>
                  </a:lnTo>
                  <a:lnTo>
                    <a:pt x="50" y="464"/>
                  </a:lnTo>
                  <a:lnTo>
                    <a:pt x="41" y="464"/>
                  </a:lnTo>
                  <a:lnTo>
                    <a:pt x="39" y="461"/>
                  </a:lnTo>
                  <a:lnTo>
                    <a:pt x="38" y="457"/>
                  </a:lnTo>
                  <a:lnTo>
                    <a:pt x="38" y="454"/>
                  </a:lnTo>
                  <a:lnTo>
                    <a:pt x="40" y="451"/>
                  </a:lnTo>
                  <a:lnTo>
                    <a:pt x="44" y="445"/>
                  </a:lnTo>
                  <a:lnTo>
                    <a:pt x="48" y="440"/>
                  </a:lnTo>
                  <a:lnTo>
                    <a:pt x="53" y="435"/>
                  </a:lnTo>
                  <a:lnTo>
                    <a:pt x="58" y="431"/>
                  </a:lnTo>
                  <a:lnTo>
                    <a:pt x="64" y="428"/>
                  </a:lnTo>
                  <a:lnTo>
                    <a:pt x="70" y="426"/>
                  </a:lnTo>
                  <a:lnTo>
                    <a:pt x="77" y="425"/>
                  </a:lnTo>
                  <a:lnTo>
                    <a:pt x="84" y="425"/>
                  </a:lnTo>
                  <a:lnTo>
                    <a:pt x="82" y="418"/>
                  </a:lnTo>
                  <a:lnTo>
                    <a:pt x="79" y="411"/>
                  </a:lnTo>
                  <a:lnTo>
                    <a:pt x="76" y="403"/>
                  </a:lnTo>
                  <a:lnTo>
                    <a:pt x="75" y="395"/>
                  </a:lnTo>
                  <a:lnTo>
                    <a:pt x="75" y="384"/>
                  </a:lnTo>
                  <a:lnTo>
                    <a:pt x="78" y="374"/>
                  </a:lnTo>
                  <a:lnTo>
                    <a:pt x="82" y="364"/>
                  </a:lnTo>
                  <a:lnTo>
                    <a:pt x="89" y="355"/>
                  </a:lnTo>
                  <a:lnTo>
                    <a:pt x="96" y="347"/>
                  </a:lnTo>
                  <a:lnTo>
                    <a:pt x="104" y="340"/>
                  </a:lnTo>
                  <a:lnTo>
                    <a:pt x="113" y="334"/>
                  </a:lnTo>
                  <a:lnTo>
                    <a:pt x="121" y="328"/>
                  </a:lnTo>
                  <a:lnTo>
                    <a:pt x="119" y="322"/>
                  </a:lnTo>
                  <a:lnTo>
                    <a:pt x="119" y="314"/>
                  </a:lnTo>
                  <a:lnTo>
                    <a:pt x="119" y="307"/>
                  </a:lnTo>
                  <a:lnTo>
                    <a:pt x="120" y="300"/>
                  </a:lnTo>
                  <a:lnTo>
                    <a:pt x="136" y="262"/>
                  </a:lnTo>
                  <a:lnTo>
                    <a:pt x="128" y="256"/>
                  </a:lnTo>
                  <a:lnTo>
                    <a:pt x="120" y="250"/>
                  </a:lnTo>
                  <a:lnTo>
                    <a:pt x="111" y="246"/>
                  </a:lnTo>
                  <a:lnTo>
                    <a:pt x="102" y="243"/>
                  </a:lnTo>
                  <a:lnTo>
                    <a:pt x="92" y="241"/>
                  </a:lnTo>
                  <a:lnTo>
                    <a:pt x="82" y="240"/>
                  </a:lnTo>
                  <a:lnTo>
                    <a:pt x="72" y="240"/>
                  </a:lnTo>
                  <a:lnTo>
                    <a:pt x="62" y="242"/>
                  </a:lnTo>
                  <a:lnTo>
                    <a:pt x="55" y="245"/>
                  </a:lnTo>
                  <a:lnTo>
                    <a:pt x="50" y="250"/>
                  </a:lnTo>
                  <a:lnTo>
                    <a:pt x="45" y="256"/>
                  </a:lnTo>
                  <a:lnTo>
                    <a:pt x="41" y="262"/>
                  </a:lnTo>
                  <a:lnTo>
                    <a:pt x="48" y="266"/>
                  </a:lnTo>
                  <a:lnTo>
                    <a:pt x="54" y="272"/>
                  </a:lnTo>
                  <a:lnTo>
                    <a:pt x="58" y="279"/>
                  </a:lnTo>
                  <a:lnTo>
                    <a:pt x="60" y="287"/>
                  </a:lnTo>
                  <a:lnTo>
                    <a:pt x="60" y="295"/>
                  </a:lnTo>
                  <a:lnTo>
                    <a:pt x="59" y="303"/>
                  </a:lnTo>
                  <a:lnTo>
                    <a:pt x="56" y="310"/>
                  </a:lnTo>
                  <a:lnTo>
                    <a:pt x="50" y="314"/>
                  </a:lnTo>
                  <a:lnTo>
                    <a:pt x="43" y="316"/>
                  </a:lnTo>
                  <a:lnTo>
                    <a:pt x="36" y="317"/>
                  </a:lnTo>
                  <a:lnTo>
                    <a:pt x="30" y="317"/>
                  </a:lnTo>
                  <a:lnTo>
                    <a:pt x="22" y="316"/>
                  </a:lnTo>
                  <a:lnTo>
                    <a:pt x="17" y="313"/>
                  </a:lnTo>
                  <a:lnTo>
                    <a:pt x="11" y="311"/>
                  </a:lnTo>
                  <a:lnTo>
                    <a:pt x="6" y="308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1" y="289"/>
                  </a:lnTo>
                  <a:lnTo>
                    <a:pt x="3" y="282"/>
                  </a:lnTo>
                  <a:lnTo>
                    <a:pt x="7" y="277"/>
                  </a:lnTo>
                  <a:lnTo>
                    <a:pt x="12" y="271"/>
                  </a:lnTo>
                  <a:lnTo>
                    <a:pt x="17" y="265"/>
                  </a:lnTo>
                  <a:lnTo>
                    <a:pt x="22" y="260"/>
                  </a:lnTo>
                  <a:lnTo>
                    <a:pt x="26" y="254"/>
                  </a:lnTo>
                  <a:lnTo>
                    <a:pt x="30" y="248"/>
                  </a:lnTo>
                  <a:lnTo>
                    <a:pt x="34" y="243"/>
                  </a:lnTo>
                  <a:lnTo>
                    <a:pt x="38" y="238"/>
                  </a:lnTo>
                  <a:lnTo>
                    <a:pt x="43" y="234"/>
                  </a:lnTo>
                  <a:lnTo>
                    <a:pt x="48" y="230"/>
                  </a:lnTo>
                  <a:lnTo>
                    <a:pt x="53" y="227"/>
                  </a:lnTo>
                  <a:lnTo>
                    <a:pt x="59" y="224"/>
                  </a:lnTo>
                  <a:lnTo>
                    <a:pt x="66" y="223"/>
                  </a:lnTo>
                  <a:lnTo>
                    <a:pt x="77" y="222"/>
                  </a:lnTo>
                  <a:lnTo>
                    <a:pt x="87" y="222"/>
                  </a:lnTo>
                  <a:lnTo>
                    <a:pt x="98" y="223"/>
                  </a:lnTo>
                  <a:lnTo>
                    <a:pt x="108" y="225"/>
                  </a:lnTo>
                  <a:lnTo>
                    <a:pt x="118" y="228"/>
                  </a:lnTo>
                  <a:lnTo>
                    <a:pt x="127" y="231"/>
                  </a:lnTo>
                  <a:lnTo>
                    <a:pt x="136" y="236"/>
                  </a:lnTo>
                  <a:lnTo>
                    <a:pt x="145" y="241"/>
                  </a:lnTo>
                  <a:lnTo>
                    <a:pt x="146" y="239"/>
                  </a:lnTo>
                  <a:lnTo>
                    <a:pt x="148" y="236"/>
                  </a:lnTo>
                  <a:lnTo>
                    <a:pt x="150" y="234"/>
                  </a:lnTo>
                  <a:lnTo>
                    <a:pt x="150" y="231"/>
                  </a:lnTo>
                  <a:lnTo>
                    <a:pt x="140" y="223"/>
                  </a:lnTo>
                  <a:lnTo>
                    <a:pt x="131" y="213"/>
                  </a:lnTo>
                  <a:lnTo>
                    <a:pt x="123" y="203"/>
                  </a:lnTo>
                  <a:lnTo>
                    <a:pt x="117" y="192"/>
                  </a:lnTo>
                  <a:lnTo>
                    <a:pt x="113" y="180"/>
                  </a:lnTo>
                  <a:lnTo>
                    <a:pt x="111" y="168"/>
                  </a:lnTo>
                  <a:lnTo>
                    <a:pt x="111" y="155"/>
                  </a:lnTo>
                  <a:lnTo>
                    <a:pt x="114" y="142"/>
                  </a:lnTo>
                  <a:lnTo>
                    <a:pt x="118" y="128"/>
                  </a:lnTo>
                  <a:lnTo>
                    <a:pt x="121" y="113"/>
                  </a:lnTo>
                  <a:lnTo>
                    <a:pt x="127" y="100"/>
                  </a:lnTo>
                  <a:lnTo>
                    <a:pt x="137" y="88"/>
                  </a:lnTo>
                  <a:lnTo>
                    <a:pt x="132" y="88"/>
                  </a:lnTo>
                  <a:lnTo>
                    <a:pt x="127" y="88"/>
                  </a:lnTo>
                  <a:lnTo>
                    <a:pt x="122" y="88"/>
                  </a:lnTo>
                  <a:lnTo>
                    <a:pt x="117" y="89"/>
                  </a:lnTo>
                  <a:lnTo>
                    <a:pt x="112" y="89"/>
                  </a:lnTo>
                  <a:lnTo>
                    <a:pt x="107" y="90"/>
                  </a:lnTo>
                  <a:lnTo>
                    <a:pt x="103" y="90"/>
                  </a:lnTo>
                  <a:lnTo>
                    <a:pt x="98" y="90"/>
                  </a:lnTo>
                  <a:lnTo>
                    <a:pt x="97" y="86"/>
                  </a:lnTo>
                  <a:lnTo>
                    <a:pt x="96" y="83"/>
                  </a:lnTo>
                  <a:lnTo>
                    <a:pt x="95" y="80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3" y="69"/>
                  </a:lnTo>
                  <a:lnTo>
                    <a:pt x="107" y="68"/>
                  </a:lnTo>
                  <a:lnTo>
                    <a:pt x="111" y="67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5" y="66"/>
                  </a:lnTo>
                  <a:lnTo>
                    <a:pt x="129" y="65"/>
                  </a:lnTo>
                  <a:lnTo>
                    <a:pt x="130" y="48"/>
                  </a:lnTo>
                  <a:lnTo>
                    <a:pt x="132" y="31"/>
                  </a:lnTo>
                  <a:lnTo>
                    <a:pt x="136" y="14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6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76" y="13"/>
                  </a:lnTo>
                  <a:lnTo>
                    <a:pt x="181" y="6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2" y="4"/>
                  </a:lnTo>
                  <a:lnTo>
                    <a:pt x="208" y="11"/>
                  </a:lnTo>
                  <a:lnTo>
                    <a:pt x="213" y="19"/>
                  </a:lnTo>
                  <a:lnTo>
                    <a:pt x="21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19" name="Freeform 100"/>
            <p:cNvSpPr>
              <a:spLocks/>
            </p:cNvSpPr>
            <p:nvPr/>
          </p:nvSpPr>
          <p:spPr bwMode="auto">
            <a:xfrm>
              <a:off x="3776" y="2752"/>
              <a:ext cx="144" cy="143"/>
            </a:xfrm>
            <a:custGeom>
              <a:avLst/>
              <a:gdLst>
                <a:gd name="T0" fmla="*/ 21 w 575"/>
                <a:gd name="T1" fmla="*/ 3 h 569"/>
                <a:gd name="T2" fmla="*/ 20 w 575"/>
                <a:gd name="T3" fmla="*/ 5 h 569"/>
                <a:gd name="T4" fmla="*/ 24 w 575"/>
                <a:gd name="T5" fmla="*/ 5 h 569"/>
                <a:gd name="T6" fmla="*/ 27 w 575"/>
                <a:gd name="T7" fmla="*/ 5 h 569"/>
                <a:gd name="T8" fmla="*/ 30 w 575"/>
                <a:gd name="T9" fmla="*/ 6 h 569"/>
                <a:gd name="T10" fmla="*/ 32 w 575"/>
                <a:gd name="T11" fmla="*/ 8 h 569"/>
                <a:gd name="T12" fmla="*/ 33 w 575"/>
                <a:gd name="T13" fmla="*/ 11 h 569"/>
                <a:gd name="T14" fmla="*/ 29 w 575"/>
                <a:gd name="T15" fmla="*/ 16 h 569"/>
                <a:gd name="T16" fmla="*/ 25 w 575"/>
                <a:gd name="T17" fmla="*/ 20 h 569"/>
                <a:gd name="T18" fmla="*/ 25 w 575"/>
                <a:gd name="T19" fmla="*/ 24 h 569"/>
                <a:gd name="T20" fmla="*/ 27 w 575"/>
                <a:gd name="T21" fmla="*/ 25 h 569"/>
                <a:gd name="T22" fmla="*/ 29 w 575"/>
                <a:gd name="T23" fmla="*/ 24 h 569"/>
                <a:gd name="T24" fmla="*/ 32 w 575"/>
                <a:gd name="T25" fmla="*/ 23 h 569"/>
                <a:gd name="T26" fmla="*/ 35 w 575"/>
                <a:gd name="T27" fmla="*/ 22 h 569"/>
                <a:gd name="T28" fmla="*/ 36 w 575"/>
                <a:gd name="T29" fmla="*/ 24 h 569"/>
                <a:gd name="T30" fmla="*/ 35 w 575"/>
                <a:gd name="T31" fmla="*/ 26 h 569"/>
                <a:gd name="T32" fmla="*/ 33 w 575"/>
                <a:gd name="T33" fmla="*/ 28 h 569"/>
                <a:gd name="T34" fmla="*/ 31 w 575"/>
                <a:gd name="T35" fmla="*/ 28 h 569"/>
                <a:gd name="T36" fmla="*/ 29 w 575"/>
                <a:gd name="T37" fmla="*/ 28 h 569"/>
                <a:gd name="T38" fmla="*/ 28 w 575"/>
                <a:gd name="T39" fmla="*/ 29 h 569"/>
                <a:gd name="T40" fmla="*/ 24 w 575"/>
                <a:gd name="T41" fmla="*/ 31 h 569"/>
                <a:gd name="T42" fmla="*/ 18 w 575"/>
                <a:gd name="T43" fmla="*/ 32 h 569"/>
                <a:gd name="T44" fmla="*/ 13 w 575"/>
                <a:gd name="T45" fmla="*/ 36 h 569"/>
                <a:gd name="T46" fmla="*/ 8 w 575"/>
                <a:gd name="T47" fmla="*/ 35 h 569"/>
                <a:gd name="T48" fmla="*/ 4 w 575"/>
                <a:gd name="T49" fmla="*/ 34 h 569"/>
                <a:gd name="T50" fmla="*/ 2 w 575"/>
                <a:gd name="T51" fmla="*/ 33 h 569"/>
                <a:gd name="T52" fmla="*/ 2 w 575"/>
                <a:gd name="T53" fmla="*/ 29 h 569"/>
                <a:gd name="T54" fmla="*/ 2 w 575"/>
                <a:gd name="T55" fmla="*/ 23 h 569"/>
                <a:gd name="T56" fmla="*/ 0 w 575"/>
                <a:gd name="T57" fmla="*/ 18 h 569"/>
                <a:gd name="T58" fmla="*/ 1 w 575"/>
                <a:gd name="T59" fmla="*/ 11 h 569"/>
                <a:gd name="T60" fmla="*/ 4 w 575"/>
                <a:gd name="T61" fmla="*/ 8 h 569"/>
                <a:gd name="T62" fmla="*/ 7 w 575"/>
                <a:gd name="T63" fmla="*/ 9 h 569"/>
                <a:gd name="T64" fmla="*/ 5 w 575"/>
                <a:gd name="T65" fmla="*/ 16 h 569"/>
                <a:gd name="T66" fmla="*/ 4 w 575"/>
                <a:gd name="T67" fmla="*/ 23 h 569"/>
                <a:gd name="T68" fmla="*/ 6 w 575"/>
                <a:gd name="T69" fmla="*/ 23 h 569"/>
                <a:gd name="T70" fmla="*/ 10 w 575"/>
                <a:gd name="T71" fmla="*/ 19 h 569"/>
                <a:gd name="T72" fmla="*/ 17 w 575"/>
                <a:gd name="T73" fmla="*/ 12 h 569"/>
                <a:gd name="T74" fmla="*/ 21 w 575"/>
                <a:gd name="T75" fmla="*/ 13 h 569"/>
                <a:gd name="T76" fmla="*/ 25 w 575"/>
                <a:gd name="T77" fmla="*/ 14 h 569"/>
                <a:gd name="T78" fmla="*/ 29 w 575"/>
                <a:gd name="T79" fmla="*/ 15 h 569"/>
                <a:gd name="T80" fmla="*/ 28 w 575"/>
                <a:gd name="T81" fmla="*/ 13 h 569"/>
                <a:gd name="T82" fmla="*/ 25 w 575"/>
                <a:gd name="T83" fmla="*/ 11 h 569"/>
                <a:gd name="T84" fmla="*/ 20 w 575"/>
                <a:gd name="T85" fmla="*/ 10 h 569"/>
                <a:gd name="T86" fmla="*/ 17 w 575"/>
                <a:gd name="T87" fmla="*/ 10 h 569"/>
                <a:gd name="T88" fmla="*/ 14 w 575"/>
                <a:gd name="T89" fmla="*/ 13 h 569"/>
                <a:gd name="T90" fmla="*/ 11 w 575"/>
                <a:gd name="T91" fmla="*/ 17 h 569"/>
                <a:gd name="T92" fmla="*/ 7 w 575"/>
                <a:gd name="T93" fmla="*/ 20 h 569"/>
                <a:gd name="T94" fmla="*/ 5 w 575"/>
                <a:gd name="T95" fmla="*/ 22 h 569"/>
                <a:gd name="T96" fmla="*/ 7 w 575"/>
                <a:gd name="T97" fmla="*/ 15 h 569"/>
                <a:gd name="T98" fmla="*/ 9 w 575"/>
                <a:gd name="T99" fmla="*/ 8 h 569"/>
                <a:gd name="T100" fmla="*/ 8 w 575"/>
                <a:gd name="T101" fmla="*/ 6 h 569"/>
                <a:gd name="T102" fmla="*/ 6 w 575"/>
                <a:gd name="T103" fmla="*/ 6 h 569"/>
                <a:gd name="T104" fmla="*/ 3 w 575"/>
                <a:gd name="T105" fmla="*/ 6 h 569"/>
                <a:gd name="T106" fmla="*/ 4 w 575"/>
                <a:gd name="T107" fmla="*/ 2 h 569"/>
                <a:gd name="T108" fmla="*/ 8 w 575"/>
                <a:gd name="T109" fmla="*/ 1 h 569"/>
                <a:gd name="T110" fmla="*/ 12 w 575"/>
                <a:gd name="T111" fmla="*/ 0 h 569"/>
                <a:gd name="T112" fmla="*/ 16 w 575"/>
                <a:gd name="T113" fmla="*/ 0 h 569"/>
                <a:gd name="T114" fmla="*/ 20 w 575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5"/>
                <a:gd name="T175" fmla="*/ 0 h 569"/>
                <a:gd name="T176" fmla="*/ 575 w 575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5" h="569">
                  <a:moveTo>
                    <a:pt x="352" y="12"/>
                  </a:moveTo>
                  <a:lnTo>
                    <a:pt x="348" y="18"/>
                  </a:lnTo>
                  <a:lnTo>
                    <a:pt x="343" y="25"/>
                  </a:lnTo>
                  <a:lnTo>
                    <a:pt x="336" y="33"/>
                  </a:lnTo>
                  <a:lnTo>
                    <a:pt x="328" y="41"/>
                  </a:lnTo>
                  <a:lnTo>
                    <a:pt x="320" y="50"/>
                  </a:lnTo>
                  <a:lnTo>
                    <a:pt x="313" y="59"/>
                  </a:lnTo>
                  <a:lnTo>
                    <a:pt x="307" y="68"/>
                  </a:lnTo>
                  <a:lnTo>
                    <a:pt x="303" y="76"/>
                  </a:lnTo>
                  <a:lnTo>
                    <a:pt x="321" y="73"/>
                  </a:lnTo>
                  <a:lnTo>
                    <a:pt x="337" y="71"/>
                  </a:lnTo>
                  <a:lnTo>
                    <a:pt x="352" y="70"/>
                  </a:lnTo>
                  <a:lnTo>
                    <a:pt x="365" y="69"/>
                  </a:lnTo>
                  <a:lnTo>
                    <a:pt x="377" y="70"/>
                  </a:lnTo>
                  <a:lnTo>
                    <a:pt x="388" y="70"/>
                  </a:lnTo>
                  <a:lnTo>
                    <a:pt x="400" y="71"/>
                  </a:lnTo>
                  <a:lnTo>
                    <a:pt x="410" y="73"/>
                  </a:lnTo>
                  <a:lnTo>
                    <a:pt x="419" y="75"/>
                  </a:lnTo>
                  <a:lnTo>
                    <a:pt x="428" y="77"/>
                  </a:lnTo>
                  <a:lnTo>
                    <a:pt x="437" y="80"/>
                  </a:lnTo>
                  <a:lnTo>
                    <a:pt x="445" y="82"/>
                  </a:lnTo>
                  <a:lnTo>
                    <a:pt x="455" y="85"/>
                  </a:lnTo>
                  <a:lnTo>
                    <a:pt x="464" y="87"/>
                  </a:lnTo>
                  <a:lnTo>
                    <a:pt x="474" y="90"/>
                  </a:lnTo>
                  <a:lnTo>
                    <a:pt x="485" y="92"/>
                  </a:lnTo>
                  <a:lnTo>
                    <a:pt x="491" y="97"/>
                  </a:lnTo>
                  <a:lnTo>
                    <a:pt x="496" y="103"/>
                  </a:lnTo>
                  <a:lnTo>
                    <a:pt x="501" y="109"/>
                  </a:lnTo>
                  <a:lnTo>
                    <a:pt x="506" y="115"/>
                  </a:lnTo>
                  <a:lnTo>
                    <a:pt x="510" y="121"/>
                  </a:lnTo>
                  <a:lnTo>
                    <a:pt x="514" y="128"/>
                  </a:lnTo>
                  <a:lnTo>
                    <a:pt x="517" y="135"/>
                  </a:lnTo>
                  <a:lnTo>
                    <a:pt x="519" y="142"/>
                  </a:lnTo>
                  <a:lnTo>
                    <a:pt x="521" y="159"/>
                  </a:lnTo>
                  <a:lnTo>
                    <a:pt x="519" y="176"/>
                  </a:lnTo>
                  <a:lnTo>
                    <a:pt x="513" y="191"/>
                  </a:lnTo>
                  <a:lnTo>
                    <a:pt x="504" y="206"/>
                  </a:lnTo>
                  <a:lnTo>
                    <a:pt x="493" y="221"/>
                  </a:lnTo>
                  <a:lnTo>
                    <a:pt x="480" y="234"/>
                  </a:lnTo>
                  <a:lnTo>
                    <a:pt x="466" y="248"/>
                  </a:lnTo>
                  <a:lnTo>
                    <a:pt x="452" y="261"/>
                  </a:lnTo>
                  <a:lnTo>
                    <a:pt x="438" y="273"/>
                  </a:lnTo>
                  <a:lnTo>
                    <a:pt x="425" y="286"/>
                  </a:lnTo>
                  <a:lnTo>
                    <a:pt x="413" y="299"/>
                  </a:lnTo>
                  <a:lnTo>
                    <a:pt x="403" y="311"/>
                  </a:lnTo>
                  <a:lnTo>
                    <a:pt x="395" y="324"/>
                  </a:lnTo>
                  <a:lnTo>
                    <a:pt x="391" y="337"/>
                  </a:lnTo>
                  <a:lnTo>
                    <a:pt x="391" y="351"/>
                  </a:lnTo>
                  <a:lnTo>
                    <a:pt x="395" y="365"/>
                  </a:lnTo>
                  <a:lnTo>
                    <a:pt x="401" y="374"/>
                  </a:lnTo>
                  <a:lnTo>
                    <a:pt x="408" y="383"/>
                  </a:lnTo>
                  <a:lnTo>
                    <a:pt x="416" y="392"/>
                  </a:lnTo>
                  <a:lnTo>
                    <a:pt x="423" y="402"/>
                  </a:lnTo>
                  <a:lnTo>
                    <a:pt x="428" y="400"/>
                  </a:lnTo>
                  <a:lnTo>
                    <a:pt x="432" y="398"/>
                  </a:lnTo>
                  <a:lnTo>
                    <a:pt x="437" y="395"/>
                  </a:lnTo>
                  <a:lnTo>
                    <a:pt x="441" y="392"/>
                  </a:lnTo>
                  <a:lnTo>
                    <a:pt x="445" y="389"/>
                  </a:lnTo>
                  <a:lnTo>
                    <a:pt x="449" y="387"/>
                  </a:lnTo>
                  <a:lnTo>
                    <a:pt x="454" y="384"/>
                  </a:lnTo>
                  <a:lnTo>
                    <a:pt x="458" y="382"/>
                  </a:lnTo>
                  <a:lnTo>
                    <a:pt x="469" y="377"/>
                  </a:lnTo>
                  <a:lnTo>
                    <a:pt x="481" y="372"/>
                  </a:lnTo>
                  <a:lnTo>
                    <a:pt x="492" y="366"/>
                  </a:lnTo>
                  <a:lnTo>
                    <a:pt x="504" y="361"/>
                  </a:lnTo>
                  <a:lnTo>
                    <a:pt x="515" y="357"/>
                  </a:lnTo>
                  <a:lnTo>
                    <a:pt x="528" y="354"/>
                  </a:lnTo>
                  <a:lnTo>
                    <a:pt x="541" y="354"/>
                  </a:lnTo>
                  <a:lnTo>
                    <a:pt x="555" y="356"/>
                  </a:lnTo>
                  <a:lnTo>
                    <a:pt x="559" y="356"/>
                  </a:lnTo>
                  <a:lnTo>
                    <a:pt x="562" y="357"/>
                  </a:lnTo>
                  <a:lnTo>
                    <a:pt x="565" y="358"/>
                  </a:lnTo>
                  <a:lnTo>
                    <a:pt x="568" y="360"/>
                  </a:lnTo>
                  <a:lnTo>
                    <a:pt x="572" y="367"/>
                  </a:lnTo>
                  <a:lnTo>
                    <a:pt x="575" y="374"/>
                  </a:lnTo>
                  <a:lnTo>
                    <a:pt x="575" y="382"/>
                  </a:lnTo>
                  <a:lnTo>
                    <a:pt x="574" y="390"/>
                  </a:lnTo>
                  <a:lnTo>
                    <a:pt x="571" y="398"/>
                  </a:lnTo>
                  <a:lnTo>
                    <a:pt x="567" y="405"/>
                  </a:lnTo>
                  <a:lnTo>
                    <a:pt x="561" y="411"/>
                  </a:lnTo>
                  <a:lnTo>
                    <a:pt x="556" y="417"/>
                  </a:lnTo>
                  <a:lnTo>
                    <a:pt x="550" y="423"/>
                  </a:lnTo>
                  <a:lnTo>
                    <a:pt x="543" y="429"/>
                  </a:lnTo>
                  <a:lnTo>
                    <a:pt x="536" y="434"/>
                  </a:lnTo>
                  <a:lnTo>
                    <a:pt x="530" y="439"/>
                  </a:lnTo>
                  <a:lnTo>
                    <a:pt x="524" y="442"/>
                  </a:lnTo>
                  <a:lnTo>
                    <a:pt x="518" y="444"/>
                  </a:lnTo>
                  <a:lnTo>
                    <a:pt x="511" y="446"/>
                  </a:lnTo>
                  <a:lnTo>
                    <a:pt x="504" y="447"/>
                  </a:lnTo>
                  <a:lnTo>
                    <a:pt x="497" y="447"/>
                  </a:lnTo>
                  <a:lnTo>
                    <a:pt x="490" y="447"/>
                  </a:lnTo>
                  <a:lnTo>
                    <a:pt x="483" y="447"/>
                  </a:lnTo>
                  <a:lnTo>
                    <a:pt x="476" y="447"/>
                  </a:lnTo>
                  <a:lnTo>
                    <a:pt x="473" y="444"/>
                  </a:lnTo>
                  <a:lnTo>
                    <a:pt x="469" y="443"/>
                  </a:lnTo>
                  <a:lnTo>
                    <a:pt x="465" y="441"/>
                  </a:lnTo>
                  <a:lnTo>
                    <a:pt x="462" y="438"/>
                  </a:lnTo>
                  <a:lnTo>
                    <a:pt x="455" y="444"/>
                  </a:lnTo>
                  <a:lnTo>
                    <a:pt x="450" y="451"/>
                  </a:lnTo>
                  <a:lnTo>
                    <a:pt x="446" y="458"/>
                  </a:lnTo>
                  <a:lnTo>
                    <a:pt x="440" y="466"/>
                  </a:lnTo>
                  <a:lnTo>
                    <a:pt x="426" y="478"/>
                  </a:lnTo>
                  <a:lnTo>
                    <a:pt x="410" y="485"/>
                  </a:lnTo>
                  <a:lnTo>
                    <a:pt x="392" y="488"/>
                  </a:lnTo>
                  <a:lnTo>
                    <a:pt x="374" y="489"/>
                  </a:lnTo>
                  <a:lnTo>
                    <a:pt x="356" y="489"/>
                  </a:lnTo>
                  <a:lnTo>
                    <a:pt x="338" y="490"/>
                  </a:lnTo>
                  <a:lnTo>
                    <a:pt x="321" y="494"/>
                  </a:lnTo>
                  <a:lnTo>
                    <a:pt x="305" y="502"/>
                  </a:lnTo>
                  <a:lnTo>
                    <a:pt x="289" y="514"/>
                  </a:lnTo>
                  <a:lnTo>
                    <a:pt x="274" y="526"/>
                  </a:lnTo>
                  <a:lnTo>
                    <a:pt x="259" y="538"/>
                  </a:lnTo>
                  <a:lnTo>
                    <a:pt x="243" y="549"/>
                  </a:lnTo>
                  <a:lnTo>
                    <a:pt x="226" y="559"/>
                  </a:lnTo>
                  <a:lnTo>
                    <a:pt x="208" y="566"/>
                  </a:lnTo>
                  <a:lnTo>
                    <a:pt x="189" y="569"/>
                  </a:lnTo>
                  <a:lnTo>
                    <a:pt x="169" y="567"/>
                  </a:lnTo>
                  <a:lnTo>
                    <a:pt x="156" y="565"/>
                  </a:lnTo>
                  <a:lnTo>
                    <a:pt x="142" y="562"/>
                  </a:lnTo>
                  <a:lnTo>
                    <a:pt x="129" y="559"/>
                  </a:lnTo>
                  <a:lnTo>
                    <a:pt x="115" y="556"/>
                  </a:lnTo>
                  <a:lnTo>
                    <a:pt x="101" y="553"/>
                  </a:lnTo>
                  <a:lnTo>
                    <a:pt x="87" y="551"/>
                  </a:lnTo>
                  <a:lnTo>
                    <a:pt x="74" y="548"/>
                  </a:lnTo>
                  <a:lnTo>
                    <a:pt x="60" y="547"/>
                  </a:lnTo>
                  <a:lnTo>
                    <a:pt x="54" y="542"/>
                  </a:lnTo>
                  <a:lnTo>
                    <a:pt x="48" y="538"/>
                  </a:lnTo>
                  <a:lnTo>
                    <a:pt x="42" y="533"/>
                  </a:lnTo>
                  <a:lnTo>
                    <a:pt x="36" y="528"/>
                  </a:lnTo>
                  <a:lnTo>
                    <a:pt x="30" y="523"/>
                  </a:lnTo>
                  <a:lnTo>
                    <a:pt x="25" y="518"/>
                  </a:lnTo>
                  <a:lnTo>
                    <a:pt x="22" y="512"/>
                  </a:lnTo>
                  <a:lnTo>
                    <a:pt x="20" y="506"/>
                  </a:lnTo>
                  <a:lnTo>
                    <a:pt x="20" y="481"/>
                  </a:lnTo>
                  <a:lnTo>
                    <a:pt x="23" y="456"/>
                  </a:lnTo>
                  <a:lnTo>
                    <a:pt x="27" y="431"/>
                  </a:lnTo>
                  <a:lnTo>
                    <a:pt x="32" y="406"/>
                  </a:lnTo>
                  <a:lnTo>
                    <a:pt x="33" y="389"/>
                  </a:lnTo>
                  <a:lnTo>
                    <a:pt x="31" y="373"/>
                  </a:lnTo>
                  <a:lnTo>
                    <a:pt x="27" y="358"/>
                  </a:lnTo>
                  <a:lnTo>
                    <a:pt x="22" y="342"/>
                  </a:lnTo>
                  <a:lnTo>
                    <a:pt x="16" y="327"/>
                  </a:lnTo>
                  <a:lnTo>
                    <a:pt x="11" y="312"/>
                  </a:lnTo>
                  <a:lnTo>
                    <a:pt x="6" y="297"/>
                  </a:lnTo>
                  <a:lnTo>
                    <a:pt x="2" y="281"/>
                  </a:lnTo>
                  <a:lnTo>
                    <a:pt x="0" y="258"/>
                  </a:lnTo>
                  <a:lnTo>
                    <a:pt x="2" y="236"/>
                  </a:lnTo>
                  <a:lnTo>
                    <a:pt x="7" y="216"/>
                  </a:lnTo>
                  <a:lnTo>
                    <a:pt x="14" y="195"/>
                  </a:lnTo>
                  <a:lnTo>
                    <a:pt x="21" y="175"/>
                  </a:lnTo>
                  <a:lnTo>
                    <a:pt x="29" y="155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50" y="118"/>
                  </a:lnTo>
                  <a:lnTo>
                    <a:pt x="60" y="121"/>
                  </a:lnTo>
                  <a:lnTo>
                    <a:pt x="71" y="124"/>
                  </a:lnTo>
                  <a:lnTo>
                    <a:pt x="82" y="126"/>
                  </a:lnTo>
                  <a:lnTo>
                    <a:pt x="93" y="128"/>
                  </a:lnTo>
                  <a:lnTo>
                    <a:pt x="103" y="131"/>
                  </a:lnTo>
                  <a:lnTo>
                    <a:pt x="114" y="134"/>
                  </a:lnTo>
                  <a:lnTo>
                    <a:pt x="124" y="139"/>
                  </a:lnTo>
                  <a:lnTo>
                    <a:pt x="116" y="167"/>
                  </a:lnTo>
                  <a:lnTo>
                    <a:pt x="105" y="194"/>
                  </a:lnTo>
                  <a:lnTo>
                    <a:pt x="95" y="221"/>
                  </a:lnTo>
                  <a:lnTo>
                    <a:pt x="85" y="248"/>
                  </a:lnTo>
                  <a:lnTo>
                    <a:pt x="75" y="275"/>
                  </a:lnTo>
                  <a:lnTo>
                    <a:pt x="66" y="302"/>
                  </a:lnTo>
                  <a:lnTo>
                    <a:pt x="58" y="330"/>
                  </a:lnTo>
                  <a:lnTo>
                    <a:pt x="51" y="358"/>
                  </a:lnTo>
                  <a:lnTo>
                    <a:pt x="58" y="361"/>
                  </a:lnTo>
                  <a:lnTo>
                    <a:pt x="64" y="364"/>
                  </a:lnTo>
                  <a:lnTo>
                    <a:pt x="71" y="366"/>
                  </a:lnTo>
                  <a:lnTo>
                    <a:pt x="78" y="368"/>
                  </a:lnTo>
                  <a:lnTo>
                    <a:pt x="85" y="370"/>
                  </a:lnTo>
                  <a:lnTo>
                    <a:pt x="93" y="371"/>
                  </a:lnTo>
                  <a:lnTo>
                    <a:pt x="100" y="373"/>
                  </a:lnTo>
                  <a:lnTo>
                    <a:pt x="107" y="374"/>
                  </a:lnTo>
                  <a:lnTo>
                    <a:pt x="124" y="350"/>
                  </a:lnTo>
                  <a:lnTo>
                    <a:pt x="143" y="327"/>
                  </a:lnTo>
                  <a:lnTo>
                    <a:pt x="163" y="305"/>
                  </a:lnTo>
                  <a:lnTo>
                    <a:pt x="184" y="283"/>
                  </a:lnTo>
                  <a:lnTo>
                    <a:pt x="205" y="261"/>
                  </a:lnTo>
                  <a:lnTo>
                    <a:pt x="227" y="239"/>
                  </a:lnTo>
                  <a:lnTo>
                    <a:pt x="247" y="217"/>
                  </a:lnTo>
                  <a:lnTo>
                    <a:pt x="266" y="194"/>
                  </a:lnTo>
                  <a:lnTo>
                    <a:pt x="279" y="193"/>
                  </a:lnTo>
                  <a:lnTo>
                    <a:pt x="293" y="194"/>
                  </a:lnTo>
                  <a:lnTo>
                    <a:pt x="306" y="195"/>
                  </a:lnTo>
                  <a:lnTo>
                    <a:pt x="319" y="197"/>
                  </a:lnTo>
                  <a:lnTo>
                    <a:pt x="331" y="199"/>
                  </a:lnTo>
                  <a:lnTo>
                    <a:pt x="344" y="202"/>
                  </a:lnTo>
                  <a:lnTo>
                    <a:pt x="357" y="206"/>
                  </a:lnTo>
                  <a:lnTo>
                    <a:pt x="369" y="210"/>
                  </a:lnTo>
                  <a:lnTo>
                    <a:pt x="382" y="214"/>
                  </a:lnTo>
                  <a:lnTo>
                    <a:pt x="394" y="218"/>
                  </a:lnTo>
                  <a:lnTo>
                    <a:pt x="408" y="221"/>
                  </a:lnTo>
                  <a:lnTo>
                    <a:pt x="421" y="225"/>
                  </a:lnTo>
                  <a:lnTo>
                    <a:pt x="433" y="228"/>
                  </a:lnTo>
                  <a:lnTo>
                    <a:pt x="446" y="231"/>
                  </a:lnTo>
                  <a:lnTo>
                    <a:pt x="459" y="233"/>
                  </a:lnTo>
                  <a:lnTo>
                    <a:pt x="472" y="235"/>
                  </a:lnTo>
                  <a:lnTo>
                    <a:pt x="469" y="224"/>
                  </a:lnTo>
                  <a:lnTo>
                    <a:pt x="463" y="215"/>
                  </a:lnTo>
                  <a:lnTo>
                    <a:pt x="456" y="208"/>
                  </a:lnTo>
                  <a:lnTo>
                    <a:pt x="447" y="202"/>
                  </a:lnTo>
                  <a:lnTo>
                    <a:pt x="437" y="198"/>
                  </a:lnTo>
                  <a:lnTo>
                    <a:pt x="426" y="194"/>
                  </a:lnTo>
                  <a:lnTo>
                    <a:pt x="416" y="190"/>
                  </a:lnTo>
                  <a:lnTo>
                    <a:pt x="407" y="185"/>
                  </a:lnTo>
                  <a:lnTo>
                    <a:pt x="392" y="178"/>
                  </a:lnTo>
                  <a:lnTo>
                    <a:pt x="377" y="172"/>
                  </a:lnTo>
                  <a:lnTo>
                    <a:pt x="362" y="168"/>
                  </a:lnTo>
                  <a:lnTo>
                    <a:pt x="347" y="165"/>
                  </a:lnTo>
                  <a:lnTo>
                    <a:pt x="331" y="162"/>
                  </a:lnTo>
                  <a:lnTo>
                    <a:pt x="315" y="160"/>
                  </a:lnTo>
                  <a:lnTo>
                    <a:pt x="299" y="156"/>
                  </a:lnTo>
                  <a:lnTo>
                    <a:pt x="284" y="152"/>
                  </a:lnTo>
                  <a:lnTo>
                    <a:pt x="278" y="152"/>
                  </a:lnTo>
                  <a:lnTo>
                    <a:pt x="273" y="154"/>
                  </a:lnTo>
                  <a:lnTo>
                    <a:pt x="269" y="158"/>
                  </a:lnTo>
                  <a:lnTo>
                    <a:pt x="265" y="162"/>
                  </a:lnTo>
                  <a:lnTo>
                    <a:pt x="255" y="174"/>
                  </a:lnTo>
                  <a:lnTo>
                    <a:pt x="244" y="185"/>
                  </a:lnTo>
                  <a:lnTo>
                    <a:pt x="233" y="197"/>
                  </a:lnTo>
                  <a:lnTo>
                    <a:pt x="222" y="208"/>
                  </a:lnTo>
                  <a:lnTo>
                    <a:pt x="211" y="219"/>
                  </a:lnTo>
                  <a:lnTo>
                    <a:pt x="200" y="230"/>
                  </a:lnTo>
                  <a:lnTo>
                    <a:pt x="189" y="241"/>
                  </a:lnTo>
                  <a:lnTo>
                    <a:pt x="179" y="252"/>
                  </a:lnTo>
                  <a:lnTo>
                    <a:pt x="168" y="263"/>
                  </a:lnTo>
                  <a:lnTo>
                    <a:pt x="157" y="275"/>
                  </a:lnTo>
                  <a:lnTo>
                    <a:pt x="146" y="286"/>
                  </a:lnTo>
                  <a:lnTo>
                    <a:pt x="136" y="298"/>
                  </a:lnTo>
                  <a:lnTo>
                    <a:pt x="126" y="310"/>
                  </a:lnTo>
                  <a:lnTo>
                    <a:pt x="116" y="322"/>
                  </a:lnTo>
                  <a:lnTo>
                    <a:pt x="106" y="334"/>
                  </a:lnTo>
                  <a:lnTo>
                    <a:pt x="97" y="347"/>
                  </a:lnTo>
                  <a:lnTo>
                    <a:pt x="93" y="345"/>
                  </a:lnTo>
                  <a:lnTo>
                    <a:pt x="89" y="343"/>
                  </a:lnTo>
                  <a:lnTo>
                    <a:pt x="84" y="341"/>
                  </a:lnTo>
                  <a:lnTo>
                    <a:pt x="80" y="340"/>
                  </a:lnTo>
                  <a:lnTo>
                    <a:pt x="86" y="313"/>
                  </a:lnTo>
                  <a:lnTo>
                    <a:pt x="94" y="287"/>
                  </a:lnTo>
                  <a:lnTo>
                    <a:pt x="103" y="261"/>
                  </a:lnTo>
                  <a:lnTo>
                    <a:pt x="115" y="236"/>
                  </a:lnTo>
                  <a:lnTo>
                    <a:pt x="126" y="211"/>
                  </a:lnTo>
                  <a:lnTo>
                    <a:pt x="135" y="186"/>
                  </a:lnTo>
                  <a:lnTo>
                    <a:pt x="143" y="160"/>
                  </a:lnTo>
                  <a:lnTo>
                    <a:pt x="149" y="133"/>
                  </a:lnTo>
                  <a:lnTo>
                    <a:pt x="149" y="126"/>
                  </a:lnTo>
                  <a:lnTo>
                    <a:pt x="147" y="119"/>
                  </a:lnTo>
                  <a:lnTo>
                    <a:pt x="143" y="114"/>
                  </a:lnTo>
                  <a:lnTo>
                    <a:pt x="138" y="109"/>
                  </a:lnTo>
                  <a:lnTo>
                    <a:pt x="132" y="105"/>
                  </a:lnTo>
                  <a:lnTo>
                    <a:pt x="126" y="101"/>
                  </a:lnTo>
                  <a:lnTo>
                    <a:pt x="119" y="98"/>
                  </a:lnTo>
                  <a:lnTo>
                    <a:pt x="113" y="96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88" y="92"/>
                  </a:lnTo>
                  <a:lnTo>
                    <a:pt x="79" y="92"/>
                  </a:lnTo>
                  <a:lnTo>
                    <a:pt x="71" y="93"/>
                  </a:lnTo>
                  <a:lnTo>
                    <a:pt x="62" y="93"/>
                  </a:lnTo>
                  <a:lnTo>
                    <a:pt x="54" y="93"/>
                  </a:lnTo>
                  <a:lnTo>
                    <a:pt x="47" y="92"/>
                  </a:lnTo>
                  <a:lnTo>
                    <a:pt x="49" y="80"/>
                  </a:lnTo>
                  <a:lnTo>
                    <a:pt x="51" y="68"/>
                  </a:lnTo>
                  <a:lnTo>
                    <a:pt x="53" y="55"/>
                  </a:lnTo>
                  <a:lnTo>
                    <a:pt x="59" y="45"/>
                  </a:lnTo>
                  <a:lnTo>
                    <a:pt x="69" y="36"/>
                  </a:lnTo>
                  <a:lnTo>
                    <a:pt x="80" y="28"/>
                  </a:lnTo>
                  <a:lnTo>
                    <a:pt x="91" y="22"/>
                  </a:lnTo>
                  <a:lnTo>
                    <a:pt x="104" y="18"/>
                  </a:lnTo>
                  <a:lnTo>
                    <a:pt x="118" y="14"/>
                  </a:lnTo>
                  <a:lnTo>
                    <a:pt x="131" y="12"/>
                  </a:lnTo>
                  <a:lnTo>
                    <a:pt x="145" y="9"/>
                  </a:lnTo>
                  <a:lnTo>
                    <a:pt x="158" y="7"/>
                  </a:lnTo>
                  <a:lnTo>
                    <a:pt x="170" y="5"/>
                  </a:lnTo>
                  <a:lnTo>
                    <a:pt x="182" y="4"/>
                  </a:lnTo>
                  <a:lnTo>
                    <a:pt x="194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68" y="0"/>
                  </a:lnTo>
                  <a:lnTo>
                    <a:pt x="280" y="1"/>
                  </a:lnTo>
                  <a:lnTo>
                    <a:pt x="293" y="2"/>
                  </a:lnTo>
                  <a:lnTo>
                    <a:pt x="305" y="3"/>
                  </a:lnTo>
                  <a:lnTo>
                    <a:pt x="317" y="5"/>
                  </a:lnTo>
                  <a:lnTo>
                    <a:pt x="329" y="7"/>
                  </a:lnTo>
                  <a:lnTo>
                    <a:pt x="340" y="9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0" name="Freeform 101"/>
            <p:cNvSpPr>
              <a:spLocks/>
            </p:cNvSpPr>
            <p:nvPr/>
          </p:nvSpPr>
          <p:spPr bwMode="auto">
            <a:xfrm>
              <a:off x="3657" y="2755"/>
              <a:ext cx="14" cy="11"/>
            </a:xfrm>
            <a:custGeom>
              <a:avLst/>
              <a:gdLst>
                <a:gd name="T0" fmla="*/ 3 w 58"/>
                <a:gd name="T1" fmla="*/ 2 h 45"/>
                <a:gd name="T2" fmla="*/ 3 w 58"/>
                <a:gd name="T3" fmla="*/ 2 h 45"/>
                <a:gd name="T4" fmla="*/ 3 w 58"/>
                <a:gd name="T5" fmla="*/ 2 h 45"/>
                <a:gd name="T6" fmla="*/ 3 w 58"/>
                <a:gd name="T7" fmla="*/ 2 h 45"/>
                <a:gd name="T8" fmla="*/ 3 w 58"/>
                <a:gd name="T9" fmla="*/ 2 h 45"/>
                <a:gd name="T10" fmla="*/ 3 w 58"/>
                <a:gd name="T11" fmla="*/ 2 h 45"/>
                <a:gd name="T12" fmla="*/ 3 w 58"/>
                <a:gd name="T13" fmla="*/ 2 h 45"/>
                <a:gd name="T14" fmla="*/ 2 w 58"/>
                <a:gd name="T15" fmla="*/ 2 h 45"/>
                <a:gd name="T16" fmla="*/ 2 w 58"/>
                <a:gd name="T17" fmla="*/ 2 h 45"/>
                <a:gd name="T18" fmla="*/ 1 w 58"/>
                <a:gd name="T19" fmla="*/ 2 h 45"/>
                <a:gd name="T20" fmla="*/ 1 w 58"/>
                <a:gd name="T21" fmla="*/ 3 h 45"/>
                <a:gd name="T22" fmla="*/ 0 w 58"/>
                <a:gd name="T23" fmla="*/ 3 h 45"/>
                <a:gd name="T24" fmla="*/ 0 w 58"/>
                <a:gd name="T25" fmla="*/ 3 h 45"/>
                <a:gd name="T26" fmla="*/ 0 w 58"/>
                <a:gd name="T27" fmla="*/ 2 h 45"/>
                <a:gd name="T28" fmla="*/ 0 w 58"/>
                <a:gd name="T29" fmla="*/ 1 h 45"/>
                <a:gd name="T30" fmla="*/ 0 w 58"/>
                <a:gd name="T31" fmla="*/ 1 h 45"/>
                <a:gd name="T32" fmla="*/ 0 w 58"/>
                <a:gd name="T33" fmla="*/ 0 h 45"/>
                <a:gd name="T34" fmla="*/ 0 w 58"/>
                <a:gd name="T35" fmla="*/ 1 h 45"/>
                <a:gd name="T36" fmla="*/ 1 w 58"/>
                <a:gd name="T37" fmla="*/ 1 h 45"/>
                <a:gd name="T38" fmla="*/ 1 w 58"/>
                <a:gd name="T39" fmla="*/ 2 h 45"/>
                <a:gd name="T40" fmla="*/ 1 w 58"/>
                <a:gd name="T41" fmla="*/ 2 h 45"/>
                <a:gd name="T42" fmla="*/ 2 w 58"/>
                <a:gd name="T43" fmla="*/ 2 h 45"/>
                <a:gd name="T44" fmla="*/ 2 w 58"/>
                <a:gd name="T45" fmla="*/ 1 h 45"/>
                <a:gd name="T46" fmla="*/ 2 w 58"/>
                <a:gd name="T47" fmla="*/ 0 h 45"/>
                <a:gd name="T48" fmla="*/ 3 w 58"/>
                <a:gd name="T49" fmla="*/ 0 h 45"/>
                <a:gd name="T50" fmla="*/ 3 w 58"/>
                <a:gd name="T51" fmla="*/ 0 h 45"/>
                <a:gd name="T52" fmla="*/ 3 w 58"/>
                <a:gd name="T53" fmla="*/ 1 h 45"/>
                <a:gd name="T54" fmla="*/ 3 w 58"/>
                <a:gd name="T55" fmla="*/ 2 h 45"/>
                <a:gd name="T56" fmla="*/ 3 w 58"/>
                <a:gd name="T57" fmla="*/ 2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5"/>
                <a:gd name="T89" fmla="*/ 58 w 5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5">
                  <a:moveTo>
                    <a:pt x="56" y="37"/>
                  </a:moveTo>
                  <a:lnTo>
                    <a:pt x="57" y="38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1" y="41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9" y="42"/>
                  </a:lnTo>
                  <a:lnTo>
                    <a:pt x="22" y="42"/>
                  </a:lnTo>
                  <a:lnTo>
                    <a:pt x="14" y="43"/>
                  </a:lnTo>
                  <a:lnTo>
                    <a:pt x="8" y="44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3" y="5"/>
                  </a:lnTo>
                  <a:lnTo>
                    <a:pt x="7" y="13"/>
                  </a:lnTo>
                  <a:lnTo>
                    <a:pt x="11" y="21"/>
                  </a:lnTo>
                  <a:lnTo>
                    <a:pt x="15" y="29"/>
                  </a:lnTo>
                  <a:lnTo>
                    <a:pt x="20" y="37"/>
                  </a:lnTo>
                  <a:lnTo>
                    <a:pt x="29" y="30"/>
                  </a:lnTo>
                  <a:lnTo>
                    <a:pt x="34" y="20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51" y="8"/>
                  </a:lnTo>
                  <a:lnTo>
                    <a:pt x="54" y="17"/>
                  </a:lnTo>
                  <a:lnTo>
                    <a:pt x="56" y="2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1" name="Freeform 102"/>
            <p:cNvSpPr>
              <a:spLocks/>
            </p:cNvSpPr>
            <p:nvPr/>
          </p:nvSpPr>
          <p:spPr bwMode="auto">
            <a:xfrm>
              <a:off x="3556" y="2770"/>
              <a:ext cx="43" cy="100"/>
            </a:xfrm>
            <a:custGeom>
              <a:avLst/>
              <a:gdLst>
                <a:gd name="T0" fmla="*/ 7 w 171"/>
                <a:gd name="T1" fmla="*/ 12 h 400"/>
                <a:gd name="T2" fmla="*/ 8 w 171"/>
                <a:gd name="T3" fmla="*/ 13 h 400"/>
                <a:gd name="T4" fmla="*/ 8 w 171"/>
                <a:gd name="T5" fmla="*/ 15 h 400"/>
                <a:gd name="T6" fmla="*/ 8 w 171"/>
                <a:gd name="T7" fmla="*/ 17 h 400"/>
                <a:gd name="T8" fmla="*/ 9 w 171"/>
                <a:gd name="T9" fmla="*/ 19 h 400"/>
                <a:gd name="T10" fmla="*/ 9 w 171"/>
                <a:gd name="T11" fmla="*/ 20 h 400"/>
                <a:gd name="T12" fmla="*/ 10 w 171"/>
                <a:gd name="T13" fmla="*/ 22 h 400"/>
                <a:gd name="T14" fmla="*/ 10 w 171"/>
                <a:gd name="T15" fmla="*/ 24 h 400"/>
                <a:gd name="T16" fmla="*/ 11 w 171"/>
                <a:gd name="T17" fmla="*/ 25 h 400"/>
                <a:gd name="T18" fmla="*/ 10 w 171"/>
                <a:gd name="T19" fmla="*/ 25 h 400"/>
                <a:gd name="T20" fmla="*/ 8 w 171"/>
                <a:gd name="T21" fmla="*/ 24 h 400"/>
                <a:gd name="T22" fmla="*/ 7 w 171"/>
                <a:gd name="T23" fmla="*/ 23 h 400"/>
                <a:gd name="T24" fmla="*/ 6 w 171"/>
                <a:gd name="T25" fmla="*/ 22 h 400"/>
                <a:gd name="T26" fmla="*/ 5 w 171"/>
                <a:gd name="T27" fmla="*/ 21 h 400"/>
                <a:gd name="T28" fmla="*/ 4 w 171"/>
                <a:gd name="T29" fmla="*/ 20 h 400"/>
                <a:gd name="T30" fmla="*/ 2 w 171"/>
                <a:gd name="T31" fmla="*/ 20 h 400"/>
                <a:gd name="T32" fmla="*/ 1 w 171"/>
                <a:gd name="T33" fmla="*/ 19 h 400"/>
                <a:gd name="T34" fmla="*/ 1 w 171"/>
                <a:gd name="T35" fmla="*/ 18 h 400"/>
                <a:gd name="T36" fmla="*/ 1 w 171"/>
                <a:gd name="T37" fmla="*/ 18 h 400"/>
                <a:gd name="T38" fmla="*/ 1 w 171"/>
                <a:gd name="T39" fmla="*/ 17 h 400"/>
                <a:gd name="T40" fmla="*/ 1 w 171"/>
                <a:gd name="T41" fmla="*/ 16 h 400"/>
                <a:gd name="T42" fmla="*/ 0 w 171"/>
                <a:gd name="T43" fmla="*/ 13 h 400"/>
                <a:gd name="T44" fmla="*/ 0 w 171"/>
                <a:gd name="T45" fmla="*/ 11 h 400"/>
                <a:gd name="T46" fmla="*/ 0 w 171"/>
                <a:gd name="T47" fmla="*/ 9 h 400"/>
                <a:gd name="T48" fmla="*/ 0 w 171"/>
                <a:gd name="T49" fmla="*/ 7 h 400"/>
                <a:gd name="T50" fmla="*/ 1 w 171"/>
                <a:gd name="T51" fmla="*/ 6 h 400"/>
                <a:gd name="T52" fmla="*/ 2 w 171"/>
                <a:gd name="T53" fmla="*/ 5 h 400"/>
                <a:gd name="T54" fmla="*/ 3 w 171"/>
                <a:gd name="T55" fmla="*/ 4 h 400"/>
                <a:gd name="T56" fmla="*/ 4 w 171"/>
                <a:gd name="T57" fmla="*/ 3 h 400"/>
                <a:gd name="T58" fmla="*/ 5 w 171"/>
                <a:gd name="T59" fmla="*/ 3 h 400"/>
                <a:gd name="T60" fmla="*/ 6 w 171"/>
                <a:gd name="T61" fmla="*/ 2 h 400"/>
                <a:gd name="T62" fmla="*/ 7 w 171"/>
                <a:gd name="T63" fmla="*/ 1 h 400"/>
                <a:gd name="T64" fmla="*/ 8 w 171"/>
                <a:gd name="T65" fmla="*/ 0 h 400"/>
                <a:gd name="T66" fmla="*/ 7 w 171"/>
                <a:gd name="T67" fmla="*/ 3 h 400"/>
                <a:gd name="T68" fmla="*/ 7 w 171"/>
                <a:gd name="T69" fmla="*/ 6 h 400"/>
                <a:gd name="T70" fmla="*/ 7 w 171"/>
                <a:gd name="T71" fmla="*/ 9 h 400"/>
                <a:gd name="T72" fmla="*/ 7 w 171"/>
                <a:gd name="T73" fmla="*/ 12 h 4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400"/>
                <a:gd name="T113" fmla="*/ 171 w 171"/>
                <a:gd name="T114" fmla="*/ 400 h 4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400">
                  <a:moveTo>
                    <a:pt x="117" y="191"/>
                  </a:moveTo>
                  <a:lnTo>
                    <a:pt x="119" y="218"/>
                  </a:lnTo>
                  <a:lnTo>
                    <a:pt x="122" y="245"/>
                  </a:lnTo>
                  <a:lnTo>
                    <a:pt x="128" y="271"/>
                  </a:lnTo>
                  <a:lnTo>
                    <a:pt x="136" y="297"/>
                  </a:lnTo>
                  <a:lnTo>
                    <a:pt x="144" y="323"/>
                  </a:lnTo>
                  <a:lnTo>
                    <a:pt x="153" y="349"/>
                  </a:lnTo>
                  <a:lnTo>
                    <a:pt x="162" y="374"/>
                  </a:lnTo>
                  <a:lnTo>
                    <a:pt x="171" y="400"/>
                  </a:lnTo>
                  <a:lnTo>
                    <a:pt x="151" y="390"/>
                  </a:lnTo>
                  <a:lnTo>
                    <a:pt x="131" y="378"/>
                  </a:lnTo>
                  <a:lnTo>
                    <a:pt x="112" y="365"/>
                  </a:lnTo>
                  <a:lnTo>
                    <a:pt x="93" y="351"/>
                  </a:lnTo>
                  <a:lnTo>
                    <a:pt x="75" y="337"/>
                  </a:lnTo>
                  <a:lnTo>
                    <a:pt x="56" y="323"/>
                  </a:lnTo>
                  <a:lnTo>
                    <a:pt x="37" y="310"/>
                  </a:lnTo>
                  <a:lnTo>
                    <a:pt x="18" y="298"/>
                  </a:lnTo>
                  <a:lnTo>
                    <a:pt x="9" y="289"/>
                  </a:lnTo>
                  <a:lnTo>
                    <a:pt x="7" y="279"/>
                  </a:lnTo>
                  <a:lnTo>
                    <a:pt x="7" y="267"/>
                  </a:lnTo>
                  <a:lnTo>
                    <a:pt x="7" y="254"/>
                  </a:lnTo>
                  <a:lnTo>
                    <a:pt x="4" y="218"/>
                  </a:lnTo>
                  <a:lnTo>
                    <a:pt x="1" y="180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6" y="94"/>
                  </a:lnTo>
                  <a:lnTo>
                    <a:pt x="32" y="82"/>
                  </a:lnTo>
                  <a:lnTo>
                    <a:pt x="47" y="69"/>
                  </a:lnTo>
                  <a:lnTo>
                    <a:pt x="62" y="55"/>
                  </a:lnTo>
                  <a:lnTo>
                    <a:pt x="77" y="42"/>
                  </a:lnTo>
                  <a:lnTo>
                    <a:pt x="92" y="28"/>
                  </a:lnTo>
                  <a:lnTo>
                    <a:pt x="107" y="14"/>
                  </a:lnTo>
                  <a:lnTo>
                    <a:pt x="121" y="0"/>
                  </a:lnTo>
                  <a:lnTo>
                    <a:pt x="116" y="47"/>
                  </a:lnTo>
                  <a:lnTo>
                    <a:pt x="115" y="95"/>
                  </a:lnTo>
                  <a:lnTo>
                    <a:pt x="116" y="143"/>
                  </a:lnTo>
                  <a:lnTo>
                    <a:pt x="117" y="19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2" name="Freeform 103"/>
            <p:cNvSpPr>
              <a:spLocks/>
            </p:cNvSpPr>
            <p:nvPr/>
          </p:nvSpPr>
          <p:spPr bwMode="auto">
            <a:xfrm>
              <a:off x="3655" y="2774"/>
              <a:ext cx="28" cy="31"/>
            </a:xfrm>
            <a:custGeom>
              <a:avLst/>
              <a:gdLst>
                <a:gd name="T0" fmla="*/ 6 w 114"/>
                <a:gd name="T1" fmla="*/ 2 h 121"/>
                <a:gd name="T2" fmla="*/ 7 w 114"/>
                <a:gd name="T3" fmla="*/ 4 h 121"/>
                <a:gd name="T4" fmla="*/ 7 w 114"/>
                <a:gd name="T5" fmla="*/ 4 h 121"/>
                <a:gd name="T6" fmla="*/ 7 w 114"/>
                <a:gd name="T7" fmla="*/ 6 h 121"/>
                <a:gd name="T8" fmla="*/ 6 w 114"/>
                <a:gd name="T9" fmla="*/ 6 h 121"/>
                <a:gd name="T10" fmla="*/ 6 w 114"/>
                <a:gd name="T11" fmla="*/ 7 h 121"/>
                <a:gd name="T12" fmla="*/ 5 w 114"/>
                <a:gd name="T13" fmla="*/ 7 h 121"/>
                <a:gd name="T14" fmla="*/ 5 w 114"/>
                <a:gd name="T15" fmla="*/ 7 h 121"/>
                <a:gd name="T16" fmla="*/ 5 w 114"/>
                <a:gd name="T17" fmla="*/ 7 h 121"/>
                <a:gd name="T18" fmla="*/ 4 w 114"/>
                <a:gd name="T19" fmla="*/ 7 h 121"/>
                <a:gd name="T20" fmla="*/ 4 w 114"/>
                <a:gd name="T21" fmla="*/ 8 h 121"/>
                <a:gd name="T22" fmla="*/ 3 w 114"/>
                <a:gd name="T23" fmla="*/ 8 h 121"/>
                <a:gd name="T24" fmla="*/ 3 w 114"/>
                <a:gd name="T25" fmla="*/ 8 h 121"/>
                <a:gd name="T26" fmla="*/ 2 w 114"/>
                <a:gd name="T27" fmla="*/ 8 h 121"/>
                <a:gd name="T28" fmla="*/ 1 w 114"/>
                <a:gd name="T29" fmla="*/ 7 h 121"/>
                <a:gd name="T30" fmla="*/ 1 w 114"/>
                <a:gd name="T31" fmla="*/ 7 h 121"/>
                <a:gd name="T32" fmla="*/ 1 w 114"/>
                <a:gd name="T33" fmla="*/ 6 h 121"/>
                <a:gd name="T34" fmla="*/ 0 w 114"/>
                <a:gd name="T35" fmla="*/ 5 h 121"/>
                <a:gd name="T36" fmla="*/ 0 w 114"/>
                <a:gd name="T37" fmla="*/ 5 h 121"/>
                <a:gd name="T38" fmla="*/ 0 w 114"/>
                <a:gd name="T39" fmla="*/ 4 h 121"/>
                <a:gd name="T40" fmla="*/ 0 w 114"/>
                <a:gd name="T41" fmla="*/ 3 h 121"/>
                <a:gd name="T42" fmla="*/ 0 w 114"/>
                <a:gd name="T43" fmla="*/ 3 h 121"/>
                <a:gd name="T44" fmla="*/ 0 w 114"/>
                <a:gd name="T45" fmla="*/ 2 h 121"/>
                <a:gd name="T46" fmla="*/ 0 w 114"/>
                <a:gd name="T47" fmla="*/ 1 h 121"/>
                <a:gd name="T48" fmla="*/ 0 w 114"/>
                <a:gd name="T49" fmla="*/ 1 h 121"/>
                <a:gd name="T50" fmla="*/ 1 w 114"/>
                <a:gd name="T51" fmla="*/ 0 h 121"/>
                <a:gd name="T52" fmla="*/ 2 w 114"/>
                <a:gd name="T53" fmla="*/ 0 h 121"/>
                <a:gd name="T54" fmla="*/ 3 w 114"/>
                <a:gd name="T55" fmla="*/ 0 h 121"/>
                <a:gd name="T56" fmla="*/ 4 w 114"/>
                <a:gd name="T57" fmla="*/ 0 h 121"/>
                <a:gd name="T58" fmla="*/ 5 w 114"/>
                <a:gd name="T59" fmla="*/ 1 h 121"/>
                <a:gd name="T60" fmla="*/ 5 w 114"/>
                <a:gd name="T61" fmla="*/ 1 h 121"/>
                <a:gd name="T62" fmla="*/ 6 w 114"/>
                <a:gd name="T63" fmla="*/ 2 h 121"/>
                <a:gd name="T64" fmla="*/ 6 w 114"/>
                <a:gd name="T65" fmla="*/ 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1"/>
                <a:gd name="T101" fmla="*/ 114 w 114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1">
                  <a:moveTo>
                    <a:pt x="106" y="37"/>
                  </a:moveTo>
                  <a:lnTo>
                    <a:pt x="112" y="53"/>
                  </a:lnTo>
                  <a:lnTo>
                    <a:pt x="114" y="68"/>
                  </a:lnTo>
                  <a:lnTo>
                    <a:pt x="112" y="84"/>
                  </a:lnTo>
                  <a:lnTo>
                    <a:pt x="103" y="97"/>
                  </a:lnTo>
                  <a:lnTo>
                    <a:pt x="97" y="102"/>
                  </a:lnTo>
                  <a:lnTo>
                    <a:pt x="90" y="106"/>
                  </a:lnTo>
                  <a:lnTo>
                    <a:pt x="83" y="110"/>
                  </a:lnTo>
                  <a:lnTo>
                    <a:pt x="76" y="113"/>
                  </a:lnTo>
                  <a:lnTo>
                    <a:pt x="68" y="115"/>
                  </a:lnTo>
                  <a:lnTo>
                    <a:pt x="60" y="117"/>
                  </a:lnTo>
                  <a:lnTo>
                    <a:pt x="52" y="119"/>
                  </a:lnTo>
                  <a:lnTo>
                    <a:pt x="44" y="121"/>
                  </a:lnTo>
                  <a:lnTo>
                    <a:pt x="34" y="117"/>
                  </a:lnTo>
                  <a:lnTo>
                    <a:pt x="24" y="110"/>
                  </a:lnTo>
                  <a:lnTo>
                    <a:pt x="18" y="102"/>
                  </a:lnTo>
                  <a:lnTo>
                    <a:pt x="13" y="93"/>
                  </a:lnTo>
                  <a:lnTo>
                    <a:pt x="9" y="83"/>
                  </a:lnTo>
                  <a:lnTo>
                    <a:pt x="6" y="72"/>
                  </a:lnTo>
                  <a:lnTo>
                    <a:pt x="4" y="61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6" y="7"/>
                  </a:lnTo>
                  <a:lnTo>
                    <a:pt x="88" y="15"/>
                  </a:lnTo>
                  <a:lnTo>
                    <a:pt x="98" y="25"/>
                  </a:lnTo>
                  <a:lnTo>
                    <a:pt x="106" y="37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3" name="Freeform 104"/>
            <p:cNvSpPr>
              <a:spLocks/>
            </p:cNvSpPr>
            <p:nvPr/>
          </p:nvSpPr>
          <p:spPr bwMode="auto">
            <a:xfrm>
              <a:off x="3670" y="2781"/>
              <a:ext cx="5" cy="9"/>
            </a:xfrm>
            <a:custGeom>
              <a:avLst/>
              <a:gdLst>
                <a:gd name="T0" fmla="*/ 1 w 22"/>
                <a:gd name="T1" fmla="*/ 1 h 36"/>
                <a:gd name="T2" fmla="*/ 1 w 22"/>
                <a:gd name="T3" fmla="*/ 1 h 36"/>
                <a:gd name="T4" fmla="*/ 1 w 22"/>
                <a:gd name="T5" fmla="*/ 1 h 36"/>
                <a:gd name="T6" fmla="*/ 1 w 22"/>
                <a:gd name="T7" fmla="*/ 2 h 36"/>
                <a:gd name="T8" fmla="*/ 1 w 22"/>
                <a:gd name="T9" fmla="*/ 2 h 36"/>
                <a:gd name="T10" fmla="*/ 0 w 22"/>
                <a:gd name="T11" fmla="*/ 2 h 36"/>
                <a:gd name="T12" fmla="*/ 0 w 22"/>
                <a:gd name="T13" fmla="*/ 1 h 36"/>
                <a:gd name="T14" fmla="*/ 0 w 22"/>
                <a:gd name="T15" fmla="*/ 1 h 36"/>
                <a:gd name="T16" fmla="*/ 0 w 22"/>
                <a:gd name="T17" fmla="*/ 1 h 36"/>
                <a:gd name="T18" fmla="*/ 0 w 22"/>
                <a:gd name="T19" fmla="*/ 1 h 36"/>
                <a:gd name="T20" fmla="*/ 0 w 22"/>
                <a:gd name="T21" fmla="*/ 0 h 36"/>
                <a:gd name="T22" fmla="*/ 0 w 22"/>
                <a:gd name="T23" fmla="*/ 0 h 36"/>
                <a:gd name="T24" fmla="*/ 0 w 22"/>
                <a:gd name="T25" fmla="*/ 0 h 36"/>
                <a:gd name="T26" fmla="*/ 1 w 22"/>
                <a:gd name="T27" fmla="*/ 0 h 36"/>
                <a:gd name="T28" fmla="*/ 1 w 22"/>
                <a:gd name="T29" fmla="*/ 0 h 36"/>
                <a:gd name="T30" fmla="*/ 1 w 22"/>
                <a:gd name="T31" fmla="*/ 0 h 36"/>
                <a:gd name="T32" fmla="*/ 1 w 22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22" y="9"/>
                  </a:moveTo>
                  <a:lnTo>
                    <a:pt x="22" y="16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5" y="36"/>
                  </a:lnTo>
                  <a:lnTo>
                    <a:pt x="9" y="32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4" name="Freeform 105"/>
            <p:cNvSpPr>
              <a:spLocks/>
            </p:cNvSpPr>
            <p:nvPr/>
          </p:nvSpPr>
          <p:spPr bwMode="auto">
            <a:xfrm>
              <a:off x="3688" y="2789"/>
              <a:ext cx="7" cy="5"/>
            </a:xfrm>
            <a:custGeom>
              <a:avLst/>
              <a:gdLst>
                <a:gd name="T0" fmla="*/ 2 w 30"/>
                <a:gd name="T1" fmla="*/ 1 h 22"/>
                <a:gd name="T2" fmla="*/ 0 w 30"/>
                <a:gd name="T3" fmla="*/ 1 h 22"/>
                <a:gd name="T4" fmla="*/ 0 w 30"/>
                <a:gd name="T5" fmla="*/ 1 h 22"/>
                <a:gd name="T6" fmla="*/ 0 w 30"/>
                <a:gd name="T7" fmla="*/ 1 h 22"/>
                <a:gd name="T8" fmla="*/ 0 w 30"/>
                <a:gd name="T9" fmla="*/ 0 h 22"/>
                <a:gd name="T10" fmla="*/ 0 w 30"/>
                <a:gd name="T11" fmla="*/ 0 h 22"/>
                <a:gd name="T12" fmla="*/ 0 w 30"/>
                <a:gd name="T13" fmla="*/ 0 h 22"/>
                <a:gd name="T14" fmla="*/ 1 w 30"/>
                <a:gd name="T15" fmla="*/ 0 h 22"/>
                <a:gd name="T16" fmla="*/ 1 w 30"/>
                <a:gd name="T17" fmla="*/ 0 h 22"/>
                <a:gd name="T18" fmla="*/ 2 w 30"/>
                <a:gd name="T19" fmla="*/ 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2"/>
                <a:gd name="T32" fmla="*/ 30 w 30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2">
                  <a:moveTo>
                    <a:pt x="30" y="1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9" y="2"/>
                  </a:lnTo>
                  <a:lnTo>
                    <a:pt x="16" y="5"/>
                  </a:lnTo>
                  <a:lnTo>
                    <a:pt x="23" y="9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5" name="Freeform 106"/>
            <p:cNvSpPr>
              <a:spLocks/>
            </p:cNvSpPr>
            <p:nvPr/>
          </p:nvSpPr>
          <p:spPr bwMode="auto">
            <a:xfrm>
              <a:off x="3656" y="2809"/>
              <a:ext cx="28" cy="25"/>
            </a:xfrm>
            <a:custGeom>
              <a:avLst/>
              <a:gdLst>
                <a:gd name="T0" fmla="*/ 7 w 113"/>
                <a:gd name="T1" fmla="*/ 6 h 96"/>
                <a:gd name="T2" fmla="*/ 6 w 113"/>
                <a:gd name="T3" fmla="*/ 6 h 96"/>
                <a:gd name="T4" fmla="*/ 5 w 113"/>
                <a:gd name="T5" fmla="*/ 6 h 96"/>
                <a:gd name="T6" fmla="*/ 4 w 113"/>
                <a:gd name="T7" fmla="*/ 7 h 96"/>
                <a:gd name="T8" fmla="*/ 4 w 113"/>
                <a:gd name="T9" fmla="*/ 7 h 96"/>
                <a:gd name="T10" fmla="*/ 3 w 113"/>
                <a:gd name="T11" fmla="*/ 7 h 96"/>
                <a:gd name="T12" fmla="*/ 2 w 113"/>
                <a:gd name="T13" fmla="*/ 7 h 96"/>
                <a:gd name="T14" fmla="*/ 1 w 113"/>
                <a:gd name="T15" fmla="*/ 7 h 96"/>
                <a:gd name="T16" fmla="*/ 0 w 113"/>
                <a:gd name="T17" fmla="*/ 7 h 96"/>
                <a:gd name="T18" fmla="*/ 0 w 113"/>
                <a:gd name="T19" fmla="*/ 5 h 96"/>
                <a:gd name="T20" fmla="*/ 0 w 113"/>
                <a:gd name="T21" fmla="*/ 3 h 96"/>
                <a:gd name="T22" fmla="*/ 0 w 113"/>
                <a:gd name="T23" fmla="*/ 2 h 96"/>
                <a:gd name="T24" fmla="*/ 1 w 113"/>
                <a:gd name="T25" fmla="*/ 1 h 96"/>
                <a:gd name="T26" fmla="*/ 1 w 113"/>
                <a:gd name="T27" fmla="*/ 1 h 96"/>
                <a:gd name="T28" fmla="*/ 2 w 113"/>
                <a:gd name="T29" fmla="*/ 1 h 96"/>
                <a:gd name="T30" fmla="*/ 2 w 113"/>
                <a:gd name="T31" fmla="*/ 1 h 96"/>
                <a:gd name="T32" fmla="*/ 3 w 113"/>
                <a:gd name="T33" fmla="*/ 1 h 96"/>
                <a:gd name="T34" fmla="*/ 3 w 113"/>
                <a:gd name="T35" fmla="*/ 1 h 96"/>
                <a:gd name="T36" fmla="*/ 4 w 113"/>
                <a:gd name="T37" fmla="*/ 0 h 96"/>
                <a:gd name="T38" fmla="*/ 4 w 113"/>
                <a:gd name="T39" fmla="*/ 0 h 96"/>
                <a:gd name="T40" fmla="*/ 4 w 113"/>
                <a:gd name="T41" fmla="*/ 0 h 96"/>
                <a:gd name="T42" fmla="*/ 5 w 113"/>
                <a:gd name="T43" fmla="*/ 1 h 96"/>
                <a:gd name="T44" fmla="*/ 5 w 113"/>
                <a:gd name="T45" fmla="*/ 1 h 96"/>
                <a:gd name="T46" fmla="*/ 6 w 113"/>
                <a:gd name="T47" fmla="*/ 2 h 96"/>
                <a:gd name="T48" fmla="*/ 6 w 113"/>
                <a:gd name="T49" fmla="*/ 3 h 96"/>
                <a:gd name="T50" fmla="*/ 6 w 113"/>
                <a:gd name="T51" fmla="*/ 4 h 96"/>
                <a:gd name="T52" fmla="*/ 7 w 113"/>
                <a:gd name="T53" fmla="*/ 4 h 96"/>
                <a:gd name="T54" fmla="*/ 7 w 113"/>
                <a:gd name="T55" fmla="*/ 5 h 96"/>
                <a:gd name="T56" fmla="*/ 7 w 113"/>
                <a:gd name="T57" fmla="*/ 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3"/>
                <a:gd name="T88" fmla="*/ 0 h 96"/>
                <a:gd name="T89" fmla="*/ 113 w 113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3" h="96">
                  <a:moveTo>
                    <a:pt x="113" y="89"/>
                  </a:moveTo>
                  <a:lnTo>
                    <a:pt x="100" y="92"/>
                  </a:lnTo>
                  <a:lnTo>
                    <a:pt x="87" y="94"/>
                  </a:lnTo>
                  <a:lnTo>
                    <a:pt x="73" y="95"/>
                  </a:lnTo>
                  <a:lnTo>
                    <a:pt x="60" y="96"/>
                  </a:lnTo>
                  <a:lnTo>
                    <a:pt x="46" y="96"/>
                  </a:lnTo>
                  <a:lnTo>
                    <a:pt x="33" y="96"/>
                  </a:lnTo>
                  <a:lnTo>
                    <a:pt x="17" y="95"/>
                  </a:lnTo>
                  <a:lnTo>
                    <a:pt x="3" y="95"/>
                  </a:lnTo>
                  <a:lnTo>
                    <a:pt x="0" y="73"/>
                  </a:lnTo>
                  <a:lnTo>
                    <a:pt x="3" y="50"/>
                  </a:lnTo>
                  <a:lnTo>
                    <a:pt x="10" y="29"/>
                  </a:lnTo>
                  <a:lnTo>
                    <a:pt x="18" y="8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40" y="9"/>
                  </a:lnTo>
                  <a:lnTo>
                    <a:pt x="46" y="8"/>
                  </a:lnTo>
                  <a:lnTo>
                    <a:pt x="53" y="7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0"/>
                  </a:lnTo>
                  <a:lnTo>
                    <a:pt x="80" y="10"/>
                  </a:lnTo>
                  <a:lnTo>
                    <a:pt x="87" y="20"/>
                  </a:lnTo>
                  <a:lnTo>
                    <a:pt x="93" y="31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7" y="65"/>
                  </a:lnTo>
                  <a:lnTo>
                    <a:pt x="110" y="77"/>
                  </a:lnTo>
                  <a:lnTo>
                    <a:pt x="113" y="89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6" name="Freeform 107"/>
            <p:cNvSpPr>
              <a:spLocks/>
            </p:cNvSpPr>
            <p:nvPr/>
          </p:nvSpPr>
          <p:spPr bwMode="auto">
            <a:xfrm>
              <a:off x="3786" y="2790"/>
              <a:ext cx="16" cy="10"/>
            </a:xfrm>
            <a:custGeom>
              <a:avLst/>
              <a:gdLst>
                <a:gd name="T0" fmla="*/ 3 w 65"/>
                <a:gd name="T1" fmla="*/ 1 h 43"/>
                <a:gd name="T2" fmla="*/ 4 w 65"/>
                <a:gd name="T3" fmla="*/ 1 h 43"/>
                <a:gd name="T4" fmla="*/ 4 w 65"/>
                <a:gd name="T5" fmla="*/ 1 h 43"/>
                <a:gd name="T6" fmla="*/ 4 w 65"/>
                <a:gd name="T7" fmla="*/ 1 h 43"/>
                <a:gd name="T8" fmla="*/ 4 w 65"/>
                <a:gd name="T9" fmla="*/ 1 h 43"/>
                <a:gd name="T10" fmla="*/ 4 w 65"/>
                <a:gd name="T11" fmla="*/ 2 h 43"/>
                <a:gd name="T12" fmla="*/ 3 w 65"/>
                <a:gd name="T13" fmla="*/ 2 h 43"/>
                <a:gd name="T14" fmla="*/ 3 w 65"/>
                <a:gd name="T15" fmla="*/ 2 h 43"/>
                <a:gd name="T16" fmla="*/ 2 w 65"/>
                <a:gd name="T17" fmla="*/ 2 h 43"/>
                <a:gd name="T18" fmla="*/ 2 w 65"/>
                <a:gd name="T19" fmla="*/ 2 h 43"/>
                <a:gd name="T20" fmla="*/ 2 w 65"/>
                <a:gd name="T21" fmla="*/ 2 h 43"/>
                <a:gd name="T22" fmla="*/ 2 w 65"/>
                <a:gd name="T23" fmla="*/ 2 h 43"/>
                <a:gd name="T24" fmla="*/ 2 w 65"/>
                <a:gd name="T25" fmla="*/ 2 h 43"/>
                <a:gd name="T26" fmla="*/ 2 w 65"/>
                <a:gd name="T27" fmla="*/ 2 h 43"/>
                <a:gd name="T28" fmla="*/ 1 w 65"/>
                <a:gd name="T29" fmla="*/ 2 h 43"/>
                <a:gd name="T30" fmla="*/ 1 w 65"/>
                <a:gd name="T31" fmla="*/ 2 h 43"/>
                <a:gd name="T32" fmla="*/ 0 w 65"/>
                <a:gd name="T33" fmla="*/ 2 h 43"/>
                <a:gd name="T34" fmla="*/ 0 w 65"/>
                <a:gd name="T35" fmla="*/ 2 h 43"/>
                <a:gd name="T36" fmla="*/ 0 w 65"/>
                <a:gd name="T37" fmla="*/ 2 h 43"/>
                <a:gd name="T38" fmla="*/ 0 w 65"/>
                <a:gd name="T39" fmla="*/ 1 h 43"/>
                <a:gd name="T40" fmla="*/ 0 w 65"/>
                <a:gd name="T41" fmla="*/ 1 h 43"/>
                <a:gd name="T42" fmla="*/ 0 w 65"/>
                <a:gd name="T43" fmla="*/ 1 h 43"/>
                <a:gd name="T44" fmla="*/ 0 w 65"/>
                <a:gd name="T45" fmla="*/ 1 h 43"/>
                <a:gd name="T46" fmla="*/ 0 w 65"/>
                <a:gd name="T47" fmla="*/ 0 h 43"/>
                <a:gd name="T48" fmla="*/ 0 w 65"/>
                <a:gd name="T49" fmla="*/ 0 h 43"/>
                <a:gd name="T50" fmla="*/ 1 w 65"/>
                <a:gd name="T51" fmla="*/ 0 h 43"/>
                <a:gd name="T52" fmla="*/ 1 w 65"/>
                <a:gd name="T53" fmla="*/ 0 h 43"/>
                <a:gd name="T54" fmla="*/ 1 w 65"/>
                <a:gd name="T55" fmla="*/ 0 h 43"/>
                <a:gd name="T56" fmla="*/ 2 w 65"/>
                <a:gd name="T57" fmla="*/ 0 h 43"/>
                <a:gd name="T58" fmla="*/ 2 w 65"/>
                <a:gd name="T59" fmla="*/ 0 h 43"/>
                <a:gd name="T60" fmla="*/ 3 w 65"/>
                <a:gd name="T61" fmla="*/ 0 h 43"/>
                <a:gd name="T62" fmla="*/ 3 w 65"/>
                <a:gd name="T63" fmla="*/ 0 h 43"/>
                <a:gd name="T64" fmla="*/ 3 w 65"/>
                <a:gd name="T65" fmla="*/ 1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43"/>
                <a:gd name="T101" fmla="*/ 65 w 65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43">
                  <a:moveTo>
                    <a:pt x="55" y="11"/>
                  </a:moveTo>
                  <a:lnTo>
                    <a:pt x="59" y="13"/>
                  </a:lnTo>
                  <a:lnTo>
                    <a:pt x="61" y="17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59" y="31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3" y="41"/>
                  </a:lnTo>
                  <a:lnTo>
                    <a:pt x="27" y="42"/>
                  </a:lnTo>
                  <a:lnTo>
                    <a:pt x="21" y="43"/>
                  </a:lnTo>
                  <a:lnTo>
                    <a:pt x="15" y="43"/>
                  </a:lnTo>
                  <a:lnTo>
                    <a:pt x="9" y="41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7" y="9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4" y="5"/>
                  </a:lnTo>
                  <a:lnTo>
                    <a:pt x="50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7" name="Freeform 108"/>
            <p:cNvSpPr>
              <a:spLocks/>
            </p:cNvSpPr>
            <p:nvPr/>
          </p:nvSpPr>
          <p:spPr bwMode="auto">
            <a:xfrm>
              <a:off x="3840" y="2807"/>
              <a:ext cx="24" cy="11"/>
            </a:xfrm>
            <a:custGeom>
              <a:avLst/>
              <a:gdLst>
                <a:gd name="T0" fmla="*/ 6 w 94"/>
                <a:gd name="T1" fmla="*/ 2 h 44"/>
                <a:gd name="T2" fmla="*/ 6 w 94"/>
                <a:gd name="T3" fmla="*/ 2 h 44"/>
                <a:gd name="T4" fmla="*/ 6 w 94"/>
                <a:gd name="T5" fmla="*/ 2 h 44"/>
                <a:gd name="T6" fmla="*/ 6 w 94"/>
                <a:gd name="T7" fmla="*/ 2 h 44"/>
                <a:gd name="T8" fmla="*/ 6 w 94"/>
                <a:gd name="T9" fmla="*/ 3 h 44"/>
                <a:gd name="T10" fmla="*/ 6 w 94"/>
                <a:gd name="T11" fmla="*/ 3 h 44"/>
                <a:gd name="T12" fmla="*/ 5 w 94"/>
                <a:gd name="T13" fmla="*/ 3 h 44"/>
                <a:gd name="T14" fmla="*/ 5 w 94"/>
                <a:gd name="T15" fmla="*/ 3 h 44"/>
                <a:gd name="T16" fmla="*/ 4 w 94"/>
                <a:gd name="T17" fmla="*/ 2 h 44"/>
                <a:gd name="T18" fmla="*/ 4 w 94"/>
                <a:gd name="T19" fmla="*/ 2 h 44"/>
                <a:gd name="T20" fmla="*/ 4 w 94"/>
                <a:gd name="T21" fmla="*/ 2 h 44"/>
                <a:gd name="T22" fmla="*/ 3 w 94"/>
                <a:gd name="T23" fmla="*/ 2 h 44"/>
                <a:gd name="T24" fmla="*/ 3 w 94"/>
                <a:gd name="T25" fmla="*/ 2 h 44"/>
                <a:gd name="T26" fmla="*/ 3 w 94"/>
                <a:gd name="T27" fmla="*/ 2 h 44"/>
                <a:gd name="T28" fmla="*/ 3 w 94"/>
                <a:gd name="T29" fmla="*/ 2 h 44"/>
                <a:gd name="T30" fmla="*/ 2 w 94"/>
                <a:gd name="T31" fmla="*/ 3 h 44"/>
                <a:gd name="T32" fmla="*/ 2 w 94"/>
                <a:gd name="T33" fmla="*/ 3 h 44"/>
                <a:gd name="T34" fmla="*/ 2 w 94"/>
                <a:gd name="T35" fmla="*/ 3 h 44"/>
                <a:gd name="T36" fmla="*/ 1 w 94"/>
                <a:gd name="T37" fmla="*/ 3 h 44"/>
                <a:gd name="T38" fmla="*/ 1 w 94"/>
                <a:gd name="T39" fmla="*/ 3 h 44"/>
                <a:gd name="T40" fmla="*/ 1 w 94"/>
                <a:gd name="T41" fmla="*/ 2 h 44"/>
                <a:gd name="T42" fmla="*/ 0 w 94"/>
                <a:gd name="T43" fmla="*/ 2 h 44"/>
                <a:gd name="T44" fmla="*/ 0 w 94"/>
                <a:gd name="T45" fmla="*/ 2 h 44"/>
                <a:gd name="T46" fmla="*/ 0 w 94"/>
                <a:gd name="T47" fmla="*/ 1 h 44"/>
                <a:gd name="T48" fmla="*/ 0 w 94"/>
                <a:gd name="T49" fmla="*/ 1 h 44"/>
                <a:gd name="T50" fmla="*/ 0 w 94"/>
                <a:gd name="T51" fmla="*/ 1 h 44"/>
                <a:gd name="T52" fmla="*/ 1 w 94"/>
                <a:gd name="T53" fmla="*/ 1 h 44"/>
                <a:gd name="T54" fmla="*/ 1 w 94"/>
                <a:gd name="T55" fmla="*/ 0 h 44"/>
                <a:gd name="T56" fmla="*/ 1 w 94"/>
                <a:gd name="T57" fmla="*/ 0 h 44"/>
                <a:gd name="T58" fmla="*/ 2 w 94"/>
                <a:gd name="T59" fmla="*/ 0 h 44"/>
                <a:gd name="T60" fmla="*/ 2 w 94"/>
                <a:gd name="T61" fmla="*/ 0 h 44"/>
                <a:gd name="T62" fmla="*/ 3 w 94"/>
                <a:gd name="T63" fmla="*/ 0 h 44"/>
                <a:gd name="T64" fmla="*/ 4 w 94"/>
                <a:gd name="T65" fmla="*/ 1 h 44"/>
                <a:gd name="T66" fmla="*/ 4 w 94"/>
                <a:gd name="T67" fmla="*/ 1 h 44"/>
                <a:gd name="T68" fmla="*/ 5 w 94"/>
                <a:gd name="T69" fmla="*/ 1 h 44"/>
                <a:gd name="T70" fmla="*/ 5 w 94"/>
                <a:gd name="T71" fmla="*/ 1 h 44"/>
                <a:gd name="T72" fmla="*/ 6 w 94"/>
                <a:gd name="T73" fmla="*/ 2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44"/>
                <a:gd name="T113" fmla="*/ 94 w 94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44">
                  <a:moveTo>
                    <a:pt x="87" y="28"/>
                  </a:moveTo>
                  <a:lnTo>
                    <a:pt x="89" y="30"/>
                  </a:lnTo>
                  <a:lnTo>
                    <a:pt x="91" y="33"/>
                  </a:lnTo>
                  <a:lnTo>
                    <a:pt x="92" y="36"/>
                  </a:lnTo>
                  <a:lnTo>
                    <a:pt x="94" y="39"/>
                  </a:lnTo>
                  <a:lnTo>
                    <a:pt x="87" y="40"/>
                  </a:lnTo>
                  <a:lnTo>
                    <a:pt x="80" y="39"/>
                  </a:lnTo>
                  <a:lnTo>
                    <a:pt x="74" y="38"/>
                  </a:lnTo>
                  <a:lnTo>
                    <a:pt x="68" y="36"/>
                  </a:lnTo>
                  <a:lnTo>
                    <a:pt x="62" y="34"/>
                  </a:lnTo>
                  <a:lnTo>
                    <a:pt x="55" y="31"/>
                  </a:lnTo>
                  <a:lnTo>
                    <a:pt x="49" y="29"/>
                  </a:lnTo>
                  <a:lnTo>
                    <a:pt x="43" y="27"/>
                  </a:lnTo>
                  <a:lnTo>
                    <a:pt x="40" y="31"/>
                  </a:lnTo>
                  <a:lnTo>
                    <a:pt x="38" y="35"/>
                  </a:lnTo>
                  <a:lnTo>
                    <a:pt x="36" y="40"/>
                  </a:lnTo>
                  <a:lnTo>
                    <a:pt x="33" y="43"/>
                  </a:lnTo>
                  <a:lnTo>
                    <a:pt x="26" y="44"/>
                  </a:lnTo>
                  <a:lnTo>
                    <a:pt x="19" y="43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8"/>
                  </a:lnTo>
                  <a:lnTo>
                    <a:pt x="62" y="11"/>
                  </a:lnTo>
                  <a:lnTo>
                    <a:pt x="71" y="15"/>
                  </a:lnTo>
                  <a:lnTo>
                    <a:pt x="79" y="21"/>
                  </a:lnTo>
                  <a:lnTo>
                    <a:pt x="8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8" name="Freeform 109"/>
            <p:cNvSpPr>
              <a:spLocks/>
            </p:cNvSpPr>
            <p:nvPr/>
          </p:nvSpPr>
          <p:spPr bwMode="auto">
            <a:xfrm>
              <a:off x="3897" y="2846"/>
              <a:ext cx="16" cy="12"/>
            </a:xfrm>
            <a:custGeom>
              <a:avLst/>
              <a:gdLst>
                <a:gd name="T0" fmla="*/ 4 w 62"/>
                <a:gd name="T1" fmla="*/ 0 h 49"/>
                <a:gd name="T2" fmla="*/ 4 w 62"/>
                <a:gd name="T3" fmla="*/ 1 h 49"/>
                <a:gd name="T4" fmla="*/ 4 w 62"/>
                <a:gd name="T5" fmla="*/ 2 h 49"/>
                <a:gd name="T6" fmla="*/ 3 w 62"/>
                <a:gd name="T7" fmla="*/ 2 h 49"/>
                <a:gd name="T8" fmla="*/ 3 w 62"/>
                <a:gd name="T9" fmla="*/ 2 h 49"/>
                <a:gd name="T10" fmla="*/ 3 w 62"/>
                <a:gd name="T11" fmla="*/ 3 h 49"/>
                <a:gd name="T12" fmla="*/ 2 w 62"/>
                <a:gd name="T13" fmla="*/ 3 h 49"/>
                <a:gd name="T14" fmla="*/ 2 w 62"/>
                <a:gd name="T15" fmla="*/ 3 h 49"/>
                <a:gd name="T16" fmla="*/ 1 w 62"/>
                <a:gd name="T17" fmla="*/ 3 h 49"/>
                <a:gd name="T18" fmla="*/ 1 w 62"/>
                <a:gd name="T19" fmla="*/ 3 h 49"/>
                <a:gd name="T20" fmla="*/ 1 w 62"/>
                <a:gd name="T21" fmla="*/ 2 h 49"/>
                <a:gd name="T22" fmla="*/ 0 w 62"/>
                <a:gd name="T23" fmla="*/ 2 h 49"/>
                <a:gd name="T24" fmla="*/ 0 w 62"/>
                <a:gd name="T25" fmla="*/ 2 h 49"/>
                <a:gd name="T26" fmla="*/ 0 w 62"/>
                <a:gd name="T27" fmla="*/ 1 h 49"/>
                <a:gd name="T28" fmla="*/ 1 w 62"/>
                <a:gd name="T29" fmla="*/ 1 h 49"/>
                <a:gd name="T30" fmla="*/ 1 w 62"/>
                <a:gd name="T31" fmla="*/ 1 h 49"/>
                <a:gd name="T32" fmla="*/ 1 w 62"/>
                <a:gd name="T33" fmla="*/ 1 h 49"/>
                <a:gd name="T34" fmla="*/ 1 w 62"/>
                <a:gd name="T35" fmla="*/ 2 h 49"/>
                <a:gd name="T36" fmla="*/ 2 w 62"/>
                <a:gd name="T37" fmla="*/ 2 h 49"/>
                <a:gd name="T38" fmla="*/ 2 w 62"/>
                <a:gd name="T39" fmla="*/ 2 h 49"/>
                <a:gd name="T40" fmla="*/ 3 w 62"/>
                <a:gd name="T41" fmla="*/ 1 h 49"/>
                <a:gd name="T42" fmla="*/ 3 w 62"/>
                <a:gd name="T43" fmla="*/ 1 h 49"/>
                <a:gd name="T44" fmla="*/ 3 w 62"/>
                <a:gd name="T45" fmla="*/ 1 h 49"/>
                <a:gd name="T46" fmla="*/ 3 w 62"/>
                <a:gd name="T47" fmla="*/ 1 h 49"/>
                <a:gd name="T48" fmla="*/ 2 w 62"/>
                <a:gd name="T49" fmla="*/ 0 h 49"/>
                <a:gd name="T50" fmla="*/ 2 w 62"/>
                <a:gd name="T51" fmla="*/ 0 h 49"/>
                <a:gd name="T52" fmla="*/ 2 w 62"/>
                <a:gd name="T53" fmla="*/ 0 h 49"/>
                <a:gd name="T54" fmla="*/ 2 w 62"/>
                <a:gd name="T55" fmla="*/ 0 h 49"/>
                <a:gd name="T56" fmla="*/ 2 w 62"/>
                <a:gd name="T57" fmla="*/ 0 h 49"/>
                <a:gd name="T58" fmla="*/ 3 w 62"/>
                <a:gd name="T59" fmla="*/ 0 h 49"/>
                <a:gd name="T60" fmla="*/ 3 w 62"/>
                <a:gd name="T61" fmla="*/ 0 h 49"/>
                <a:gd name="T62" fmla="*/ 4 w 62"/>
                <a:gd name="T63" fmla="*/ 0 h 49"/>
                <a:gd name="T64" fmla="*/ 4 w 62"/>
                <a:gd name="T65" fmla="*/ 0 h 49"/>
                <a:gd name="T66" fmla="*/ 4 w 62"/>
                <a:gd name="T67" fmla="*/ 0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49"/>
                <a:gd name="T104" fmla="*/ 62 w 62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49">
                  <a:moveTo>
                    <a:pt x="62" y="8"/>
                  </a:moveTo>
                  <a:lnTo>
                    <a:pt x="62" y="18"/>
                  </a:lnTo>
                  <a:lnTo>
                    <a:pt x="58" y="27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49"/>
                  </a:lnTo>
                  <a:lnTo>
                    <a:pt x="17" y="46"/>
                  </a:lnTo>
                  <a:lnTo>
                    <a:pt x="12" y="43"/>
                  </a:lnTo>
                  <a:lnTo>
                    <a:pt x="7" y="40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5" y="26"/>
                  </a:lnTo>
                  <a:lnTo>
                    <a:pt x="19" y="28"/>
                  </a:lnTo>
                  <a:lnTo>
                    <a:pt x="27" y="29"/>
                  </a:lnTo>
                  <a:lnTo>
                    <a:pt x="35" y="28"/>
                  </a:lnTo>
                  <a:lnTo>
                    <a:pt x="42" y="25"/>
                  </a:lnTo>
                  <a:lnTo>
                    <a:pt x="47" y="19"/>
                  </a:lnTo>
                  <a:lnTo>
                    <a:pt x="44" y="13"/>
                  </a:lnTo>
                  <a:lnTo>
                    <a:pt x="39" y="11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29" name="Freeform 110"/>
            <p:cNvSpPr>
              <a:spLocks/>
            </p:cNvSpPr>
            <p:nvPr/>
          </p:nvSpPr>
          <p:spPr bwMode="auto">
            <a:xfrm>
              <a:off x="3788" y="2855"/>
              <a:ext cx="30" cy="10"/>
            </a:xfrm>
            <a:custGeom>
              <a:avLst/>
              <a:gdLst>
                <a:gd name="T0" fmla="*/ 4 w 122"/>
                <a:gd name="T1" fmla="*/ 1 h 38"/>
                <a:gd name="T2" fmla="*/ 4 w 122"/>
                <a:gd name="T3" fmla="*/ 1 h 38"/>
                <a:gd name="T4" fmla="*/ 5 w 122"/>
                <a:gd name="T5" fmla="*/ 1 h 38"/>
                <a:gd name="T6" fmla="*/ 5 w 122"/>
                <a:gd name="T7" fmla="*/ 1 h 38"/>
                <a:gd name="T8" fmla="*/ 6 w 122"/>
                <a:gd name="T9" fmla="*/ 1 h 38"/>
                <a:gd name="T10" fmla="*/ 6 w 122"/>
                <a:gd name="T11" fmla="*/ 1 h 38"/>
                <a:gd name="T12" fmla="*/ 7 w 122"/>
                <a:gd name="T13" fmla="*/ 1 h 38"/>
                <a:gd name="T14" fmla="*/ 7 w 122"/>
                <a:gd name="T15" fmla="*/ 1 h 38"/>
                <a:gd name="T16" fmla="*/ 7 w 122"/>
                <a:gd name="T17" fmla="*/ 1 h 38"/>
                <a:gd name="T18" fmla="*/ 7 w 122"/>
                <a:gd name="T19" fmla="*/ 1 h 38"/>
                <a:gd name="T20" fmla="*/ 7 w 122"/>
                <a:gd name="T21" fmla="*/ 2 h 38"/>
                <a:gd name="T22" fmla="*/ 7 w 122"/>
                <a:gd name="T23" fmla="*/ 2 h 38"/>
                <a:gd name="T24" fmla="*/ 6 w 122"/>
                <a:gd name="T25" fmla="*/ 2 h 38"/>
                <a:gd name="T26" fmla="*/ 6 w 122"/>
                <a:gd name="T27" fmla="*/ 2 h 38"/>
                <a:gd name="T28" fmla="*/ 6 w 122"/>
                <a:gd name="T29" fmla="*/ 2 h 38"/>
                <a:gd name="T30" fmla="*/ 5 w 122"/>
                <a:gd name="T31" fmla="*/ 3 h 38"/>
                <a:gd name="T32" fmla="*/ 5 w 122"/>
                <a:gd name="T33" fmla="*/ 3 h 38"/>
                <a:gd name="T34" fmla="*/ 5 w 122"/>
                <a:gd name="T35" fmla="*/ 3 h 38"/>
                <a:gd name="T36" fmla="*/ 4 w 122"/>
                <a:gd name="T37" fmla="*/ 3 h 38"/>
                <a:gd name="T38" fmla="*/ 3 w 122"/>
                <a:gd name="T39" fmla="*/ 3 h 38"/>
                <a:gd name="T40" fmla="*/ 3 w 122"/>
                <a:gd name="T41" fmla="*/ 2 h 38"/>
                <a:gd name="T42" fmla="*/ 2 w 122"/>
                <a:gd name="T43" fmla="*/ 2 h 38"/>
                <a:gd name="T44" fmla="*/ 2 w 122"/>
                <a:gd name="T45" fmla="*/ 2 h 38"/>
                <a:gd name="T46" fmla="*/ 1 w 122"/>
                <a:gd name="T47" fmla="*/ 2 h 38"/>
                <a:gd name="T48" fmla="*/ 1 w 122"/>
                <a:gd name="T49" fmla="*/ 2 h 38"/>
                <a:gd name="T50" fmla="*/ 1 w 122"/>
                <a:gd name="T51" fmla="*/ 1 h 38"/>
                <a:gd name="T52" fmla="*/ 0 w 122"/>
                <a:gd name="T53" fmla="*/ 1 h 38"/>
                <a:gd name="T54" fmla="*/ 0 w 122"/>
                <a:gd name="T55" fmla="*/ 1 h 38"/>
                <a:gd name="T56" fmla="*/ 0 w 122"/>
                <a:gd name="T57" fmla="*/ 0 h 38"/>
                <a:gd name="T58" fmla="*/ 0 w 122"/>
                <a:gd name="T59" fmla="*/ 0 h 38"/>
                <a:gd name="T60" fmla="*/ 1 w 122"/>
                <a:gd name="T61" fmla="*/ 0 h 38"/>
                <a:gd name="T62" fmla="*/ 1 w 122"/>
                <a:gd name="T63" fmla="*/ 1 h 38"/>
                <a:gd name="T64" fmla="*/ 2 w 122"/>
                <a:gd name="T65" fmla="*/ 1 h 38"/>
                <a:gd name="T66" fmla="*/ 2 w 122"/>
                <a:gd name="T67" fmla="*/ 1 h 38"/>
                <a:gd name="T68" fmla="*/ 3 w 122"/>
                <a:gd name="T69" fmla="*/ 1 h 38"/>
                <a:gd name="T70" fmla="*/ 4 w 122"/>
                <a:gd name="T71" fmla="*/ 1 h 38"/>
                <a:gd name="T72" fmla="*/ 4 w 122"/>
                <a:gd name="T73" fmla="*/ 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38"/>
                <a:gd name="T113" fmla="*/ 122 w 12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38">
                  <a:moveTo>
                    <a:pt x="68" y="17"/>
                  </a:moveTo>
                  <a:lnTo>
                    <a:pt x="75" y="17"/>
                  </a:lnTo>
                  <a:lnTo>
                    <a:pt x="82" y="17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9" y="18"/>
                  </a:lnTo>
                  <a:lnTo>
                    <a:pt x="116" y="17"/>
                  </a:lnTo>
                  <a:lnTo>
                    <a:pt x="122" y="15"/>
                  </a:lnTo>
                  <a:lnTo>
                    <a:pt x="119" y="19"/>
                  </a:lnTo>
                  <a:lnTo>
                    <a:pt x="116" y="23"/>
                  </a:lnTo>
                  <a:lnTo>
                    <a:pt x="111" y="26"/>
                  </a:lnTo>
                  <a:lnTo>
                    <a:pt x="107" y="29"/>
                  </a:lnTo>
                  <a:lnTo>
                    <a:pt x="101" y="32"/>
                  </a:lnTo>
                  <a:lnTo>
                    <a:pt x="96" y="35"/>
                  </a:lnTo>
                  <a:lnTo>
                    <a:pt x="90" y="37"/>
                  </a:lnTo>
                  <a:lnTo>
                    <a:pt x="85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49" y="36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9" y="1"/>
                  </a:lnTo>
                  <a:lnTo>
                    <a:pt x="17" y="4"/>
                  </a:lnTo>
                  <a:lnTo>
                    <a:pt x="26" y="7"/>
                  </a:lnTo>
                  <a:lnTo>
                    <a:pt x="34" y="10"/>
                  </a:lnTo>
                  <a:lnTo>
                    <a:pt x="42" y="13"/>
                  </a:lnTo>
                  <a:lnTo>
                    <a:pt x="50" y="15"/>
                  </a:lnTo>
                  <a:lnTo>
                    <a:pt x="59" y="17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0" name="Freeform 111"/>
            <p:cNvSpPr>
              <a:spLocks/>
            </p:cNvSpPr>
            <p:nvPr/>
          </p:nvSpPr>
          <p:spPr bwMode="auto">
            <a:xfrm>
              <a:off x="3705" y="2818"/>
              <a:ext cx="4" cy="5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1 w 17"/>
                <a:gd name="T21" fmla="*/ 0 h 22"/>
                <a:gd name="T22" fmla="*/ 1 w 17"/>
                <a:gd name="T23" fmla="*/ 0 h 22"/>
                <a:gd name="T24" fmla="*/ 1 w 17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2"/>
                <a:gd name="T41" fmla="*/ 17 w 1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2">
                  <a:moveTo>
                    <a:pt x="17" y="3"/>
                  </a:moveTo>
                  <a:lnTo>
                    <a:pt x="16" y="10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1" name="Freeform 112"/>
            <p:cNvSpPr>
              <a:spLocks/>
            </p:cNvSpPr>
            <p:nvPr/>
          </p:nvSpPr>
          <p:spPr bwMode="auto">
            <a:xfrm>
              <a:off x="3625" y="2821"/>
              <a:ext cx="6" cy="6"/>
            </a:xfrm>
            <a:custGeom>
              <a:avLst/>
              <a:gdLst>
                <a:gd name="T0" fmla="*/ 2 w 21"/>
                <a:gd name="T1" fmla="*/ 1 h 24"/>
                <a:gd name="T2" fmla="*/ 2 w 21"/>
                <a:gd name="T3" fmla="*/ 1 h 24"/>
                <a:gd name="T4" fmla="*/ 1 w 21"/>
                <a:gd name="T5" fmla="*/ 1 h 24"/>
                <a:gd name="T6" fmla="*/ 1 w 21"/>
                <a:gd name="T7" fmla="*/ 1 h 24"/>
                <a:gd name="T8" fmla="*/ 1 w 21"/>
                <a:gd name="T9" fmla="*/ 2 h 24"/>
                <a:gd name="T10" fmla="*/ 1 w 21"/>
                <a:gd name="T11" fmla="*/ 2 h 24"/>
                <a:gd name="T12" fmla="*/ 1 w 21"/>
                <a:gd name="T13" fmla="*/ 2 h 24"/>
                <a:gd name="T14" fmla="*/ 0 w 21"/>
                <a:gd name="T15" fmla="*/ 1 h 24"/>
                <a:gd name="T16" fmla="*/ 0 w 21"/>
                <a:gd name="T17" fmla="*/ 1 h 24"/>
                <a:gd name="T18" fmla="*/ 0 w 21"/>
                <a:gd name="T19" fmla="*/ 1 h 24"/>
                <a:gd name="T20" fmla="*/ 0 w 21"/>
                <a:gd name="T21" fmla="*/ 1 h 24"/>
                <a:gd name="T22" fmla="*/ 1 w 21"/>
                <a:gd name="T23" fmla="*/ 0 h 24"/>
                <a:gd name="T24" fmla="*/ 1 w 21"/>
                <a:gd name="T25" fmla="*/ 0 h 24"/>
                <a:gd name="T26" fmla="*/ 1 w 21"/>
                <a:gd name="T27" fmla="*/ 0 h 24"/>
                <a:gd name="T28" fmla="*/ 1 w 21"/>
                <a:gd name="T29" fmla="*/ 0 h 24"/>
                <a:gd name="T30" fmla="*/ 2 w 21"/>
                <a:gd name="T31" fmla="*/ 1 h 24"/>
                <a:gd name="T32" fmla="*/ 2 w 21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4"/>
                <a:gd name="T53" fmla="*/ 21 w 21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4">
                  <a:moveTo>
                    <a:pt x="21" y="13"/>
                  </a:moveTo>
                  <a:lnTo>
                    <a:pt x="21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2" name="Freeform 113"/>
            <p:cNvSpPr>
              <a:spLocks/>
            </p:cNvSpPr>
            <p:nvPr/>
          </p:nvSpPr>
          <p:spPr bwMode="auto">
            <a:xfrm>
              <a:off x="3698" y="2855"/>
              <a:ext cx="8" cy="4"/>
            </a:xfrm>
            <a:custGeom>
              <a:avLst/>
              <a:gdLst>
                <a:gd name="T0" fmla="*/ 2 w 35"/>
                <a:gd name="T1" fmla="*/ 0 h 16"/>
                <a:gd name="T2" fmla="*/ 2 w 35"/>
                <a:gd name="T3" fmla="*/ 1 h 16"/>
                <a:gd name="T4" fmla="*/ 2 w 35"/>
                <a:gd name="T5" fmla="*/ 1 h 16"/>
                <a:gd name="T6" fmla="*/ 1 w 35"/>
                <a:gd name="T7" fmla="*/ 1 h 16"/>
                <a:gd name="T8" fmla="*/ 1 w 35"/>
                <a:gd name="T9" fmla="*/ 1 h 16"/>
                <a:gd name="T10" fmla="*/ 1 w 35"/>
                <a:gd name="T11" fmla="*/ 1 h 16"/>
                <a:gd name="T12" fmla="*/ 1 w 35"/>
                <a:gd name="T13" fmla="*/ 1 h 16"/>
                <a:gd name="T14" fmla="*/ 0 w 35"/>
                <a:gd name="T15" fmla="*/ 1 h 16"/>
                <a:gd name="T16" fmla="*/ 0 w 35"/>
                <a:gd name="T17" fmla="*/ 1 h 16"/>
                <a:gd name="T18" fmla="*/ 0 w 35"/>
                <a:gd name="T19" fmla="*/ 1 h 16"/>
                <a:gd name="T20" fmla="*/ 0 w 35"/>
                <a:gd name="T21" fmla="*/ 1 h 16"/>
                <a:gd name="T22" fmla="*/ 0 w 35"/>
                <a:gd name="T23" fmla="*/ 0 h 16"/>
                <a:gd name="T24" fmla="*/ 1 w 35"/>
                <a:gd name="T25" fmla="*/ 0 h 16"/>
                <a:gd name="T26" fmla="*/ 1 w 35"/>
                <a:gd name="T27" fmla="*/ 0 h 16"/>
                <a:gd name="T28" fmla="*/ 1 w 35"/>
                <a:gd name="T29" fmla="*/ 0 h 16"/>
                <a:gd name="T30" fmla="*/ 1 w 35"/>
                <a:gd name="T31" fmla="*/ 0 h 16"/>
                <a:gd name="T32" fmla="*/ 2 w 35"/>
                <a:gd name="T33" fmla="*/ 0 h 16"/>
                <a:gd name="T34" fmla="*/ 2 w 35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6"/>
                <a:gd name="T56" fmla="*/ 35 w 35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6">
                  <a:moveTo>
                    <a:pt x="33" y="5"/>
                  </a:moveTo>
                  <a:lnTo>
                    <a:pt x="35" y="14"/>
                  </a:lnTo>
                  <a:lnTo>
                    <a:pt x="31" y="15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5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3" name="Freeform 114"/>
            <p:cNvSpPr>
              <a:spLocks/>
            </p:cNvSpPr>
            <p:nvPr/>
          </p:nvSpPr>
          <p:spPr bwMode="auto">
            <a:xfrm>
              <a:off x="3635" y="2860"/>
              <a:ext cx="8" cy="4"/>
            </a:xfrm>
            <a:custGeom>
              <a:avLst/>
              <a:gdLst>
                <a:gd name="T0" fmla="*/ 2 w 30"/>
                <a:gd name="T1" fmla="*/ 0 h 15"/>
                <a:gd name="T2" fmla="*/ 2 w 30"/>
                <a:gd name="T3" fmla="*/ 1 h 15"/>
                <a:gd name="T4" fmla="*/ 2 w 30"/>
                <a:gd name="T5" fmla="*/ 1 h 15"/>
                <a:gd name="T6" fmla="*/ 2 w 30"/>
                <a:gd name="T7" fmla="*/ 1 h 15"/>
                <a:gd name="T8" fmla="*/ 1 w 30"/>
                <a:gd name="T9" fmla="*/ 1 h 15"/>
                <a:gd name="T10" fmla="*/ 1 w 30"/>
                <a:gd name="T11" fmla="*/ 1 h 15"/>
                <a:gd name="T12" fmla="*/ 1 w 30"/>
                <a:gd name="T13" fmla="*/ 1 h 15"/>
                <a:gd name="T14" fmla="*/ 0 w 30"/>
                <a:gd name="T15" fmla="*/ 1 h 15"/>
                <a:gd name="T16" fmla="*/ 0 w 30"/>
                <a:gd name="T17" fmla="*/ 1 h 15"/>
                <a:gd name="T18" fmla="*/ 0 w 30"/>
                <a:gd name="T19" fmla="*/ 1 h 15"/>
                <a:gd name="T20" fmla="*/ 0 w 30"/>
                <a:gd name="T21" fmla="*/ 0 h 15"/>
                <a:gd name="T22" fmla="*/ 1 w 30"/>
                <a:gd name="T23" fmla="*/ 0 h 15"/>
                <a:gd name="T24" fmla="*/ 1 w 30"/>
                <a:gd name="T25" fmla="*/ 0 h 15"/>
                <a:gd name="T26" fmla="*/ 1 w 30"/>
                <a:gd name="T27" fmla="*/ 0 h 15"/>
                <a:gd name="T28" fmla="*/ 2 w 30"/>
                <a:gd name="T29" fmla="*/ 0 h 15"/>
                <a:gd name="T30" fmla="*/ 2 w 30"/>
                <a:gd name="T31" fmla="*/ 0 h 15"/>
                <a:gd name="T32" fmla="*/ 2 w 3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5"/>
                <a:gd name="T53" fmla="*/ 30 w 3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5">
                  <a:moveTo>
                    <a:pt x="30" y="5"/>
                  </a:moveTo>
                  <a:lnTo>
                    <a:pt x="28" y="8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7" y="14"/>
                  </a:lnTo>
                  <a:lnTo>
                    <a:pt x="13" y="15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4" name="Freeform 115"/>
            <p:cNvSpPr>
              <a:spLocks/>
            </p:cNvSpPr>
            <p:nvPr/>
          </p:nvSpPr>
          <p:spPr bwMode="auto">
            <a:xfrm>
              <a:off x="3843" y="2878"/>
              <a:ext cx="48" cy="25"/>
            </a:xfrm>
            <a:custGeom>
              <a:avLst/>
              <a:gdLst>
                <a:gd name="T0" fmla="*/ 11 w 193"/>
                <a:gd name="T1" fmla="*/ 0 h 102"/>
                <a:gd name="T2" fmla="*/ 11 w 193"/>
                <a:gd name="T3" fmla="*/ 0 h 102"/>
                <a:gd name="T4" fmla="*/ 11 w 193"/>
                <a:gd name="T5" fmla="*/ 1 h 102"/>
                <a:gd name="T6" fmla="*/ 12 w 193"/>
                <a:gd name="T7" fmla="*/ 1 h 102"/>
                <a:gd name="T8" fmla="*/ 12 w 193"/>
                <a:gd name="T9" fmla="*/ 1 h 102"/>
                <a:gd name="T10" fmla="*/ 11 w 193"/>
                <a:gd name="T11" fmla="*/ 2 h 102"/>
                <a:gd name="T12" fmla="*/ 10 w 193"/>
                <a:gd name="T13" fmla="*/ 2 h 102"/>
                <a:gd name="T14" fmla="*/ 9 w 193"/>
                <a:gd name="T15" fmla="*/ 2 h 102"/>
                <a:gd name="T16" fmla="*/ 7 w 193"/>
                <a:gd name="T17" fmla="*/ 2 h 102"/>
                <a:gd name="T18" fmla="*/ 6 w 193"/>
                <a:gd name="T19" fmla="*/ 3 h 102"/>
                <a:gd name="T20" fmla="*/ 5 w 193"/>
                <a:gd name="T21" fmla="*/ 3 h 102"/>
                <a:gd name="T22" fmla="*/ 4 w 193"/>
                <a:gd name="T23" fmla="*/ 3 h 102"/>
                <a:gd name="T24" fmla="*/ 3 w 193"/>
                <a:gd name="T25" fmla="*/ 4 h 102"/>
                <a:gd name="T26" fmla="*/ 3 w 193"/>
                <a:gd name="T27" fmla="*/ 4 h 102"/>
                <a:gd name="T28" fmla="*/ 2 w 193"/>
                <a:gd name="T29" fmla="*/ 5 h 102"/>
                <a:gd name="T30" fmla="*/ 2 w 193"/>
                <a:gd name="T31" fmla="*/ 5 h 102"/>
                <a:gd name="T32" fmla="*/ 2 w 193"/>
                <a:gd name="T33" fmla="*/ 5 h 102"/>
                <a:gd name="T34" fmla="*/ 1 w 193"/>
                <a:gd name="T35" fmla="*/ 5 h 102"/>
                <a:gd name="T36" fmla="*/ 1 w 193"/>
                <a:gd name="T37" fmla="*/ 6 h 102"/>
                <a:gd name="T38" fmla="*/ 0 w 193"/>
                <a:gd name="T39" fmla="*/ 6 h 102"/>
                <a:gd name="T40" fmla="*/ 0 w 193"/>
                <a:gd name="T41" fmla="*/ 6 h 102"/>
                <a:gd name="T42" fmla="*/ 0 w 193"/>
                <a:gd name="T43" fmla="*/ 5 h 102"/>
                <a:gd name="T44" fmla="*/ 0 w 193"/>
                <a:gd name="T45" fmla="*/ 5 h 102"/>
                <a:gd name="T46" fmla="*/ 0 w 193"/>
                <a:gd name="T47" fmla="*/ 4 h 102"/>
                <a:gd name="T48" fmla="*/ 1 w 193"/>
                <a:gd name="T49" fmla="*/ 3 h 102"/>
                <a:gd name="T50" fmla="*/ 1 w 193"/>
                <a:gd name="T51" fmla="*/ 3 h 102"/>
                <a:gd name="T52" fmla="*/ 1 w 193"/>
                <a:gd name="T53" fmla="*/ 3 h 102"/>
                <a:gd name="T54" fmla="*/ 2 w 193"/>
                <a:gd name="T55" fmla="*/ 3 h 102"/>
                <a:gd name="T56" fmla="*/ 2 w 193"/>
                <a:gd name="T57" fmla="*/ 2 h 102"/>
                <a:gd name="T58" fmla="*/ 2 w 193"/>
                <a:gd name="T59" fmla="*/ 2 h 102"/>
                <a:gd name="T60" fmla="*/ 2 w 193"/>
                <a:gd name="T61" fmla="*/ 2 h 102"/>
                <a:gd name="T62" fmla="*/ 3 w 193"/>
                <a:gd name="T63" fmla="*/ 2 h 102"/>
                <a:gd name="T64" fmla="*/ 3 w 193"/>
                <a:gd name="T65" fmla="*/ 2 h 102"/>
                <a:gd name="T66" fmla="*/ 4 w 193"/>
                <a:gd name="T67" fmla="*/ 1 h 102"/>
                <a:gd name="T68" fmla="*/ 5 w 193"/>
                <a:gd name="T69" fmla="*/ 1 h 102"/>
                <a:gd name="T70" fmla="*/ 5 w 193"/>
                <a:gd name="T71" fmla="*/ 1 h 102"/>
                <a:gd name="T72" fmla="*/ 6 w 193"/>
                <a:gd name="T73" fmla="*/ 1 h 102"/>
                <a:gd name="T74" fmla="*/ 7 w 193"/>
                <a:gd name="T75" fmla="*/ 2 h 102"/>
                <a:gd name="T76" fmla="*/ 8 w 193"/>
                <a:gd name="T77" fmla="*/ 1 h 102"/>
                <a:gd name="T78" fmla="*/ 8 w 193"/>
                <a:gd name="T79" fmla="*/ 1 h 102"/>
                <a:gd name="T80" fmla="*/ 9 w 193"/>
                <a:gd name="T81" fmla="*/ 1 h 102"/>
                <a:gd name="T82" fmla="*/ 10 w 193"/>
                <a:gd name="T83" fmla="*/ 1 h 102"/>
                <a:gd name="T84" fmla="*/ 10 w 193"/>
                <a:gd name="T85" fmla="*/ 0 h 102"/>
                <a:gd name="T86" fmla="*/ 10 w 193"/>
                <a:gd name="T87" fmla="*/ 0 h 102"/>
                <a:gd name="T88" fmla="*/ 11 w 19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3"/>
                <a:gd name="T136" fmla="*/ 0 h 102"/>
                <a:gd name="T137" fmla="*/ 193 w 19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3" h="102">
                  <a:moveTo>
                    <a:pt x="176" y="0"/>
                  </a:moveTo>
                  <a:lnTo>
                    <a:pt x="180" y="6"/>
                  </a:lnTo>
                  <a:lnTo>
                    <a:pt x="184" y="13"/>
                  </a:lnTo>
                  <a:lnTo>
                    <a:pt x="188" y="19"/>
                  </a:lnTo>
                  <a:lnTo>
                    <a:pt x="193" y="24"/>
                  </a:lnTo>
                  <a:lnTo>
                    <a:pt x="176" y="30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21" y="42"/>
                  </a:lnTo>
                  <a:lnTo>
                    <a:pt x="103" y="47"/>
                  </a:lnTo>
                  <a:lnTo>
                    <a:pt x="86" y="52"/>
                  </a:lnTo>
                  <a:lnTo>
                    <a:pt x="69" y="59"/>
                  </a:lnTo>
                  <a:lnTo>
                    <a:pt x="53" y="68"/>
                  </a:lnTo>
                  <a:lnTo>
                    <a:pt x="47" y="72"/>
                  </a:lnTo>
                  <a:lnTo>
                    <a:pt x="41" y="76"/>
                  </a:lnTo>
                  <a:lnTo>
                    <a:pt x="35" y="80"/>
                  </a:lnTo>
                  <a:lnTo>
                    <a:pt x="29" y="84"/>
                  </a:lnTo>
                  <a:lnTo>
                    <a:pt x="22" y="90"/>
                  </a:lnTo>
                  <a:lnTo>
                    <a:pt x="16" y="94"/>
                  </a:lnTo>
                  <a:lnTo>
                    <a:pt x="10" y="98"/>
                  </a:lnTo>
                  <a:lnTo>
                    <a:pt x="4" y="102"/>
                  </a:lnTo>
                  <a:lnTo>
                    <a:pt x="3" y="90"/>
                  </a:lnTo>
                  <a:lnTo>
                    <a:pt x="0" y="76"/>
                  </a:lnTo>
                  <a:lnTo>
                    <a:pt x="2" y="65"/>
                  </a:lnTo>
                  <a:lnTo>
                    <a:pt x="14" y="59"/>
                  </a:lnTo>
                  <a:lnTo>
                    <a:pt x="18" y="55"/>
                  </a:lnTo>
                  <a:lnTo>
                    <a:pt x="23" y="50"/>
                  </a:lnTo>
                  <a:lnTo>
                    <a:pt x="27" y="45"/>
                  </a:lnTo>
                  <a:lnTo>
                    <a:pt x="32" y="40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7" y="29"/>
                  </a:lnTo>
                  <a:lnTo>
                    <a:pt x="52" y="27"/>
                  </a:lnTo>
                  <a:lnTo>
                    <a:pt x="64" y="25"/>
                  </a:lnTo>
                  <a:lnTo>
                    <a:pt x="76" y="24"/>
                  </a:lnTo>
                  <a:lnTo>
                    <a:pt x="89" y="25"/>
                  </a:lnTo>
                  <a:lnTo>
                    <a:pt x="101" y="26"/>
                  </a:lnTo>
                  <a:lnTo>
                    <a:pt x="113" y="27"/>
                  </a:lnTo>
                  <a:lnTo>
                    <a:pt x="125" y="26"/>
                  </a:lnTo>
                  <a:lnTo>
                    <a:pt x="137" y="23"/>
                  </a:lnTo>
                  <a:lnTo>
                    <a:pt x="148" y="18"/>
                  </a:lnTo>
                  <a:lnTo>
                    <a:pt x="155" y="13"/>
                  </a:lnTo>
                  <a:lnTo>
                    <a:pt x="162" y="9"/>
                  </a:lnTo>
                  <a:lnTo>
                    <a:pt x="169" y="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5" name="Freeform 116"/>
            <p:cNvSpPr>
              <a:spLocks/>
            </p:cNvSpPr>
            <p:nvPr/>
          </p:nvSpPr>
          <p:spPr bwMode="auto">
            <a:xfrm>
              <a:off x="3705" y="2886"/>
              <a:ext cx="16" cy="8"/>
            </a:xfrm>
            <a:custGeom>
              <a:avLst/>
              <a:gdLst>
                <a:gd name="T0" fmla="*/ 4 w 66"/>
                <a:gd name="T1" fmla="*/ 1 h 30"/>
                <a:gd name="T2" fmla="*/ 4 w 66"/>
                <a:gd name="T3" fmla="*/ 2 h 30"/>
                <a:gd name="T4" fmla="*/ 3 w 66"/>
                <a:gd name="T5" fmla="*/ 2 h 30"/>
                <a:gd name="T6" fmla="*/ 3 w 66"/>
                <a:gd name="T7" fmla="*/ 2 h 30"/>
                <a:gd name="T8" fmla="*/ 2 w 66"/>
                <a:gd name="T9" fmla="*/ 2 h 30"/>
                <a:gd name="T10" fmla="*/ 2 w 66"/>
                <a:gd name="T11" fmla="*/ 2 h 30"/>
                <a:gd name="T12" fmla="*/ 2 w 66"/>
                <a:gd name="T13" fmla="*/ 2 h 30"/>
                <a:gd name="T14" fmla="*/ 1 w 66"/>
                <a:gd name="T15" fmla="*/ 2 h 30"/>
                <a:gd name="T16" fmla="*/ 1 w 66"/>
                <a:gd name="T17" fmla="*/ 2 h 30"/>
                <a:gd name="T18" fmla="*/ 1 w 66"/>
                <a:gd name="T19" fmla="*/ 2 h 30"/>
                <a:gd name="T20" fmla="*/ 0 w 66"/>
                <a:gd name="T21" fmla="*/ 1 h 30"/>
                <a:gd name="T22" fmla="*/ 0 w 66"/>
                <a:gd name="T23" fmla="*/ 1 h 30"/>
                <a:gd name="T24" fmla="*/ 0 w 66"/>
                <a:gd name="T25" fmla="*/ 0 h 30"/>
                <a:gd name="T26" fmla="*/ 0 w 66"/>
                <a:gd name="T27" fmla="*/ 0 h 30"/>
                <a:gd name="T28" fmla="*/ 1 w 66"/>
                <a:gd name="T29" fmla="*/ 0 h 30"/>
                <a:gd name="T30" fmla="*/ 1 w 66"/>
                <a:gd name="T31" fmla="*/ 0 h 30"/>
                <a:gd name="T32" fmla="*/ 2 w 66"/>
                <a:gd name="T33" fmla="*/ 0 h 30"/>
                <a:gd name="T34" fmla="*/ 2 w 66"/>
                <a:gd name="T35" fmla="*/ 1 h 30"/>
                <a:gd name="T36" fmla="*/ 3 w 66"/>
                <a:gd name="T37" fmla="*/ 1 h 30"/>
                <a:gd name="T38" fmla="*/ 3 w 66"/>
                <a:gd name="T39" fmla="*/ 1 h 30"/>
                <a:gd name="T40" fmla="*/ 4 w 66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0"/>
                <a:gd name="T65" fmla="*/ 66 w 66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0">
                  <a:moveTo>
                    <a:pt x="66" y="20"/>
                  </a:moveTo>
                  <a:lnTo>
                    <a:pt x="60" y="21"/>
                  </a:lnTo>
                  <a:lnTo>
                    <a:pt x="54" y="21"/>
                  </a:lnTo>
                  <a:lnTo>
                    <a:pt x="47" y="22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9" y="26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4" y="5"/>
                  </a:lnTo>
                  <a:lnTo>
                    <a:pt x="42" y="9"/>
                  </a:lnTo>
                  <a:lnTo>
                    <a:pt x="50" y="13"/>
                  </a:lnTo>
                  <a:lnTo>
                    <a:pt x="58" y="17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6" name="Freeform 117"/>
            <p:cNvSpPr>
              <a:spLocks/>
            </p:cNvSpPr>
            <p:nvPr/>
          </p:nvSpPr>
          <p:spPr bwMode="auto">
            <a:xfrm>
              <a:off x="3630" y="2889"/>
              <a:ext cx="67" cy="10"/>
            </a:xfrm>
            <a:custGeom>
              <a:avLst/>
              <a:gdLst>
                <a:gd name="T0" fmla="*/ 17 w 266"/>
                <a:gd name="T1" fmla="*/ 1 h 40"/>
                <a:gd name="T2" fmla="*/ 16 w 266"/>
                <a:gd name="T3" fmla="*/ 1 h 40"/>
                <a:gd name="T4" fmla="*/ 15 w 266"/>
                <a:gd name="T5" fmla="*/ 1 h 40"/>
                <a:gd name="T6" fmla="*/ 14 w 266"/>
                <a:gd name="T7" fmla="*/ 2 h 40"/>
                <a:gd name="T8" fmla="*/ 13 w 266"/>
                <a:gd name="T9" fmla="*/ 2 h 40"/>
                <a:gd name="T10" fmla="*/ 12 w 266"/>
                <a:gd name="T11" fmla="*/ 2 h 40"/>
                <a:gd name="T12" fmla="*/ 11 w 266"/>
                <a:gd name="T13" fmla="*/ 3 h 40"/>
                <a:gd name="T14" fmla="*/ 10 w 266"/>
                <a:gd name="T15" fmla="*/ 3 h 40"/>
                <a:gd name="T16" fmla="*/ 8 w 266"/>
                <a:gd name="T17" fmla="*/ 3 h 40"/>
                <a:gd name="T18" fmla="*/ 7 w 266"/>
                <a:gd name="T19" fmla="*/ 3 h 40"/>
                <a:gd name="T20" fmla="*/ 6 w 266"/>
                <a:gd name="T21" fmla="*/ 3 h 40"/>
                <a:gd name="T22" fmla="*/ 5 w 266"/>
                <a:gd name="T23" fmla="*/ 3 h 40"/>
                <a:gd name="T24" fmla="*/ 4 w 266"/>
                <a:gd name="T25" fmla="*/ 3 h 40"/>
                <a:gd name="T26" fmla="*/ 3 w 266"/>
                <a:gd name="T27" fmla="*/ 3 h 40"/>
                <a:gd name="T28" fmla="*/ 2 w 266"/>
                <a:gd name="T29" fmla="*/ 3 h 40"/>
                <a:gd name="T30" fmla="*/ 1 w 266"/>
                <a:gd name="T31" fmla="*/ 3 h 40"/>
                <a:gd name="T32" fmla="*/ 0 w 266"/>
                <a:gd name="T33" fmla="*/ 2 h 40"/>
                <a:gd name="T34" fmla="*/ 0 w 266"/>
                <a:gd name="T35" fmla="*/ 2 h 40"/>
                <a:gd name="T36" fmla="*/ 0 w 266"/>
                <a:gd name="T37" fmla="*/ 1 h 40"/>
                <a:gd name="T38" fmla="*/ 0 w 266"/>
                <a:gd name="T39" fmla="*/ 1 h 40"/>
                <a:gd name="T40" fmla="*/ 1 w 266"/>
                <a:gd name="T41" fmla="*/ 1 h 40"/>
                <a:gd name="T42" fmla="*/ 2 w 266"/>
                <a:gd name="T43" fmla="*/ 1 h 40"/>
                <a:gd name="T44" fmla="*/ 3 w 266"/>
                <a:gd name="T45" fmla="*/ 1 h 40"/>
                <a:gd name="T46" fmla="*/ 4 w 266"/>
                <a:gd name="T47" fmla="*/ 1 h 40"/>
                <a:gd name="T48" fmla="*/ 4 w 266"/>
                <a:gd name="T49" fmla="*/ 1 h 40"/>
                <a:gd name="T50" fmla="*/ 5 w 266"/>
                <a:gd name="T51" fmla="*/ 1 h 40"/>
                <a:gd name="T52" fmla="*/ 6 w 266"/>
                <a:gd name="T53" fmla="*/ 1 h 40"/>
                <a:gd name="T54" fmla="*/ 7 w 266"/>
                <a:gd name="T55" fmla="*/ 1 h 40"/>
                <a:gd name="T56" fmla="*/ 8 w 266"/>
                <a:gd name="T57" fmla="*/ 1 h 40"/>
                <a:gd name="T58" fmla="*/ 9 w 266"/>
                <a:gd name="T59" fmla="*/ 1 h 40"/>
                <a:gd name="T60" fmla="*/ 10 w 266"/>
                <a:gd name="T61" fmla="*/ 1 h 40"/>
                <a:gd name="T62" fmla="*/ 11 w 266"/>
                <a:gd name="T63" fmla="*/ 1 h 40"/>
                <a:gd name="T64" fmla="*/ 12 w 266"/>
                <a:gd name="T65" fmla="*/ 1 h 40"/>
                <a:gd name="T66" fmla="*/ 13 w 266"/>
                <a:gd name="T67" fmla="*/ 0 h 40"/>
                <a:gd name="T68" fmla="*/ 14 w 266"/>
                <a:gd name="T69" fmla="*/ 0 h 40"/>
                <a:gd name="T70" fmla="*/ 15 w 266"/>
                <a:gd name="T71" fmla="*/ 0 h 40"/>
                <a:gd name="T72" fmla="*/ 16 w 266"/>
                <a:gd name="T73" fmla="*/ 0 h 40"/>
                <a:gd name="T74" fmla="*/ 16 w 266"/>
                <a:gd name="T75" fmla="*/ 0 h 40"/>
                <a:gd name="T76" fmla="*/ 17 w 266"/>
                <a:gd name="T77" fmla="*/ 0 h 40"/>
                <a:gd name="T78" fmla="*/ 17 w 266"/>
                <a:gd name="T79" fmla="*/ 1 h 40"/>
                <a:gd name="T80" fmla="*/ 17 w 266"/>
                <a:gd name="T81" fmla="*/ 1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40"/>
                <a:gd name="T125" fmla="*/ 266 w 26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40">
                  <a:moveTo>
                    <a:pt x="266" y="11"/>
                  </a:moveTo>
                  <a:lnTo>
                    <a:pt x="250" y="19"/>
                  </a:lnTo>
                  <a:lnTo>
                    <a:pt x="235" y="26"/>
                  </a:lnTo>
                  <a:lnTo>
                    <a:pt x="218" y="31"/>
                  </a:lnTo>
                  <a:lnTo>
                    <a:pt x="202" y="35"/>
                  </a:lnTo>
                  <a:lnTo>
                    <a:pt x="184" y="37"/>
                  </a:lnTo>
                  <a:lnTo>
                    <a:pt x="167" y="39"/>
                  </a:lnTo>
                  <a:lnTo>
                    <a:pt x="149" y="39"/>
                  </a:lnTo>
                  <a:lnTo>
                    <a:pt x="131" y="39"/>
                  </a:lnTo>
                  <a:lnTo>
                    <a:pt x="114" y="39"/>
                  </a:lnTo>
                  <a:lnTo>
                    <a:pt x="97" y="39"/>
                  </a:lnTo>
                  <a:lnTo>
                    <a:pt x="81" y="40"/>
                  </a:lnTo>
                  <a:lnTo>
                    <a:pt x="65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38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5" y="14"/>
                  </a:lnTo>
                  <a:lnTo>
                    <a:pt x="9" y="8"/>
                  </a:lnTo>
                  <a:lnTo>
                    <a:pt x="24" y="9"/>
                  </a:lnTo>
                  <a:lnTo>
                    <a:pt x="39" y="9"/>
                  </a:lnTo>
                  <a:lnTo>
                    <a:pt x="54" y="10"/>
                  </a:lnTo>
                  <a:lnTo>
                    <a:pt x="69" y="10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5" y="10"/>
                  </a:lnTo>
                  <a:lnTo>
                    <a:pt x="132" y="10"/>
                  </a:lnTo>
                  <a:lnTo>
                    <a:pt x="147" y="10"/>
                  </a:lnTo>
                  <a:lnTo>
                    <a:pt x="162" y="9"/>
                  </a:lnTo>
                  <a:lnTo>
                    <a:pt x="178" y="8"/>
                  </a:lnTo>
                  <a:lnTo>
                    <a:pt x="193" y="7"/>
                  </a:lnTo>
                  <a:lnTo>
                    <a:pt x="208" y="6"/>
                  </a:lnTo>
                  <a:lnTo>
                    <a:pt x="223" y="4"/>
                  </a:lnTo>
                  <a:lnTo>
                    <a:pt x="238" y="2"/>
                  </a:lnTo>
                  <a:lnTo>
                    <a:pt x="253" y="0"/>
                  </a:lnTo>
                  <a:lnTo>
                    <a:pt x="257" y="2"/>
                  </a:lnTo>
                  <a:lnTo>
                    <a:pt x="261" y="5"/>
                  </a:lnTo>
                  <a:lnTo>
                    <a:pt x="264" y="8"/>
                  </a:lnTo>
                  <a:lnTo>
                    <a:pt x="266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7" name="Freeform 118"/>
            <p:cNvSpPr>
              <a:spLocks/>
            </p:cNvSpPr>
            <p:nvPr/>
          </p:nvSpPr>
          <p:spPr bwMode="auto">
            <a:xfrm>
              <a:off x="3600" y="2894"/>
              <a:ext cx="21" cy="14"/>
            </a:xfrm>
            <a:custGeom>
              <a:avLst/>
              <a:gdLst>
                <a:gd name="T0" fmla="*/ 5 w 86"/>
                <a:gd name="T1" fmla="*/ 2 h 56"/>
                <a:gd name="T2" fmla="*/ 4 w 86"/>
                <a:gd name="T3" fmla="*/ 2 h 56"/>
                <a:gd name="T4" fmla="*/ 3 w 86"/>
                <a:gd name="T5" fmla="*/ 2 h 56"/>
                <a:gd name="T6" fmla="*/ 3 w 86"/>
                <a:gd name="T7" fmla="*/ 3 h 56"/>
                <a:gd name="T8" fmla="*/ 2 w 86"/>
                <a:gd name="T9" fmla="*/ 3 h 56"/>
                <a:gd name="T10" fmla="*/ 2 w 86"/>
                <a:gd name="T11" fmla="*/ 3 h 56"/>
                <a:gd name="T12" fmla="*/ 1 w 86"/>
                <a:gd name="T13" fmla="*/ 3 h 56"/>
                <a:gd name="T14" fmla="*/ 0 w 86"/>
                <a:gd name="T15" fmla="*/ 3 h 56"/>
                <a:gd name="T16" fmla="*/ 0 w 86"/>
                <a:gd name="T17" fmla="*/ 4 h 56"/>
                <a:gd name="T18" fmla="*/ 0 w 86"/>
                <a:gd name="T19" fmla="*/ 3 h 56"/>
                <a:gd name="T20" fmla="*/ 0 w 86"/>
                <a:gd name="T21" fmla="*/ 3 h 56"/>
                <a:gd name="T22" fmla="*/ 0 w 86"/>
                <a:gd name="T23" fmla="*/ 2 h 56"/>
                <a:gd name="T24" fmla="*/ 1 w 86"/>
                <a:gd name="T25" fmla="*/ 2 h 56"/>
                <a:gd name="T26" fmla="*/ 1 w 86"/>
                <a:gd name="T27" fmla="*/ 2 h 56"/>
                <a:gd name="T28" fmla="*/ 1 w 86"/>
                <a:gd name="T29" fmla="*/ 2 h 56"/>
                <a:gd name="T30" fmla="*/ 2 w 86"/>
                <a:gd name="T31" fmla="*/ 2 h 56"/>
                <a:gd name="T32" fmla="*/ 2 w 86"/>
                <a:gd name="T33" fmla="*/ 1 h 56"/>
                <a:gd name="T34" fmla="*/ 2 w 86"/>
                <a:gd name="T35" fmla="*/ 1 h 56"/>
                <a:gd name="T36" fmla="*/ 3 w 86"/>
                <a:gd name="T37" fmla="*/ 1 h 56"/>
                <a:gd name="T38" fmla="*/ 3 w 86"/>
                <a:gd name="T39" fmla="*/ 1 h 56"/>
                <a:gd name="T40" fmla="*/ 4 w 86"/>
                <a:gd name="T41" fmla="*/ 1 h 56"/>
                <a:gd name="T42" fmla="*/ 4 w 86"/>
                <a:gd name="T43" fmla="*/ 1 h 56"/>
                <a:gd name="T44" fmla="*/ 4 w 86"/>
                <a:gd name="T45" fmla="*/ 0 h 56"/>
                <a:gd name="T46" fmla="*/ 5 w 86"/>
                <a:gd name="T47" fmla="*/ 0 h 56"/>
                <a:gd name="T48" fmla="*/ 5 w 86"/>
                <a:gd name="T49" fmla="*/ 0 h 56"/>
                <a:gd name="T50" fmla="*/ 5 w 86"/>
                <a:gd name="T51" fmla="*/ 1 h 56"/>
                <a:gd name="T52" fmla="*/ 5 w 86"/>
                <a:gd name="T53" fmla="*/ 1 h 56"/>
                <a:gd name="T54" fmla="*/ 5 w 86"/>
                <a:gd name="T55" fmla="*/ 1 h 56"/>
                <a:gd name="T56" fmla="*/ 5 w 86"/>
                <a:gd name="T57" fmla="*/ 2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6"/>
                <a:gd name="T89" fmla="*/ 86 w 8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6">
                  <a:moveTo>
                    <a:pt x="76" y="26"/>
                  </a:moveTo>
                  <a:lnTo>
                    <a:pt x="67" y="31"/>
                  </a:lnTo>
                  <a:lnTo>
                    <a:pt x="58" y="36"/>
                  </a:lnTo>
                  <a:lnTo>
                    <a:pt x="48" y="39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19" y="49"/>
                  </a:lnTo>
                  <a:lnTo>
                    <a:pt x="10" y="5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2"/>
                  </a:lnTo>
                  <a:lnTo>
                    <a:pt x="6" y="37"/>
                  </a:lnTo>
                  <a:lnTo>
                    <a:pt x="11" y="33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30" y="22"/>
                  </a:lnTo>
                  <a:lnTo>
                    <a:pt x="36" y="18"/>
                  </a:lnTo>
                  <a:lnTo>
                    <a:pt x="42" y="15"/>
                  </a:lnTo>
                  <a:lnTo>
                    <a:pt x="48" y="13"/>
                  </a:lnTo>
                  <a:lnTo>
                    <a:pt x="54" y="11"/>
                  </a:lnTo>
                  <a:lnTo>
                    <a:pt x="61" y="9"/>
                  </a:lnTo>
                  <a:lnTo>
                    <a:pt x="67" y="7"/>
                  </a:lnTo>
                  <a:lnTo>
                    <a:pt x="73" y="5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84" y="7"/>
                  </a:lnTo>
                  <a:lnTo>
                    <a:pt x="81" y="12"/>
                  </a:lnTo>
                  <a:lnTo>
                    <a:pt x="78" y="18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8" name="Freeform 119"/>
            <p:cNvSpPr>
              <a:spLocks/>
            </p:cNvSpPr>
            <p:nvPr/>
          </p:nvSpPr>
          <p:spPr bwMode="auto">
            <a:xfrm>
              <a:off x="3597" y="2898"/>
              <a:ext cx="136" cy="47"/>
            </a:xfrm>
            <a:custGeom>
              <a:avLst/>
              <a:gdLst>
                <a:gd name="T0" fmla="*/ 34 w 542"/>
                <a:gd name="T1" fmla="*/ 2 h 192"/>
                <a:gd name="T2" fmla="*/ 34 w 542"/>
                <a:gd name="T3" fmla="*/ 4 h 192"/>
                <a:gd name="T4" fmla="*/ 33 w 542"/>
                <a:gd name="T5" fmla="*/ 5 h 192"/>
                <a:gd name="T6" fmla="*/ 30 w 542"/>
                <a:gd name="T7" fmla="*/ 6 h 192"/>
                <a:gd name="T8" fmla="*/ 28 w 542"/>
                <a:gd name="T9" fmla="*/ 7 h 192"/>
                <a:gd name="T10" fmla="*/ 26 w 542"/>
                <a:gd name="T11" fmla="*/ 7 h 192"/>
                <a:gd name="T12" fmla="*/ 23 w 542"/>
                <a:gd name="T13" fmla="*/ 8 h 192"/>
                <a:gd name="T14" fmla="*/ 20 w 542"/>
                <a:gd name="T15" fmla="*/ 8 h 192"/>
                <a:gd name="T16" fmla="*/ 17 w 542"/>
                <a:gd name="T17" fmla="*/ 9 h 192"/>
                <a:gd name="T18" fmla="*/ 14 w 542"/>
                <a:gd name="T19" fmla="*/ 9 h 192"/>
                <a:gd name="T20" fmla="*/ 11 w 542"/>
                <a:gd name="T21" fmla="*/ 10 h 192"/>
                <a:gd name="T22" fmla="*/ 9 w 542"/>
                <a:gd name="T23" fmla="*/ 10 h 192"/>
                <a:gd name="T24" fmla="*/ 6 w 542"/>
                <a:gd name="T25" fmla="*/ 11 h 192"/>
                <a:gd name="T26" fmla="*/ 3 w 542"/>
                <a:gd name="T27" fmla="*/ 11 h 192"/>
                <a:gd name="T28" fmla="*/ 1 w 542"/>
                <a:gd name="T29" fmla="*/ 10 h 192"/>
                <a:gd name="T30" fmla="*/ 0 w 542"/>
                <a:gd name="T31" fmla="*/ 6 h 192"/>
                <a:gd name="T32" fmla="*/ 1 w 542"/>
                <a:gd name="T33" fmla="*/ 5 h 192"/>
                <a:gd name="T34" fmla="*/ 2 w 542"/>
                <a:gd name="T35" fmla="*/ 5 h 192"/>
                <a:gd name="T36" fmla="*/ 4 w 542"/>
                <a:gd name="T37" fmla="*/ 4 h 192"/>
                <a:gd name="T38" fmla="*/ 6 w 542"/>
                <a:gd name="T39" fmla="*/ 4 h 192"/>
                <a:gd name="T40" fmla="*/ 8 w 542"/>
                <a:gd name="T41" fmla="*/ 4 h 192"/>
                <a:gd name="T42" fmla="*/ 11 w 542"/>
                <a:gd name="T43" fmla="*/ 3 h 192"/>
                <a:gd name="T44" fmla="*/ 13 w 542"/>
                <a:gd name="T45" fmla="*/ 3 h 192"/>
                <a:gd name="T46" fmla="*/ 14 w 542"/>
                <a:gd name="T47" fmla="*/ 3 h 192"/>
                <a:gd name="T48" fmla="*/ 16 w 542"/>
                <a:gd name="T49" fmla="*/ 3 h 192"/>
                <a:gd name="T50" fmla="*/ 18 w 542"/>
                <a:gd name="T51" fmla="*/ 2 h 192"/>
                <a:gd name="T52" fmla="*/ 21 w 542"/>
                <a:gd name="T53" fmla="*/ 2 h 192"/>
                <a:gd name="T54" fmla="*/ 23 w 542"/>
                <a:gd name="T55" fmla="*/ 1 h 192"/>
                <a:gd name="T56" fmla="*/ 25 w 542"/>
                <a:gd name="T57" fmla="*/ 1 h 192"/>
                <a:gd name="T58" fmla="*/ 27 w 542"/>
                <a:gd name="T59" fmla="*/ 1 h 192"/>
                <a:gd name="T60" fmla="*/ 30 w 542"/>
                <a:gd name="T61" fmla="*/ 0 h 192"/>
                <a:gd name="T62" fmla="*/ 32 w 542"/>
                <a:gd name="T63" fmla="*/ 0 h 192"/>
                <a:gd name="T64" fmla="*/ 34 w 542"/>
                <a:gd name="T65" fmla="*/ 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2"/>
                <a:gd name="T100" fmla="*/ 0 h 192"/>
                <a:gd name="T101" fmla="*/ 542 w 542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2" h="192">
                  <a:moveTo>
                    <a:pt x="536" y="21"/>
                  </a:moveTo>
                  <a:lnTo>
                    <a:pt x="539" y="37"/>
                  </a:lnTo>
                  <a:lnTo>
                    <a:pt x="542" y="53"/>
                  </a:lnTo>
                  <a:lnTo>
                    <a:pt x="542" y="69"/>
                  </a:lnTo>
                  <a:lnTo>
                    <a:pt x="539" y="85"/>
                  </a:lnTo>
                  <a:lnTo>
                    <a:pt x="520" y="90"/>
                  </a:lnTo>
                  <a:lnTo>
                    <a:pt x="500" y="95"/>
                  </a:lnTo>
                  <a:lnTo>
                    <a:pt x="481" y="101"/>
                  </a:lnTo>
                  <a:lnTo>
                    <a:pt x="462" y="107"/>
                  </a:lnTo>
                  <a:lnTo>
                    <a:pt x="443" y="113"/>
                  </a:lnTo>
                  <a:lnTo>
                    <a:pt x="424" y="118"/>
                  </a:lnTo>
                  <a:lnTo>
                    <a:pt x="405" y="123"/>
                  </a:lnTo>
                  <a:lnTo>
                    <a:pt x="385" y="127"/>
                  </a:lnTo>
                  <a:lnTo>
                    <a:pt x="362" y="131"/>
                  </a:lnTo>
                  <a:lnTo>
                    <a:pt x="340" y="135"/>
                  </a:lnTo>
                  <a:lnTo>
                    <a:pt x="317" y="140"/>
                  </a:lnTo>
                  <a:lnTo>
                    <a:pt x="295" y="144"/>
                  </a:lnTo>
                  <a:lnTo>
                    <a:pt x="272" y="148"/>
                  </a:lnTo>
                  <a:lnTo>
                    <a:pt x="248" y="152"/>
                  </a:lnTo>
                  <a:lnTo>
                    <a:pt x="226" y="156"/>
                  </a:lnTo>
                  <a:lnTo>
                    <a:pt x="203" y="161"/>
                  </a:lnTo>
                  <a:lnTo>
                    <a:pt x="180" y="165"/>
                  </a:lnTo>
                  <a:lnTo>
                    <a:pt x="157" y="169"/>
                  </a:lnTo>
                  <a:lnTo>
                    <a:pt x="135" y="173"/>
                  </a:lnTo>
                  <a:lnTo>
                    <a:pt x="112" y="177"/>
                  </a:lnTo>
                  <a:lnTo>
                    <a:pt x="89" y="181"/>
                  </a:lnTo>
                  <a:lnTo>
                    <a:pt x="66" y="185"/>
                  </a:lnTo>
                  <a:lnTo>
                    <a:pt x="44" y="188"/>
                  </a:lnTo>
                  <a:lnTo>
                    <a:pt x="21" y="192"/>
                  </a:lnTo>
                  <a:lnTo>
                    <a:pt x="12" y="165"/>
                  </a:lnTo>
                  <a:lnTo>
                    <a:pt x="7" y="136"/>
                  </a:lnTo>
                  <a:lnTo>
                    <a:pt x="4" y="107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7" y="77"/>
                  </a:lnTo>
                  <a:lnTo>
                    <a:pt x="29" y="76"/>
                  </a:lnTo>
                  <a:lnTo>
                    <a:pt x="43" y="74"/>
                  </a:lnTo>
                  <a:lnTo>
                    <a:pt x="59" y="72"/>
                  </a:lnTo>
                  <a:lnTo>
                    <a:pt x="76" y="70"/>
                  </a:lnTo>
                  <a:lnTo>
                    <a:pt x="93" y="68"/>
                  </a:lnTo>
                  <a:lnTo>
                    <a:pt x="112" y="66"/>
                  </a:lnTo>
                  <a:lnTo>
                    <a:pt x="130" y="63"/>
                  </a:lnTo>
                  <a:lnTo>
                    <a:pt x="149" y="61"/>
                  </a:lnTo>
                  <a:lnTo>
                    <a:pt x="167" y="58"/>
                  </a:lnTo>
                  <a:lnTo>
                    <a:pt x="184" y="56"/>
                  </a:lnTo>
                  <a:lnTo>
                    <a:pt x="200" y="53"/>
                  </a:lnTo>
                  <a:lnTo>
                    <a:pt x="214" y="51"/>
                  </a:lnTo>
                  <a:lnTo>
                    <a:pt x="227" y="49"/>
                  </a:lnTo>
                  <a:lnTo>
                    <a:pt x="237" y="48"/>
                  </a:lnTo>
                  <a:lnTo>
                    <a:pt x="256" y="45"/>
                  </a:lnTo>
                  <a:lnTo>
                    <a:pt x="274" y="43"/>
                  </a:lnTo>
                  <a:lnTo>
                    <a:pt x="292" y="40"/>
                  </a:lnTo>
                  <a:lnTo>
                    <a:pt x="310" y="36"/>
                  </a:lnTo>
                  <a:lnTo>
                    <a:pt x="328" y="33"/>
                  </a:lnTo>
                  <a:lnTo>
                    <a:pt x="346" y="30"/>
                  </a:lnTo>
                  <a:lnTo>
                    <a:pt x="364" y="26"/>
                  </a:lnTo>
                  <a:lnTo>
                    <a:pt x="382" y="23"/>
                  </a:lnTo>
                  <a:lnTo>
                    <a:pt x="400" y="20"/>
                  </a:lnTo>
                  <a:lnTo>
                    <a:pt x="418" y="16"/>
                  </a:lnTo>
                  <a:lnTo>
                    <a:pt x="436" y="13"/>
                  </a:lnTo>
                  <a:lnTo>
                    <a:pt x="454" y="10"/>
                  </a:lnTo>
                  <a:lnTo>
                    <a:pt x="472" y="8"/>
                  </a:lnTo>
                  <a:lnTo>
                    <a:pt x="490" y="4"/>
                  </a:lnTo>
                  <a:lnTo>
                    <a:pt x="508" y="2"/>
                  </a:lnTo>
                  <a:lnTo>
                    <a:pt x="526" y="0"/>
                  </a:lnTo>
                  <a:lnTo>
                    <a:pt x="53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39" name="Freeform 120"/>
            <p:cNvSpPr>
              <a:spLocks/>
            </p:cNvSpPr>
            <p:nvPr/>
          </p:nvSpPr>
          <p:spPr bwMode="auto">
            <a:xfrm>
              <a:off x="3712" y="2906"/>
              <a:ext cx="15" cy="13"/>
            </a:xfrm>
            <a:custGeom>
              <a:avLst/>
              <a:gdLst>
                <a:gd name="T0" fmla="*/ 4 w 58"/>
                <a:gd name="T1" fmla="*/ 1 h 52"/>
                <a:gd name="T2" fmla="*/ 4 w 58"/>
                <a:gd name="T3" fmla="*/ 2 h 52"/>
                <a:gd name="T4" fmla="*/ 4 w 58"/>
                <a:gd name="T5" fmla="*/ 2 h 52"/>
                <a:gd name="T6" fmla="*/ 3 w 58"/>
                <a:gd name="T7" fmla="*/ 3 h 52"/>
                <a:gd name="T8" fmla="*/ 3 w 58"/>
                <a:gd name="T9" fmla="*/ 3 h 52"/>
                <a:gd name="T10" fmla="*/ 3 w 58"/>
                <a:gd name="T11" fmla="*/ 3 h 52"/>
                <a:gd name="T12" fmla="*/ 2 w 58"/>
                <a:gd name="T13" fmla="*/ 3 h 52"/>
                <a:gd name="T14" fmla="*/ 2 w 58"/>
                <a:gd name="T15" fmla="*/ 3 h 52"/>
                <a:gd name="T16" fmla="*/ 2 w 58"/>
                <a:gd name="T17" fmla="*/ 3 h 52"/>
                <a:gd name="T18" fmla="*/ 2 w 58"/>
                <a:gd name="T19" fmla="*/ 3 h 52"/>
                <a:gd name="T20" fmla="*/ 1 w 58"/>
                <a:gd name="T21" fmla="*/ 3 h 52"/>
                <a:gd name="T22" fmla="*/ 1 w 58"/>
                <a:gd name="T23" fmla="*/ 3 h 52"/>
                <a:gd name="T24" fmla="*/ 1 w 58"/>
                <a:gd name="T25" fmla="*/ 3 h 52"/>
                <a:gd name="T26" fmla="*/ 0 w 58"/>
                <a:gd name="T27" fmla="*/ 3 h 52"/>
                <a:gd name="T28" fmla="*/ 0 w 58"/>
                <a:gd name="T29" fmla="*/ 2 h 52"/>
                <a:gd name="T30" fmla="*/ 0 w 58"/>
                <a:gd name="T31" fmla="*/ 2 h 52"/>
                <a:gd name="T32" fmla="*/ 0 w 58"/>
                <a:gd name="T33" fmla="*/ 1 h 52"/>
                <a:gd name="T34" fmla="*/ 0 w 58"/>
                <a:gd name="T35" fmla="*/ 1 h 52"/>
                <a:gd name="T36" fmla="*/ 1 w 58"/>
                <a:gd name="T37" fmla="*/ 1 h 52"/>
                <a:gd name="T38" fmla="*/ 1 w 58"/>
                <a:gd name="T39" fmla="*/ 0 h 52"/>
                <a:gd name="T40" fmla="*/ 2 w 58"/>
                <a:gd name="T41" fmla="*/ 0 h 52"/>
                <a:gd name="T42" fmla="*/ 2 w 58"/>
                <a:gd name="T43" fmla="*/ 0 h 52"/>
                <a:gd name="T44" fmla="*/ 2 w 58"/>
                <a:gd name="T45" fmla="*/ 0 h 52"/>
                <a:gd name="T46" fmla="*/ 3 w 58"/>
                <a:gd name="T47" fmla="*/ 0 h 52"/>
                <a:gd name="T48" fmla="*/ 3 w 58"/>
                <a:gd name="T49" fmla="*/ 1 h 52"/>
                <a:gd name="T50" fmla="*/ 3 w 58"/>
                <a:gd name="T51" fmla="*/ 1 h 52"/>
                <a:gd name="T52" fmla="*/ 3 w 58"/>
                <a:gd name="T53" fmla="*/ 1 h 52"/>
                <a:gd name="T54" fmla="*/ 4 w 58"/>
                <a:gd name="T55" fmla="*/ 1 h 52"/>
                <a:gd name="T56" fmla="*/ 4 w 58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2"/>
                <a:gd name="T89" fmla="*/ 58 w 58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2">
                  <a:moveTo>
                    <a:pt x="58" y="17"/>
                  </a:moveTo>
                  <a:lnTo>
                    <a:pt x="58" y="26"/>
                  </a:lnTo>
                  <a:lnTo>
                    <a:pt x="56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1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50" y="12"/>
                  </a:lnTo>
                  <a:lnTo>
                    <a:pt x="54" y="15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0" name="Freeform 121"/>
            <p:cNvSpPr>
              <a:spLocks/>
            </p:cNvSpPr>
            <p:nvPr/>
          </p:nvSpPr>
          <p:spPr bwMode="auto">
            <a:xfrm>
              <a:off x="3558" y="2910"/>
              <a:ext cx="266" cy="164"/>
            </a:xfrm>
            <a:custGeom>
              <a:avLst/>
              <a:gdLst>
                <a:gd name="T0" fmla="*/ 58 w 1065"/>
                <a:gd name="T1" fmla="*/ 3 h 656"/>
                <a:gd name="T2" fmla="*/ 61 w 1065"/>
                <a:gd name="T3" fmla="*/ 5 h 656"/>
                <a:gd name="T4" fmla="*/ 65 w 1065"/>
                <a:gd name="T5" fmla="*/ 5 h 656"/>
                <a:gd name="T6" fmla="*/ 65 w 1065"/>
                <a:gd name="T7" fmla="*/ 9 h 656"/>
                <a:gd name="T8" fmla="*/ 62 w 1065"/>
                <a:gd name="T9" fmla="*/ 14 h 656"/>
                <a:gd name="T10" fmla="*/ 60 w 1065"/>
                <a:gd name="T11" fmla="*/ 13 h 656"/>
                <a:gd name="T12" fmla="*/ 57 w 1065"/>
                <a:gd name="T13" fmla="*/ 11 h 656"/>
                <a:gd name="T14" fmla="*/ 54 w 1065"/>
                <a:gd name="T15" fmla="*/ 8 h 656"/>
                <a:gd name="T16" fmla="*/ 51 w 1065"/>
                <a:gd name="T17" fmla="*/ 5 h 656"/>
                <a:gd name="T18" fmla="*/ 47 w 1065"/>
                <a:gd name="T19" fmla="*/ 3 h 656"/>
                <a:gd name="T20" fmla="*/ 40 w 1065"/>
                <a:gd name="T21" fmla="*/ 4 h 656"/>
                <a:gd name="T22" fmla="*/ 34 w 1065"/>
                <a:gd name="T23" fmla="*/ 6 h 656"/>
                <a:gd name="T24" fmla="*/ 28 w 1065"/>
                <a:gd name="T25" fmla="*/ 8 h 656"/>
                <a:gd name="T26" fmla="*/ 23 w 1065"/>
                <a:gd name="T27" fmla="*/ 10 h 656"/>
                <a:gd name="T28" fmla="*/ 18 w 1065"/>
                <a:gd name="T29" fmla="*/ 12 h 656"/>
                <a:gd name="T30" fmla="*/ 13 w 1065"/>
                <a:gd name="T31" fmla="*/ 14 h 656"/>
                <a:gd name="T32" fmla="*/ 10 w 1065"/>
                <a:gd name="T33" fmla="*/ 16 h 656"/>
                <a:gd name="T34" fmla="*/ 9 w 1065"/>
                <a:gd name="T35" fmla="*/ 19 h 656"/>
                <a:gd name="T36" fmla="*/ 10 w 1065"/>
                <a:gd name="T37" fmla="*/ 25 h 656"/>
                <a:gd name="T38" fmla="*/ 13 w 1065"/>
                <a:gd name="T39" fmla="*/ 29 h 656"/>
                <a:gd name="T40" fmla="*/ 17 w 1065"/>
                <a:gd name="T41" fmla="*/ 32 h 656"/>
                <a:gd name="T42" fmla="*/ 22 w 1065"/>
                <a:gd name="T43" fmla="*/ 34 h 656"/>
                <a:gd name="T44" fmla="*/ 26 w 1065"/>
                <a:gd name="T45" fmla="*/ 33 h 656"/>
                <a:gd name="T46" fmla="*/ 31 w 1065"/>
                <a:gd name="T47" fmla="*/ 31 h 656"/>
                <a:gd name="T48" fmla="*/ 35 w 1065"/>
                <a:gd name="T49" fmla="*/ 29 h 656"/>
                <a:gd name="T50" fmla="*/ 36 w 1065"/>
                <a:gd name="T51" fmla="*/ 34 h 656"/>
                <a:gd name="T52" fmla="*/ 40 w 1065"/>
                <a:gd name="T53" fmla="*/ 35 h 656"/>
                <a:gd name="T54" fmla="*/ 44 w 1065"/>
                <a:gd name="T55" fmla="*/ 35 h 656"/>
                <a:gd name="T56" fmla="*/ 50 w 1065"/>
                <a:gd name="T57" fmla="*/ 36 h 656"/>
                <a:gd name="T58" fmla="*/ 49 w 1065"/>
                <a:gd name="T59" fmla="*/ 37 h 656"/>
                <a:gd name="T60" fmla="*/ 46 w 1065"/>
                <a:gd name="T61" fmla="*/ 39 h 656"/>
                <a:gd name="T62" fmla="*/ 42 w 1065"/>
                <a:gd name="T63" fmla="*/ 40 h 656"/>
                <a:gd name="T64" fmla="*/ 38 w 1065"/>
                <a:gd name="T65" fmla="*/ 41 h 656"/>
                <a:gd name="T66" fmla="*/ 34 w 1065"/>
                <a:gd name="T67" fmla="*/ 41 h 656"/>
                <a:gd name="T68" fmla="*/ 30 w 1065"/>
                <a:gd name="T69" fmla="*/ 41 h 656"/>
                <a:gd name="T70" fmla="*/ 26 w 1065"/>
                <a:gd name="T71" fmla="*/ 41 h 656"/>
                <a:gd name="T72" fmla="*/ 22 w 1065"/>
                <a:gd name="T73" fmla="*/ 40 h 656"/>
                <a:gd name="T74" fmla="*/ 19 w 1065"/>
                <a:gd name="T75" fmla="*/ 40 h 656"/>
                <a:gd name="T76" fmla="*/ 16 w 1065"/>
                <a:gd name="T77" fmla="*/ 39 h 656"/>
                <a:gd name="T78" fmla="*/ 13 w 1065"/>
                <a:gd name="T79" fmla="*/ 38 h 656"/>
                <a:gd name="T80" fmla="*/ 8 w 1065"/>
                <a:gd name="T81" fmla="*/ 35 h 656"/>
                <a:gd name="T82" fmla="*/ 2 w 1065"/>
                <a:gd name="T83" fmla="*/ 29 h 656"/>
                <a:gd name="T84" fmla="*/ 1 w 1065"/>
                <a:gd name="T85" fmla="*/ 26 h 656"/>
                <a:gd name="T86" fmla="*/ 0 w 1065"/>
                <a:gd name="T87" fmla="*/ 21 h 656"/>
                <a:gd name="T88" fmla="*/ 2 w 1065"/>
                <a:gd name="T89" fmla="*/ 14 h 656"/>
                <a:gd name="T90" fmla="*/ 6 w 1065"/>
                <a:gd name="T91" fmla="*/ 8 h 656"/>
                <a:gd name="T92" fmla="*/ 9 w 1065"/>
                <a:gd name="T93" fmla="*/ 11 h 656"/>
                <a:gd name="T94" fmla="*/ 14 w 1065"/>
                <a:gd name="T95" fmla="*/ 10 h 656"/>
                <a:gd name="T96" fmla="*/ 19 w 1065"/>
                <a:gd name="T97" fmla="*/ 9 h 656"/>
                <a:gd name="T98" fmla="*/ 24 w 1065"/>
                <a:gd name="T99" fmla="*/ 9 h 656"/>
                <a:gd name="T100" fmla="*/ 30 w 1065"/>
                <a:gd name="T101" fmla="*/ 7 h 656"/>
                <a:gd name="T102" fmla="*/ 37 w 1065"/>
                <a:gd name="T103" fmla="*/ 6 h 656"/>
                <a:gd name="T104" fmla="*/ 43 w 1065"/>
                <a:gd name="T105" fmla="*/ 4 h 656"/>
                <a:gd name="T106" fmla="*/ 46 w 1065"/>
                <a:gd name="T107" fmla="*/ 2 h 656"/>
                <a:gd name="T108" fmla="*/ 49 w 1065"/>
                <a:gd name="T109" fmla="*/ 1 h 656"/>
                <a:gd name="T110" fmla="*/ 55 w 1065"/>
                <a:gd name="T111" fmla="*/ 2 h 6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5"/>
                <a:gd name="T169" fmla="*/ 0 h 656"/>
                <a:gd name="T170" fmla="*/ 1065 w 1065"/>
                <a:gd name="T171" fmla="*/ 656 h 6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5" h="656">
                  <a:moveTo>
                    <a:pt x="879" y="35"/>
                  </a:moveTo>
                  <a:lnTo>
                    <a:pt x="891" y="38"/>
                  </a:lnTo>
                  <a:lnTo>
                    <a:pt x="903" y="41"/>
                  </a:lnTo>
                  <a:lnTo>
                    <a:pt x="915" y="44"/>
                  </a:lnTo>
                  <a:lnTo>
                    <a:pt x="926" y="48"/>
                  </a:lnTo>
                  <a:lnTo>
                    <a:pt x="938" y="52"/>
                  </a:lnTo>
                  <a:lnTo>
                    <a:pt x="949" y="57"/>
                  </a:lnTo>
                  <a:lnTo>
                    <a:pt x="961" y="61"/>
                  </a:lnTo>
                  <a:lnTo>
                    <a:pt x="972" y="66"/>
                  </a:lnTo>
                  <a:lnTo>
                    <a:pt x="983" y="70"/>
                  </a:lnTo>
                  <a:lnTo>
                    <a:pt x="995" y="75"/>
                  </a:lnTo>
                  <a:lnTo>
                    <a:pt x="1007" y="79"/>
                  </a:lnTo>
                  <a:lnTo>
                    <a:pt x="1018" y="83"/>
                  </a:lnTo>
                  <a:lnTo>
                    <a:pt x="1030" y="86"/>
                  </a:lnTo>
                  <a:lnTo>
                    <a:pt x="1041" y="90"/>
                  </a:lnTo>
                  <a:lnTo>
                    <a:pt x="1053" y="93"/>
                  </a:lnTo>
                  <a:lnTo>
                    <a:pt x="1065" y="95"/>
                  </a:lnTo>
                  <a:lnTo>
                    <a:pt x="1056" y="111"/>
                  </a:lnTo>
                  <a:lnTo>
                    <a:pt x="1047" y="128"/>
                  </a:lnTo>
                  <a:lnTo>
                    <a:pt x="1038" y="145"/>
                  </a:lnTo>
                  <a:lnTo>
                    <a:pt x="1030" y="161"/>
                  </a:lnTo>
                  <a:lnTo>
                    <a:pt x="1021" y="178"/>
                  </a:lnTo>
                  <a:lnTo>
                    <a:pt x="1013" y="195"/>
                  </a:lnTo>
                  <a:lnTo>
                    <a:pt x="1004" y="212"/>
                  </a:lnTo>
                  <a:lnTo>
                    <a:pt x="995" y="228"/>
                  </a:lnTo>
                  <a:lnTo>
                    <a:pt x="987" y="225"/>
                  </a:lnTo>
                  <a:lnTo>
                    <a:pt x="979" y="221"/>
                  </a:lnTo>
                  <a:lnTo>
                    <a:pt x="972" y="217"/>
                  </a:lnTo>
                  <a:lnTo>
                    <a:pt x="966" y="212"/>
                  </a:lnTo>
                  <a:lnTo>
                    <a:pt x="959" y="207"/>
                  </a:lnTo>
                  <a:lnTo>
                    <a:pt x="952" y="203"/>
                  </a:lnTo>
                  <a:lnTo>
                    <a:pt x="945" y="199"/>
                  </a:lnTo>
                  <a:lnTo>
                    <a:pt x="937" y="196"/>
                  </a:lnTo>
                  <a:lnTo>
                    <a:pt x="923" y="190"/>
                  </a:lnTo>
                  <a:lnTo>
                    <a:pt x="910" y="182"/>
                  </a:lnTo>
                  <a:lnTo>
                    <a:pt x="899" y="173"/>
                  </a:lnTo>
                  <a:lnTo>
                    <a:pt x="888" y="163"/>
                  </a:lnTo>
                  <a:lnTo>
                    <a:pt x="879" y="152"/>
                  </a:lnTo>
                  <a:lnTo>
                    <a:pt x="870" y="141"/>
                  </a:lnTo>
                  <a:lnTo>
                    <a:pt x="861" y="129"/>
                  </a:lnTo>
                  <a:lnTo>
                    <a:pt x="853" y="117"/>
                  </a:lnTo>
                  <a:lnTo>
                    <a:pt x="845" y="105"/>
                  </a:lnTo>
                  <a:lnTo>
                    <a:pt x="836" y="94"/>
                  </a:lnTo>
                  <a:lnTo>
                    <a:pt x="827" y="84"/>
                  </a:lnTo>
                  <a:lnTo>
                    <a:pt x="818" y="74"/>
                  </a:lnTo>
                  <a:lnTo>
                    <a:pt x="807" y="66"/>
                  </a:lnTo>
                  <a:lnTo>
                    <a:pt x="796" y="59"/>
                  </a:lnTo>
                  <a:lnTo>
                    <a:pt x="783" y="55"/>
                  </a:lnTo>
                  <a:lnTo>
                    <a:pt x="769" y="52"/>
                  </a:lnTo>
                  <a:lnTo>
                    <a:pt x="748" y="51"/>
                  </a:lnTo>
                  <a:lnTo>
                    <a:pt x="728" y="52"/>
                  </a:lnTo>
                  <a:lnTo>
                    <a:pt x="707" y="54"/>
                  </a:lnTo>
                  <a:lnTo>
                    <a:pt x="686" y="57"/>
                  </a:lnTo>
                  <a:lnTo>
                    <a:pt x="666" y="62"/>
                  </a:lnTo>
                  <a:lnTo>
                    <a:pt x="646" y="68"/>
                  </a:lnTo>
                  <a:lnTo>
                    <a:pt x="627" y="74"/>
                  </a:lnTo>
                  <a:lnTo>
                    <a:pt x="607" y="81"/>
                  </a:lnTo>
                  <a:lnTo>
                    <a:pt x="587" y="88"/>
                  </a:lnTo>
                  <a:lnTo>
                    <a:pt x="568" y="96"/>
                  </a:lnTo>
                  <a:lnTo>
                    <a:pt x="548" y="103"/>
                  </a:lnTo>
                  <a:lnTo>
                    <a:pt x="528" y="110"/>
                  </a:lnTo>
                  <a:lnTo>
                    <a:pt x="508" y="116"/>
                  </a:lnTo>
                  <a:lnTo>
                    <a:pt x="488" y="122"/>
                  </a:lnTo>
                  <a:lnTo>
                    <a:pt x="468" y="127"/>
                  </a:lnTo>
                  <a:lnTo>
                    <a:pt x="447" y="131"/>
                  </a:lnTo>
                  <a:lnTo>
                    <a:pt x="430" y="134"/>
                  </a:lnTo>
                  <a:lnTo>
                    <a:pt x="412" y="137"/>
                  </a:lnTo>
                  <a:lnTo>
                    <a:pt x="396" y="142"/>
                  </a:lnTo>
                  <a:lnTo>
                    <a:pt x="379" y="147"/>
                  </a:lnTo>
                  <a:lnTo>
                    <a:pt x="363" y="152"/>
                  </a:lnTo>
                  <a:lnTo>
                    <a:pt x="346" y="158"/>
                  </a:lnTo>
                  <a:lnTo>
                    <a:pt x="330" y="165"/>
                  </a:lnTo>
                  <a:lnTo>
                    <a:pt x="315" y="172"/>
                  </a:lnTo>
                  <a:lnTo>
                    <a:pt x="299" y="180"/>
                  </a:lnTo>
                  <a:lnTo>
                    <a:pt x="283" y="188"/>
                  </a:lnTo>
                  <a:lnTo>
                    <a:pt x="268" y="196"/>
                  </a:lnTo>
                  <a:lnTo>
                    <a:pt x="252" y="205"/>
                  </a:lnTo>
                  <a:lnTo>
                    <a:pt x="237" y="213"/>
                  </a:lnTo>
                  <a:lnTo>
                    <a:pt x="222" y="222"/>
                  </a:lnTo>
                  <a:lnTo>
                    <a:pt x="207" y="232"/>
                  </a:lnTo>
                  <a:lnTo>
                    <a:pt x="192" y="241"/>
                  </a:lnTo>
                  <a:lnTo>
                    <a:pt x="186" y="245"/>
                  </a:lnTo>
                  <a:lnTo>
                    <a:pt x="180" y="248"/>
                  </a:lnTo>
                  <a:lnTo>
                    <a:pt x="174" y="252"/>
                  </a:lnTo>
                  <a:lnTo>
                    <a:pt x="169" y="257"/>
                  </a:lnTo>
                  <a:lnTo>
                    <a:pt x="164" y="262"/>
                  </a:lnTo>
                  <a:lnTo>
                    <a:pt x="159" y="267"/>
                  </a:lnTo>
                  <a:lnTo>
                    <a:pt x="155" y="273"/>
                  </a:lnTo>
                  <a:lnTo>
                    <a:pt x="152" y="280"/>
                  </a:lnTo>
                  <a:lnTo>
                    <a:pt x="147" y="301"/>
                  </a:lnTo>
                  <a:lnTo>
                    <a:pt x="144" y="325"/>
                  </a:lnTo>
                  <a:lnTo>
                    <a:pt x="145" y="348"/>
                  </a:lnTo>
                  <a:lnTo>
                    <a:pt x="152" y="369"/>
                  </a:lnTo>
                  <a:lnTo>
                    <a:pt x="159" y="383"/>
                  </a:lnTo>
                  <a:lnTo>
                    <a:pt x="167" y="397"/>
                  </a:lnTo>
                  <a:lnTo>
                    <a:pt x="176" y="411"/>
                  </a:lnTo>
                  <a:lnTo>
                    <a:pt x="185" y="424"/>
                  </a:lnTo>
                  <a:lnTo>
                    <a:pt x="195" y="438"/>
                  </a:lnTo>
                  <a:lnTo>
                    <a:pt x="205" y="451"/>
                  </a:lnTo>
                  <a:lnTo>
                    <a:pt x="216" y="463"/>
                  </a:lnTo>
                  <a:lnTo>
                    <a:pt x="227" y="475"/>
                  </a:lnTo>
                  <a:lnTo>
                    <a:pt x="239" y="487"/>
                  </a:lnTo>
                  <a:lnTo>
                    <a:pt x="251" y="498"/>
                  </a:lnTo>
                  <a:lnTo>
                    <a:pt x="264" y="508"/>
                  </a:lnTo>
                  <a:lnTo>
                    <a:pt x="277" y="517"/>
                  </a:lnTo>
                  <a:lnTo>
                    <a:pt x="291" y="526"/>
                  </a:lnTo>
                  <a:lnTo>
                    <a:pt x="305" y="534"/>
                  </a:lnTo>
                  <a:lnTo>
                    <a:pt x="319" y="540"/>
                  </a:lnTo>
                  <a:lnTo>
                    <a:pt x="334" y="546"/>
                  </a:lnTo>
                  <a:lnTo>
                    <a:pt x="348" y="541"/>
                  </a:lnTo>
                  <a:lnTo>
                    <a:pt x="362" y="536"/>
                  </a:lnTo>
                  <a:lnTo>
                    <a:pt x="377" y="532"/>
                  </a:lnTo>
                  <a:lnTo>
                    <a:pt x="391" y="528"/>
                  </a:lnTo>
                  <a:lnTo>
                    <a:pt x="405" y="524"/>
                  </a:lnTo>
                  <a:lnTo>
                    <a:pt x="420" y="520"/>
                  </a:lnTo>
                  <a:lnTo>
                    <a:pt x="435" y="516"/>
                  </a:lnTo>
                  <a:lnTo>
                    <a:pt x="449" y="512"/>
                  </a:lnTo>
                  <a:lnTo>
                    <a:pt x="463" y="508"/>
                  </a:lnTo>
                  <a:lnTo>
                    <a:pt x="477" y="503"/>
                  </a:lnTo>
                  <a:lnTo>
                    <a:pt x="491" y="499"/>
                  </a:lnTo>
                  <a:lnTo>
                    <a:pt x="505" y="494"/>
                  </a:lnTo>
                  <a:lnTo>
                    <a:pt x="519" y="488"/>
                  </a:lnTo>
                  <a:lnTo>
                    <a:pt x="532" y="483"/>
                  </a:lnTo>
                  <a:lnTo>
                    <a:pt x="546" y="477"/>
                  </a:lnTo>
                  <a:lnTo>
                    <a:pt x="559" y="470"/>
                  </a:lnTo>
                  <a:lnTo>
                    <a:pt x="575" y="472"/>
                  </a:lnTo>
                  <a:lnTo>
                    <a:pt x="573" y="488"/>
                  </a:lnTo>
                  <a:lnTo>
                    <a:pt x="569" y="506"/>
                  </a:lnTo>
                  <a:lnTo>
                    <a:pt x="570" y="522"/>
                  </a:lnTo>
                  <a:lnTo>
                    <a:pt x="579" y="535"/>
                  </a:lnTo>
                  <a:lnTo>
                    <a:pt x="590" y="540"/>
                  </a:lnTo>
                  <a:lnTo>
                    <a:pt x="601" y="545"/>
                  </a:lnTo>
                  <a:lnTo>
                    <a:pt x="612" y="548"/>
                  </a:lnTo>
                  <a:lnTo>
                    <a:pt x="624" y="551"/>
                  </a:lnTo>
                  <a:lnTo>
                    <a:pt x="635" y="553"/>
                  </a:lnTo>
                  <a:lnTo>
                    <a:pt x="647" y="555"/>
                  </a:lnTo>
                  <a:lnTo>
                    <a:pt x="659" y="557"/>
                  </a:lnTo>
                  <a:lnTo>
                    <a:pt x="671" y="559"/>
                  </a:lnTo>
                  <a:lnTo>
                    <a:pt x="690" y="562"/>
                  </a:lnTo>
                  <a:lnTo>
                    <a:pt x="710" y="564"/>
                  </a:lnTo>
                  <a:lnTo>
                    <a:pt x="729" y="566"/>
                  </a:lnTo>
                  <a:lnTo>
                    <a:pt x="748" y="567"/>
                  </a:lnTo>
                  <a:lnTo>
                    <a:pt x="767" y="569"/>
                  </a:lnTo>
                  <a:lnTo>
                    <a:pt x="786" y="570"/>
                  </a:lnTo>
                  <a:lnTo>
                    <a:pt x="805" y="572"/>
                  </a:lnTo>
                  <a:lnTo>
                    <a:pt x="823" y="573"/>
                  </a:lnTo>
                  <a:lnTo>
                    <a:pt x="814" y="579"/>
                  </a:lnTo>
                  <a:lnTo>
                    <a:pt x="804" y="585"/>
                  </a:lnTo>
                  <a:lnTo>
                    <a:pt x="794" y="590"/>
                  </a:lnTo>
                  <a:lnTo>
                    <a:pt x="784" y="595"/>
                  </a:lnTo>
                  <a:lnTo>
                    <a:pt x="774" y="601"/>
                  </a:lnTo>
                  <a:lnTo>
                    <a:pt x="763" y="605"/>
                  </a:lnTo>
                  <a:lnTo>
                    <a:pt x="753" y="609"/>
                  </a:lnTo>
                  <a:lnTo>
                    <a:pt x="742" y="613"/>
                  </a:lnTo>
                  <a:lnTo>
                    <a:pt x="731" y="617"/>
                  </a:lnTo>
                  <a:lnTo>
                    <a:pt x="720" y="620"/>
                  </a:lnTo>
                  <a:lnTo>
                    <a:pt x="710" y="623"/>
                  </a:lnTo>
                  <a:lnTo>
                    <a:pt x="698" y="626"/>
                  </a:lnTo>
                  <a:lnTo>
                    <a:pt x="687" y="629"/>
                  </a:lnTo>
                  <a:lnTo>
                    <a:pt x="676" y="632"/>
                  </a:lnTo>
                  <a:lnTo>
                    <a:pt x="665" y="634"/>
                  </a:lnTo>
                  <a:lnTo>
                    <a:pt x="654" y="637"/>
                  </a:lnTo>
                  <a:lnTo>
                    <a:pt x="640" y="640"/>
                  </a:lnTo>
                  <a:lnTo>
                    <a:pt x="626" y="643"/>
                  </a:lnTo>
                  <a:lnTo>
                    <a:pt x="612" y="646"/>
                  </a:lnTo>
                  <a:lnTo>
                    <a:pt x="597" y="649"/>
                  </a:lnTo>
                  <a:lnTo>
                    <a:pt x="583" y="651"/>
                  </a:lnTo>
                  <a:lnTo>
                    <a:pt x="569" y="653"/>
                  </a:lnTo>
                  <a:lnTo>
                    <a:pt x="555" y="655"/>
                  </a:lnTo>
                  <a:lnTo>
                    <a:pt x="540" y="656"/>
                  </a:lnTo>
                  <a:lnTo>
                    <a:pt x="529" y="656"/>
                  </a:lnTo>
                  <a:lnTo>
                    <a:pt x="518" y="656"/>
                  </a:lnTo>
                  <a:lnTo>
                    <a:pt x="506" y="656"/>
                  </a:lnTo>
                  <a:lnTo>
                    <a:pt x="495" y="656"/>
                  </a:lnTo>
                  <a:lnTo>
                    <a:pt x="483" y="655"/>
                  </a:lnTo>
                  <a:lnTo>
                    <a:pt x="471" y="655"/>
                  </a:lnTo>
                  <a:lnTo>
                    <a:pt x="459" y="654"/>
                  </a:lnTo>
                  <a:lnTo>
                    <a:pt x="447" y="653"/>
                  </a:lnTo>
                  <a:lnTo>
                    <a:pt x="435" y="652"/>
                  </a:lnTo>
                  <a:lnTo>
                    <a:pt x="423" y="651"/>
                  </a:lnTo>
                  <a:lnTo>
                    <a:pt x="410" y="650"/>
                  </a:lnTo>
                  <a:lnTo>
                    <a:pt x="398" y="648"/>
                  </a:lnTo>
                  <a:lnTo>
                    <a:pt x="386" y="646"/>
                  </a:lnTo>
                  <a:lnTo>
                    <a:pt x="374" y="644"/>
                  </a:lnTo>
                  <a:lnTo>
                    <a:pt x="362" y="642"/>
                  </a:lnTo>
                  <a:lnTo>
                    <a:pt x="351" y="640"/>
                  </a:lnTo>
                  <a:lnTo>
                    <a:pt x="341" y="638"/>
                  </a:lnTo>
                  <a:lnTo>
                    <a:pt x="330" y="635"/>
                  </a:lnTo>
                  <a:lnTo>
                    <a:pt x="320" y="633"/>
                  </a:lnTo>
                  <a:lnTo>
                    <a:pt x="309" y="630"/>
                  </a:lnTo>
                  <a:lnTo>
                    <a:pt x="299" y="628"/>
                  </a:lnTo>
                  <a:lnTo>
                    <a:pt x="289" y="625"/>
                  </a:lnTo>
                  <a:lnTo>
                    <a:pt x="278" y="622"/>
                  </a:lnTo>
                  <a:lnTo>
                    <a:pt x="268" y="619"/>
                  </a:lnTo>
                  <a:lnTo>
                    <a:pt x="258" y="616"/>
                  </a:lnTo>
                  <a:lnTo>
                    <a:pt x="248" y="613"/>
                  </a:lnTo>
                  <a:lnTo>
                    <a:pt x="238" y="610"/>
                  </a:lnTo>
                  <a:lnTo>
                    <a:pt x="228" y="606"/>
                  </a:lnTo>
                  <a:lnTo>
                    <a:pt x="218" y="602"/>
                  </a:lnTo>
                  <a:lnTo>
                    <a:pt x="208" y="599"/>
                  </a:lnTo>
                  <a:lnTo>
                    <a:pt x="199" y="593"/>
                  </a:lnTo>
                  <a:lnTo>
                    <a:pt x="189" y="589"/>
                  </a:lnTo>
                  <a:lnTo>
                    <a:pt x="169" y="578"/>
                  </a:lnTo>
                  <a:lnTo>
                    <a:pt x="148" y="566"/>
                  </a:lnTo>
                  <a:lnTo>
                    <a:pt x="128" y="553"/>
                  </a:lnTo>
                  <a:lnTo>
                    <a:pt x="109" y="538"/>
                  </a:lnTo>
                  <a:lnTo>
                    <a:pt x="90" y="523"/>
                  </a:lnTo>
                  <a:lnTo>
                    <a:pt x="72" y="506"/>
                  </a:lnTo>
                  <a:lnTo>
                    <a:pt x="55" y="488"/>
                  </a:lnTo>
                  <a:lnTo>
                    <a:pt x="39" y="470"/>
                  </a:lnTo>
                  <a:lnTo>
                    <a:pt x="33" y="462"/>
                  </a:lnTo>
                  <a:lnTo>
                    <a:pt x="27" y="454"/>
                  </a:lnTo>
                  <a:lnTo>
                    <a:pt x="21" y="445"/>
                  </a:lnTo>
                  <a:lnTo>
                    <a:pt x="16" y="436"/>
                  </a:lnTo>
                  <a:lnTo>
                    <a:pt x="12" y="426"/>
                  </a:lnTo>
                  <a:lnTo>
                    <a:pt x="8" y="417"/>
                  </a:lnTo>
                  <a:lnTo>
                    <a:pt x="5" y="407"/>
                  </a:lnTo>
                  <a:lnTo>
                    <a:pt x="2" y="397"/>
                  </a:lnTo>
                  <a:lnTo>
                    <a:pt x="0" y="370"/>
                  </a:lnTo>
                  <a:lnTo>
                    <a:pt x="2" y="341"/>
                  </a:lnTo>
                  <a:lnTo>
                    <a:pt x="8" y="312"/>
                  </a:lnTo>
                  <a:lnTo>
                    <a:pt x="14" y="284"/>
                  </a:lnTo>
                  <a:lnTo>
                    <a:pt x="19" y="262"/>
                  </a:lnTo>
                  <a:lnTo>
                    <a:pt x="26" y="241"/>
                  </a:lnTo>
                  <a:lnTo>
                    <a:pt x="34" y="221"/>
                  </a:lnTo>
                  <a:lnTo>
                    <a:pt x="44" y="201"/>
                  </a:lnTo>
                  <a:lnTo>
                    <a:pt x="55" y="182"/>
                  </a:lnTo>
                  <a:lnTo>
                    <a:pt x="68" y="164"/>
                  </a:lnTo>
                  <a:lnTo>
                    <a:pt x="82" y="146"/>
                  </a:lnTo>
                  <a:lnTo>
                    <a:pt x="99" y="129"/>
                  </a:lnTo>
                  <a:lnTo>
                    <a:pt x="128" y="103"/>
                  </a:lnTo>
                  <a:lnTo>
                    <a:pt x="134" y="120"/>
                  </a:lnTo>
                  <a:lnTo>
                    <a:pt x="138" y="138"/>
                  </a:lnTo>
                  <a:lnTo>
                    <a:pt x="143" y="155"/>
                  </a:lnTo>
                  <a:lnTo>
                    <a:pt x="151" y="171"/>
                  </a:lnTo>
                  <a:lnTo>
                    <a:pt x="167" y="170"/>
                  </a:lnTo>
                  <a:lnTo>
                    <a:pt x="182" y="169"/>
                  </a:lnTo>
                  <a:lnTo>
                    <a:pt x="198" y="167"/>
                  </a:lnTo>
                  <a:lnTo>
                    <a:pt x="213" y="165"/>
                  </a:lnTo>
                  <a:lnTo>
                    <a:pt x="229" y="163"/>
                  </a:lnTo>
                  <a:lnTo>
                    <a:pt x="244" y="160"/>
                  </a:lnTo>
                  <a:lnTo>
                    <a:pt x="259" y="158"/>
                  </a:lnTo>
                  <a:lnTo>
                    <a:pt x="275" y="155"/>
                  </a:lnTo>
                  <a:lnTo>
                    <a:pt x="290" y="152"/>
                  </a:lnTo>
                  <a:lnTo>
                    <a:pt x="306" y="149"/>
                  </a:lnTo>
                  <a:lnTo>
                    <a:pt x="321" y="147"/>
                  </a:lnTo>
                  <a:lnTo>
                    <a:pt x="336" y="144"/>
                  </a:lnTo>
                  <a:lnTo>
                    <a:pt x="352" y="141"/>
                  </a:lnTo>
                  <a:lnTo>
                    <a:pt x="367" y="139"/>
                  </a:lnTo>
                  <a:lnTo>
                    <a:pt x="383" y="136"/>
                  </a:lnTo>
                  <a:lnTo>
                    <a:pt x="398" y="134"/>
                  </a:lnTo>
                  <a:lnTo>
                    <a:pt x="420" y="131"/>
                  </a:lnTo>
                  <a:lnTo>
                    <a:pt x="441" y="127"/>
                  </a:lnTo>
                  <a:lnTo>
                    <a:pt x="463" y="123"/>
                  </a:lnTo>
                  <a:lnTo>
                    <a:pt x="483" y="119"/>
                  </a:lnTo>
                  <a:lnTo>
                    <a:pt x="504" y="114"/>
                  </a:lnTo>
                  <a:lnTo>
                    <a:pt x="525" y="109"/>
                  </a:lnTo>
                  <a:lnTo>
                    <a:pt x="546" y="104"/>
                  </a:lnTo>
                  <a:lnTo>
                    <a:pt x="566" y="99"/>
                  </a:lnTo>
                  <a:lnTo>
                    <a:pt x="587" y="93"/>
                  </a:lnTo>
                  <a:lnTo>
                    <a:pt x="607" y="87"/>
                  </a:lnTo>
                  <a:lnTo>
                    <a:pt x="628" y="81"/>
                  </a:lnTo>
                  <a:lnTo>
                    <a:pt x="648" y="75"/>
                  </a:lnTo>
                  <a:lnTo>
                    <a:pt x="668" y="68"/>
                  </a:lnTo>
                  <a:lnTo>
                    <a:pt x="688" y="62"/>
                  </a:lnTo>
                  <a:lnTo>
                    <a:pt x="710" y="56"/>
                  </a:lnTo>
                  <a:lnTo>
                    <a:pt x="730" y="49"/>
                  </a:lnTo>
                  <a:lnTo>
                    <a:pt x="735" y="42"/>
                  </a:lnTo>
                  <a:lnTo>
                    <a:pt x="741" y="35"/>
                  </a:lnTo>
                  <a:lnTo>
                    <a:pt x="745" y="28"/>
                  </a:lnTo>
                  <a:lnTo>
                    <a:pt x="748" y="20"/>
                  </a:lnTo>
                  <a:lnTo>
                    <a:pt x="744" y="0"/>
                  </a:lnTo>
                  <a:lnTo>
                    <a:pt x="761" y="5"/>
                  </a:lnTo>
                  <a:lnTo>
                    <a:pt x="777" y="10"/>
                  </a:lnTo>
                  <a:lnTo>
                    <a:pt x="794" y="15"/>
                  </a:lnTo>
                  <a:lnTo>
                    <a:pt x="811" y="19"/>
                  </a:lnTo>
                  <a:lnTo>
                    <a:pt x="828" y="24"/>
                  </a:lnTo>
                  <a:lnTo>
                    <a:pt x="845" y="28"/>
                  </a:lnTo>
                  <a:lnTo>
                    <a:pt x="862" y="32"/>
                  </a:lnTo>
                  <a:lnTo>
                    <a:pt x="879" y="3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1" name="Freeform 122"/>
            <p:cNvSpPr>
              <a:spLocks/>
            </p:cNvSpPr>
            <p:nvPr/>
          </p:nvSpPr>
          <p:spPr bwMode="auto">
            <a:xfrm>
              <a:off x="3716" y="2911"/>
              <a:ext cx="6" cy="3"/>
            </a:xfrm>
            <a:custGeom>
              <a:avLst/>
              <a:gdLst>
                <a:gd name="T0" fmla="*/ 1 w 26"/>
                <a:gd name="T1" fmla="*/ 0 h 14"/>
                <a:gd name="T2" fmla="*/ 1 w 26"/>
                <a:gd name="T3" fmla="*/ 0 h 14"/>
                <a:gd name="T4" fmla="*/ 1 w 26"/>
                <a:gd name="T5" fmla="*/ 0 h 14"/>
                <a:gd name="T6" fmla="*/ 1 w 26"/>
                <a:gd name="T7" fmla="*/ 1 h 14"/>
                <a:gd name="T8" fmla="*/ 1 w 26"/>
                <a:gd name="T9" fmla="*/ 1 h 14"/>
                <a:gd name="T10" fmla="*/ 1 w 26"/>
                <a:gd name="T11" fmla="*/ 1 h 14"/>
                <a:gd name="T12" fmla="*/ 0 w 26"/>
                <a:gd name="T13" fmla="*/ 1 h 14"/>
                <a:gd name="T14" fmla="*/ 0 w 26"/>
                <a:gd name="T15" fmla="*/ 1 h 14"/>
                <a:gd name="T16" fmla="*/ 0 w 26"/>
                <a:gd name="T17" fmla="*/ 0 h 14"/>
                <a:gd name="T18" fmla="*/ 0 w 26"/>
                <a:gd name="T19" fmla="*/ 0 h 14"/>
                <a:gd name="T20" fmla="*/ 0 w 26"/>
                <a:gd name="T21" fmla="*/ 0 h 14"/>
                <a:gd name="T22" fmla="*/ 0 w 26"/>
                <a:gd name="T23" fmla="*/ 0 h 14"/>
                <a:gd name="T24" fmla="*/ 0 w 26"/>
                <a:gd name="T25" fmla="*/ 0 h 14"/>
                <a:gd name="T26" fmla="*/ 1 w 26"/>
                <a:gd name="T27" fmla="*/ 0 h 14"/>
                <a:gd name="T28" fmla="*/ 1 w 26"/>
                <a:gd name="T29" fmla="*/ 0 h 14"/>
                <a:gd name="T30" fmla="*/ 1 w 26"/>
                <a:gd name="T31" fmla="*/ 0 h 14"/>
                <a:gd name="T32" fmla="*/ 1 w 26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4"/>
                <a:gd name="T53" fmla="*/ 26 w 2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4">
                  <a:moveTo>
                    <a:pt x="26" y="4"/>
                  </a:moveTo>
                  <a:lnTo>
                    <a:pt x="26" y="8"/>
                  </a:lnTo>
                  <a:lnTo>
                    <a:pt x="24" y="10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2" name="Freeform 123"/>
            <p:cNvSpPr>
              <a:spLocks/>
            </p:cNvSpPr>
            <p:nvPr/>
          </p:nvSpPr>
          <p:spPr bwMode="auto">
            <a:xfrm>
              <a:off x="3838" y="2889"/>
              <a:ext cx="76" cy="27"/>
            </a:xfrm>
            <a:custGeom>
              <a:avLst/>
              <a:gdLst>
                <a:gd name="T0" fmla="*/ 18 w 303"/>
                <a:gd name="T1" fmla="*/ 1 h 107"/>
                <a:gd name="T2" fmla="*/ 19 w 303"/>
                <a:gd name="T3" fmla="*/ 2 h 107"/>
                <a:gd name="T4" fmla="*/ 19 w 303"/>
                <a:gd name="T5" fmla="*/ 3 h 107"/>
                <a:gd name="T6" fmla="*/ 19 w 303"/>
                <a:gd name="T7" fmla="*/ 4 h 107"/>
                <a:gd name="T8" fmla="*/ 19 w 303"/>
                <a:gd name="T9" fmla="*/ 6 h 107"/>
                <a:gd name="T10" fmla="*/ 19 w 303"/>
                <a:gd name="T11" fmla="*/ 5 h 107"/>
                <a:gd name="T12" fmla="*/ 18 w 303"/>
                <a:gd name="T13" fmla="*/ 5 h 107"/>
                <a:gd name="T14" fmla="*/ 17 w 303"/>
                <a:gd name="T15" fmla="*/ 5 h 107"/>
                <a:gd name="T16" fmla="*/ 17 w 303"/>
                <a:gd name="T17" fmla="*/ 5 h 107"/>
                <a:gd name="T18" fmla="*/ 16 w 303"/>
                <a:gd name="T19" fmla="*/ 5 h 107"/>
                <a:gd name="T20" fmla="*/ 15 w 303"/>
                <a:gd name="T21" fmla="*/ 5 h 107"/>
                <a:gd name="T22" fmla="*/ 15 w 303"/>
                <a:gd name="T23" fmla="*/ 5 h 107"/>
                <a:gd name="T24" fmla="*/ 14 w 303"/>
                <a:gd name="T25" fmla="*/ 5 h 107"/>
                <a:gd name="T26" fmla="*/ 13 w 303"/>
                <a:gd name="T27" fmla="*/ 5 h 107"/>
                <a:gd name="T28" fmla="*/ 13 w 303"/>
                <a:gd name="T29" fmla="*/ 5 h 107"/>
                <a:gd name="T30" fmla="*/ 12 w 303"/>
                <a:gd name="T31" fmla="*/ 5 h 107"/>
                <a:gd name="T32" fmla="*/ 12 w 303"/>
                <a:gd name="T33" fmla="*/ 5 h 107"/>
                <a:gd name="T34" fmla="*/ 11 w 303"/>
                <a:gd name="T35" fmla="*/ 5 h 107"/>
                <a:gd name="T36" fmla="*/ 10 w 303"/>
                <a:gd name="T37" fmla="*/ 5 h 107"/>
                <a:gd name="T38" fmla="*/ 10 w 303"/>
                <a:gd name="T39" fmla="*/ 5 h 107"/>
                <a:gd name="T40" fmla="*/ 9 w 303"/>
                <a:gd name="T41" fmla="*/ 5 h 107"/>
                <a:gd name="T42" fmla="*/ 8 w 303"/>
                <a:gd name="T43" fmla="*/ 5 h 107"/>
                <a:gd name="T44" fmla="*/ 7 w 303"/>
                <a:gd name="T45" fmla="*/ 5 h 107"/>
                <a:gd name="T46" fmla="*/ 6 w 303"/>
                <a:gd name="T47" fmla="*/ 6 h 107"/>
                <a:gd name="T48" fmla="*/ 4 w 303"/>
                <a:gd name="T49" fmla="*/ 6 h 107"/>
                <a:gd name="T50" fmla="*/ 3 w 303"/>
                <a:gd name="T51" fmla="*/ 6 h 107"/>
                <a:gd name="T52" fmla="*/ 2 w 303"/>
                <a:gd name="T53" fmla="*/ 6 h 107"/>
                <a:gd name="T54" fmla="*/ 1 w 303"/>
                <a:gd name="T55" fmla="*/ 6 h 107"/>
                <a:gd name="T56" fmla="*/ 0 w 303"/>
                <a:gd name="T57" fmla="*/ 7 h 107"/>
                <a:gd name="T58" fmla="*/ 1 w 303"/>
                <a:gd name="T59" fmla="*/ 6 h 107"/>
                <a:gd name="T60" fmla="*/ 2 w 303"/>
                <a:gd name="T61" fmla="*/ 5 h 107"/>
                <a:gd name="T62" fmla="*/ 3 w 303"/>
                <a:gd name="T63" fmla="*/ 5 h 107"/>
                <a:gd name="T64" fmla="*/ 4 w 303"/>
                <a:gd name="T65" fmla="*/ 4 h 107"/>
                <a:gd name="T66" fmla="*/ 5 w 303"/>
                <a:gd name="T67" fmla="*/ 3 h 107"/>
                <a:gd name="T68" fmla="*/ 6 w 303"/>
                <a:gd name="T69" fmla="*/ 3 h 107"/>
                <a:gd name="T70" fmla="*/ 7 w 303"/>
                <a:gd name="T71" fmla="*/ 2 h 107"/>
                <a:gd name="T72" fmla="*/ 8 w 303"/>
                <a:gd name="T73" fmla="*/ 2 h 107"/>
                <a:gd name="T74" fmla="*/ 9 w 303"/>
                <a:gd name="T75" fmla="*/ 2 h 107"/>
                <a:gd name="T76" fmla="*/ 9 w 303"/>
                <a:gd name="T77" fmla="*/ 2 h 107"/>
                <a:gd name="T78" fmla="*/ 10 w 303"/>
                <a:gd name="T79" fmla="*/ 2 h 107"/>
                <a:gd name="T80" fmla="*/ 11 w 303"/>
                <a:gd name="T81" fmla="*/ 2 h 107"/>
                <a:gd name="T82" fmla="*/ 11 w 303"/>
                <a:gd name="T83" fmla="*/ 1 h 107"/>
                <a:gd name="T84" fmla="*/ 12 w 303"/>
                <a:gd name="T85" fmla="*/ 1 h 107"/>
                <a:gd name="T86" fmla="*/ 12 w 303"/>
                <a:gd name="T87" fmla="*/ 1 h 107"/>
                <a:gd name="T88" fmla="*/ 13 w 303"/>
                <a:gd name="T89" fmla="*/ 1 h 107"/>
                <a:gd name="T90" fmla="*/ 14 w 303"/>
                <a:gd name="T91" fmla="*/ 1 h 107"/>
                <a:gd name="T92" fmla="*/ 14 w 303"/>
                <a:gd name="T93" fmla="*/ 1 h 107"/>
                <a:gd name="T94" fmla="*/ 15 w 303"/>
                <a:gd name="T95" fmla="*/ 1 h 107"/>
                <a:gd name="T96" fmla="*/ 16 w 303"/>
                <a:gd name="T97" fmla="*/ 0 h 107"/>
                <a:gd name="T98" fmla="*/ 16 w 303"/>
                <a:gd name="T99" fmla="*/ 0 h 107"/>
                <a:gd name="T100" fmla="*/ 17 w 303"/>
                <a:gd name="T101" fmla="*/ 0 h 107"/>
                <a:gd name="T102" fmla="*/ 18 w 303"/>
                <a:gd name="T103" fmla="*/ 0 h 107"/>
                <a:gd name="T104" fmla="*/ 18 w 303"/>
                <a:gd name="T105" fmla="*/ 0 h 107"/>
                <a:gd name="T106" fmla="*/ 18 w 303"/>
                <a:gd name="T107" fmla="*/ 1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107"/>
                <a:gd name="T164" fmla="*/ 303 w 303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107">
                  <a:moveTo>
                    <a:pt x="293" y="12"/>
                  </a:moveTo>
                  <a:lnTo>
                    <a:pt x="297" y="30"/>
                  </a:lnTo>
                  <a:lnTo>
                    <a:pt x="300" y="49"/>
                  </a:lnTo>
                  <a:lnTo>
                    <a:pt x="302" y="68"/>
                  </a:lnTo>
                  <a:lnTo>
                    <a:pt x="303" y="86"/>
                  </a:lnTo>
                  <a:lnTo>
                    <a:pt x="294" y="84"/>
                  </a:lnTo>
                  <a:lnTo>
                    <a:pt x="284" y="82"/>
                  </a:lnTo>
                  <a:lnTo>
                    <a:pt x="274" y="81"/>
                  </a:lnTo>
                  <a:lnTo>
                    <a:pt x="264" y="79"/>
                  </a:lnTo>
                  <a:lnTo>
                    <a:pt x="254" y="79"/>
                  </a:lnTo>
                  <a:lnTo>
                    <a:pt x="244" y="78"/>
                  </a:lnTo>
                  <a:lnTo>
                    <a:pt x="233" y="78"/>
                  </a:lnTo>
                  <a:lnTo>
                    <a:pt x="223" y="78"/>
                  </a:lnTo>
                  <a:lnTo>
                    <a:pt x="213" y="78"/>
                  </a:lnTo>
                  <a:lnTo>
                    <a:pt x="202" y="78"/>
                  </a:lnTo>
                  <a:lnTo>
                    <a:pt x="192" y="79"/>
                  </a:lnTo>
                  <a:lnTo>
                    <a:pt x="182" y="79"/>
                  </a:lnTo>
                  <a:lnTo>
                    <a:pt x="171" y="80"/>
                  </a:lnTo>
                  <a:lnTo>
                    <a:pt x="161" y="80"/>
                  </a:lnTo>
                  <a:lnTo>
                    <a:pt x="151" y="81"/>
                  </a:lnTo>
                  <a:lnTo>
                    <a:pt x="140" y="81"/>
                  </a:lnTo>
                  <a:lnTo>
                    <a:pt x="122" y="82"/>
                  </a:lnTo>
                  <a:lnTo>
                    <a:pt x="104" y="84"/>
                  </a:lnTo>
                  <a:lnTo>
                    <a:pt x="86" y="86"/>
                  </a:lnTo>
                  <a:lnTo>
                    <a:pt x="68" y="89"/>
                  </a:lnTo>
                  <a:lnTo>
                    <a:pt x="50" y="92"/>
                  </a:lnTo>
                  <a:lnTo>
                    <a:pt x="33" y="96"/>
                  </a:lnTo>
                  <a:lnTo>
                    <a:pt x="16" y="101"/>
                  </a:lnTo>
                  <a:lnTo>
                    <a:pt x="0" y="107"/>
                  </a:lnTo>
                  <a:lnTo>
                    <a:pt x="14" y="96"/>
                  </a:lnTo>
                  <a:lnTo>
                    <a:pt x="28" y="84"/>
                  </a:lnTo>
                  <a:lnTo>
                    <a:pt x="43" y="73"/>
                  </a:lnTo>
                  <a:lnTo>
                    <a:pt x="58" y="62"/>
                  </a:lnTo>
                  <a:lnTo>
                    <a:pt x="74" y="53"/>
                  </a:lnTo>
                  <a:lnTo>
                    <a:pt x="91" y="44"/>
                  </a:lnTo>
                  <a:lnTo>
                    <a:pt x="108" y="37"/>
                  </a:lnTo>
                  <a:lnTo>
                    <a:pt x="126" y="32"/>
                  </a:lnTo>
                  <a:lnTo>
                    <a:pt x="136" y="30"/>
                  </a:lnTo>
                  <a:lnTo>
                    <a:pt x="146" y="28"/>
                  </a:lnTo>
                  <a:lnTo>
                    <a:pt x="157" y="25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7" y="18"/>
                  </a:lnTo>
                  <a:lnTo>
                    <a:pt x="197" y="15"/>
                  </a:lnTo>
                  <a:lnTo>
                    <a:pt x="207" y="13"/>
                  </a:lnTo>
                  <a:lnTo>
                    <a:pt x="217" y="10"/>
                  </a:lnTo>
                  <a:lnTo>
                    <a:pt x="227" y="8"/>
                  </a:lnTo>
                  <a:lnTo>
                    <a:pt x="237" y="6"/>
                  </a:lnTo>
                  <a:lnTo>
                    <a:pt x="248" y="4"/>
                  </a:lnTo>
                  <a:lnTo>
                    <a:pt x="258" y="2"/>
                  </a:lnTo>
                  <a:lnTo>
                    <a:pt x="269" y="1"/>
                  </a:lnTo>
                  <a:lnTo>
                    <a:pt x="279" y="0"/>
                  </a:lnTo>
                  <a:lnTo>
                    <a:pt x="290" y="0"/>
                  </a:lnTo>
                  <a:lnTo>
                    <a:pt x="293" y="1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3" name="Freeform 124"/>
            <p:cNvSpPr>
              <a:spLocks/>
            </p:cNvSpPr>
            <p:nvPr/>
          </p:nvSpPr>
          <p:spPr bwMode="auto">
            <a:xfrm>
              <a:off x="3782" y="2917"/>
              <a:ext cx="147" cy="179"/>
            </a:xfrm>
            <a:custGeom>
              <a:avLst/>
              <a:gdLst>
                <a:gd name="T0" fmla="*/ 34 w 587"/>
                <a:gd name="T1" fmla="*/ 2 h 717"/>
                <a:gd name="T2" fmla="*/ 35 w 587"/>
                <a:gd name="T3" fmla="*/ 4 h 717"/>
                <a:gd name="T4" fmla="*/ 35 w 587"/>
                <a:gd name="T5" fmla="*/ 6 h 717"/>
                <a:gd name="T6" fmla="*/ 36 w 587"/>
                <a:gd name="T7" fmla="*/ 14 h 717"/>
                <a:gd name="T8" fmla="*/ 35 w 587"/>
                <a:gd name="T9" fmla="*/ 20 h 717"/>
                <a:gd name="T10" fmla="*/ 34 w 587"/>
                <a:gd name="T11" fmla="*/ 25 h 717"/>
                <a:gd name="T12" fmla="*/ 35 w 587"/>
                <a:gd name="T13" fmla="*/ 31 h 717"/>
                <a:gd name="T14" fmla="*/ 36 w 587"/>
                <a:gd name="T15" fmla="*/ 35 h 717"/>
                <a:gd name="T16" fmla="*/ 36 w 587"/>
                <a:gd name="T17" fmla="*/ 38 h 717"/>
                <a:gd name="T18" fmla="*/ 36 w 587"/>
                <a:gd name="T19" fmla="*/ 41 h 717"/>
                <a:gd name="T20" fmla="*/ 34 w 587"/>
                <a:gd name="T21" fmla="*/ 42 h 717"/>
                <a:gd name="T22" fmla="*/ 32 w 587"/>
                <a:gd name="T23" fmla="*/ 42 h 717"/>
                <a:gd name="T24" fmla="*/ 30 w 587"/>
                <a:gd name="T25" fmla="*/ 43 h 717"/>
                <a:gd name="T26" fmla="*/ 27 w 587"/>
                <a:gd name="T27" fmla="*/ 43 h 717"/>
                <a:gd name="T28" fmla="*/ 25 w 587"/>
                <a:gd name="T29" fmla="*/ 44 h 717"/>
                <a:gd name="T30" fmla="*/ 23 w 587"/>
                <a:gd name="T31" fmla="*/ 44 h 717"/>
                <a:gd name="T32" fmla="*/ 20 w 587"/>
                <a:gd name="T33" fmla="*/ 45 h 717"/>
                <a:gd name="T34" fmla="*/ 18 w 587"/>
                <a:gd name="T35" fmla="*/ 45 h 717"/>
                <a:gd name="T36" fmla="*/ 15 w 587"/>
                <a:gd name="T37" fmla="*/ 44 h 717"/>
                <a:gd name="T38" fmla="*/ 12 w 587"/>
                <a:gd name="T39" fmla="*/ 44 h 717"/>
                <a:gd name="T40" fmla="*/ 10 w 587"/>
                <a:gd name="T41" fmla="*/ 44 h 717"/>
                <a:gd name="T42" fmla="*/ 8 w 587"/>
                <a:gd name="T43" fmla="*/ 43 h 717"/>
                <a:gd name="T44" fmla="*/ 6 w 587"/>
                <a:gd name="T45" fmla="*/ 43 h 717"/>
                <a:gd name="T46" fmla="*/ 4 w 587"/>
                <a:gd name="T47" fmla="*/ 42 h 717"/>
                <a:gd name="T48" fmla="*/ 2 w 587"/>
                <a:gd name="T49" fmla="*/ 42 h 717"/>
                <a:gd name="T50" fmla="*/ 1 w 587"/>
                <a:gd name="T51" fmla="*/ 41 h 717"/>
                <a:gd name="T52" fmla="*/ 1 w 587"/>
                <a:gd name="T53" fmla="*/ 38 h 717"/>
                <a:gd name="T54" fmla="*/ 2 w 587"/>
                <a:gd name="T55" fmla="*/ 35 h 717"/>
                <a:gd name="T56" fmla="*/ 5 w 587"/>
                <a:gd name="T57" fmla="*/ 34 h 717"/>
                <a:gd name="T58" fmla="*/ 8 w 587"/>
                <a:gd name="T59" fmla="*/ 33 h 717"/>
                <a:gd name="T60" fmla="*/ 12 w 587"/>
                <a:gd name="T61" fmla="*/ 31 h 717"/>
                <a:gd name="T62" fmla="*/ 15 w 587"/>
                <a:gd name="T63" fmla="*/ 30 h 717"/>
                <a:gd name="T64" fmla="*/ 19 w 587"/>
                <a:gd name="T65" fmla="*/ 28 h 717"/>
                <a:gd name="T66" fmla="*/ 22 w 587"/>
                <a:gd name="T67" fmla="*/ 25 h 717"/>
                <a:gd name="T68" fmla="*/ 24 w 587"/>
                <a:gd name="T69" fmla="*/ 22 h 717"/>
                <a:gd name="T70" fmla="*/ 26 w 587"/>
                <a:gd name="T71" fmla="*/ 18 h 717"/>
                <a:gd name="T72" fmla="*/ 28 w 587"/>
                <a:gd name="T73" fmla="*/ 14 h 717"/>
                <a:gd name="T74" fmla="*/ 30 w 587"/>
                <a:gd name="T75" fmla="*/ 9 h 717"/>
                <a:gd name="T76" fmla="*/ 30 w 587"/>
                <a:gd name="T77" fmla="*/ 4 h 717"/>
                <a:gd name="T78" fmla="*/ 30 w 587"/>
                <a:gd name="T79" fmla="*/ 2 h 717"/>
                <a:gd name="T80" fmla="*/ 29 w 587"/>
                <a:gd name="T81" fmla="*/ 1 h 717"/>
                <a:gd name="T82" fmla="*/ 28 w 587"/>
                <a:gd name="T83" fmla="*/ 0 h 717"/>
                <a:gd name="T84" fmla="*/ 30 w 587"/>
                <a:gd name="T85" fmla="*/ 0 h 717"/>
                <a:gd name="T86" fmla="*/ 32 w 587"/>
                <a:gd name="T87" fmla="*/ 0 h 7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"/>
                <a:gd name="T133" fmla="*/ 0 h 717"/>
                <a:gd name="T134" fmla="*/ 587 w 587"/>
                <a:gd name="T135" fmla="*/ 717 h 7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" h="717">
                  <a:moveTo>
                    <a:pt x="528" y="8"/>
                  </a:moveTo>
                  <a:lnTo>
                    <a:pt x="533" y="18"/>
                  </a:lnTo>
                  <a:lnTo>
                    <a:pt x="538" y="28"/>
                  </a:lnTo>
                  <a:lnTo>
                    <a:pt x="542" y="38"/>
                  </a:lnTo>
                  <a:lnTo>
                    <a:pt x="547" y="49"/>
                  </a:lnTo>
                  <a:lnTo>
                    <a:pt x="551" y="59"/>
                  </a:lnTo>
                  <a:lnTo>
                    <a:pt x="556" y="70"/>
                  </a:lnTo>
                  <a:lnTo>
                    <a:pt x="559" y="82"/>
                  </a:lnTo>
                  <a:lnTo>
                    <a:pt x="563" y="94"/>
                  </a:lnTo>
                  <a:lnTo>
                    <a:pt x="572" y="139"/>
                  </a:lnTo>
                  <a:lnTo>
                    <a:pt x="576" y="183"/>
                  </a:lnTo>
                  <a:lnTo>
                    <a:pt x="575" y="224"/>
                  </a:lnTo>
                  <a:lnTo>
                    <a:pt x="570" y="262"/>
                  </a:lnTo>
                  <a:lnTo>
                    <a:pt x="564" y="297"/>
                  </a:lnTo>
                  <a:lnTo>
                    <a:pt x="556" y="326"/>
                  </a:lnTo>
                  <a:lnTo>
                    <a:pt x="550" y="351"/>
                  </a:lnTo>
                  <a:lnTo>
                    <a:pt x="545" y="370"/>
                  </a:lnTo>
                  <a:lnTo>
                    <a:pt x="540" y="402"/>
                  </a:lnTo>
                  <a:lnTo>
                    <a:pt x="541" y="435"/>
                  </a:lnTo>
                  <a:lnTo>
                    <a:pt x="545" y="468"/>
                  </a:lnTo>
                  <a:lnTo>
                    <a:pt x="553" y="500"/>
                  </a:lnTo>
                  <a:lnTo>
                    <a:pt x="558" y="518"/>
                  </a:lnTo>
                  <a:lnTo>
                    <a:pt x="562" y="537"/>
                  </a:lnTo>
                  <a:lnTo>
                    <a:pt x="566" y="555"/>
                  </a:lnTo>
                  <a:lnTo>
                    <a:pt x="570" y="574"/>
                  </a:lnTo>
                  <a:lnTo>
                    <a:pt x="574" y="593"/>
                  </a:lnTo>
                  <a:lnTo>
                    <a:pt x="578" y="611"/>
                  </a:lnTo>
                  <a:lnTo>
                    <a:pt x="582" y="628"/>
                  </a:lnTo>
                  <a:lnTo>
                    <a:pt x="587" y="645"/>
                  </a:lnTo>
                  <a:lnTo>
                    <a:pt x="577" y="652"/>
                  </a:lnTo>
                  <a:lnTo>
                    <a:pt x="566" y="659"/>
                  </a:lnTo>
                  <a:lnTo>
                    <a:pt x="555" y="665"/>
                  </a:lnTo>
                  <a:lnTo>
                    <a:pt x="544" y="670"/>
                  </a:lnTo>
                  <a:lnTo>
                    <a:pt x="533" y="675"/>
                  </a:lnTo>
                  <a:lnTo>
                    <a:pt x="521" y="679"/>
                  </a:lnTo>
                  <a:lnTo>
                    <a:pt x="509" y="682"/>
                  </a:lnTo>
                  <a:lnTo>
                    <a:pt x="497" y="685"/>
                  </a:lnTo>
                  <a:lnTo>
                    <a:pt x="485" y="688"/>
                  </a:lnTo>
                  <a:lnTo>
                    <a:pt x="473" y="691"/>
                  </a:lnTo>
                  <a:lnTo>
                    <a:pt x="461" y="693"/>
                  </a:lnTo>
                  <a:lnTo>
                    <a:pt x="448" y="696"/>
                  </a:lnTo>
                  <a:lnTo>
                    <a:pt x="436" y="698"/>
                  </a:lnTo>
                  <a:lnTo>
                    <a:pt x="424" y="700"/>
                  </a:lnTo>
                  <a:lnTo>
                    <a:pt x="412" y="702"/>
                  </a:lnTo>
                  <a:lnTo>
                    <a:pt x="400" y="705"/>
                  </a:lnTo>
                  <a:lnTo>
                    <a:pt x="387" y="708"/>
                  </a:lnTo>
                  <a:lnTo>
                    <a:pt x="372" y="710"/>
                  </a:lnTo>
                  <a:lnTo>
                    <a:pt x="359" y="712"/>
                  </a:lnTo>
                  <a:lnTo>
                    <a:pt x="345" y="714"/>
                  </a:lnTo>
                  <a:lnTo>
                    <a:pt x="332" y="715"/>
                  </a:lnTo>
                  <a:lnTo>
                    <a:pt x="318" y="716"/>
                  </a:lnTo>
                  <a:lnTo>
                    <a:pt x="305" y="716"/>
                  </a:lnTo>
                  <a:lnTo>
                    <a:pt x="291" y="717"/>
                  </a:lnTo>
                  <a:lnTo>
                    <a:pt x="278" y="717"/>
                  </a:lnTo>
                  <a:lnTo>
                    <a:pt x="264" y="716"/>
                  </a:lnTo>
                  <a:lnTo>
                    <a:pt x="250" y="715"/>
                  </a:lnTo>
                  <a:lnTo>
                    <a:pt x="237" y="714"/>
                  </a:lnTo>
                  <a:lnTo>
                    <a:pt x="223" y="713"/>
                  </a:lnTo>
                  <a:lnTo>
                    <a:pt x="209" y="712"/>
                  </a:lnTo>
                  <a:lnTo>
                    <a:pt x="196" y="710"/>
                  </a:lnTo>
                  <a:lnTo>
                    <a:pt x="182" y="708"/>
                  </a:lnTo>
                  <a:lnTo>
                    <a:pt x="170" y="706"/>
                  </a:lnTo>
                  <a:lnTo>
                    <a:pt x="158" y="704"/>
                  </a:lnTo>
                  <a:lnTo>
                    <a:pt x="147" y="701"/>
                  </a:lnTo>
                  <a:lnTo>
                    <a:pt x="135" y="698"/>
                  </a:lnTo>
                  <a:lnTo>
                    <a:pt x="124" y="695"/>
                  </a:lnTo>
                  <a:lnTo>
                    <a:pt x="113" y="692"/>
                  </a:lnTo>
                  <a:lnTo>
                    <a:pt x="102" y="688"/>
                  </a:lnTo>
                  <a:lnTo>
                    <a:pt x="91" y="685"/>
                  </a:lnTo>
                  <a:lnTo>
                    <a:pt x="79" y="682"/>
                  </a:lnTo>
                  <a:lnTo>
                    <a:pt x="68" y="678"/>
                  </a:lnTo>
                  <a:lnTo>
                    <a:pt x="57" y="675"/>
                  </a:lnTo>
                  <a:lnTo>
                    <a:pt x="46" y="673"/>
                  </a:lnTo>
                  <a:lnTo>
                    <a:pt x="35" y="670"/>
                  </a:lnTo>
                  <a:lnTo>
                    <a:pt x="23" y="668"/>
                  </a:lnTo>
                  <a:lnTo>
                    <a:pt x="12" y="666"/>
                  </a:lnTo>
                  <a:lnTo>
                    <a:pt x="0" y="665"/>
                  </a:lnTo>
                  <a:lnTo>
                    <a:pt x="6" y="651"/>
                  </a:lnTo>
                  <a:lnTo>
                    <a:pt x="11" y="636"/>
                  </a:lnTo>
                  <a:lnTo>
                    <a:pt x="16" y="622"/>
                  </a:lnTo>
                  <a:lnTo>
                    <a:pt x="21" y="607"/>
                  </a:lnTo>
                  <a:lnTo>
                    <a:pt x="25" y="592"/>
                  </a:lnTo>
                  <a:lnTo>
                    <a:pt x="29" y="577"/>
                  </a:lnTo>
                  <a:lnTo>
                    <a:pt x="33" y="561"/>
                  </a:lnTo>
                  <a:lnTo>
                    <a:pt x="36" y="546"/>
                  </a:lnTo>
                  <a:lnTo>
                    <a:pt x="56" y="544"/>
                  </a:lnTo>
                  <a:lnTo>
                    <a:pt x="76" y="541"/>
                  </a:lnTo>
                  <a:lnTo>
                    <a:pt x="96" y="536"/>
                  </a:lnTo>
                  <a:lnTo>
                    <a:pt x="115" y="530"/>
                  </a:lnTo>
                  <a:lnTo>
                    <a:pt x="133" y="524"/>
                  </a:lnTo>
                  <a:lnTo>
                    <a:pt x="152" y="517"/>
                  </a:lnTo>
                  <a:lnTo>
                    <a:pt x="171" y="511"/>
                  </a:lnTo>
                  <a:lnTo>
                    <a:pt x="190" y="505"/>
                  </a:lnTo>
                  <a:lnTo>
                    <a:pt x="209" y="498"/>
                  </a:lnTo>
                  <a:lnTo>
                    <a:pt x="227" y="490"/>
                  </a:lnTo>
                  <a:lnTo>
                    <a:pt x="245" y="481"/>
                  </a:lnTo>
                  <a:lnTo>
                    <a:pt x="263" y="470"/>
                  </a:lnTo>
                  <a:lnTo>
                    <a:pt x="280" y="458"/>
                  </a:lnTo>
                  <a:lnTo>
                    <a:pt x="297" y="445"/>
                  </a:lnTo>
                  <a:lnTo>
                    <a:pt x="313" y="430"/>
                  </a:lnTo>
                  <a:lnTo>
                    <a:pt x="329" y="415"/>
                  </a:lnTo>
                  <a:lnTo>
                    <a:pt x="344" y="400"/>
                  </a:lnTo>
                  <a:lnTo>
                    <a:pt x="358" y="383"/>
                  </a:lnTo>
                  <a:lnTo>
                    <a:pt x="372" y="366"/>
                  </a:lnTo>
                  <a:lnTo>
                    <a:pt x="385" y="349"/>
                  </a:lnTo>
                  <a:lnTo>
                    <a:pt x="397" y="331"/>
                  </a:lnTo>
                  <a:lnTo>
                    <a:pt x="408" y="313"/>
                  </a:lnTo>
                  <a:lnTo>
                    <a:pt x="419" y="295"/>
                  </a:lnTo>
                  <a:lnTo>
                    <a:pt x="428" y="277"/>
                  </a:lnTo>
                  <a:lnTo>
                    <a:pt x="440" y="253"/>
                  </a:lnTo>
                  <a:lnTo>
                    <a:pt x="451" y="228"/>
                  </a:lnTo>
                  <a:lnTo>
                    <a:pt x="461" y="203"/>
                  </a:lnTo>
                  <a:lnTo>
                    <a:pt x="470" y="177"/>
                  </a:lnTo>
                  <a:lnTo>
                    <a:pt x="476" y="151"/>
                  </a:lnTo>
                  <a:lnTo>
                    <a:pt x="481" y="124"/>
                  </a:lnTo>
                  <a:lnTo>
                    <a:pt x="482" y="96"/>
                  </a:lnTo>
                  <a:lnTo>
                    <a:pt x="480" y="68"/>
                  </a:lnTo>
                  <a:lnTo>
                    <a:pt x="478" y="59"/>
                  </a:lnTo>
                  <a:lnTo>
                    <a:pt x="476" y="50"/>
                  </a:lnTo>
                  <a:lnTo>
                    <a:pt x="472" y="41"/>
                  </a:lnTo>
                  <a:lnTo>
                    <a:pt x="468" y="32"/>
                  </a:lnTo>
                  <a:lnTo>
                    <a:pt x="463" y="24"/>
                  </a:lnTo>
                  <a:lnTo>
                    <a:pt x="457" y="16"/>
                  </a:lnTo>
                  <a:lnTo>
                    <a:pt x="450" y="9"/>
                  </a:lnTo>
                  <a:lnTo>
                    <a:pt x="442" y="3"/>
                  </a:lnTo>
                  <a:lnTo>
                    <a:pt x="453" y="1"/>
                  </a:lnTo>
                  <a:lnTo>
                    <a:pt x="464" y="0"/>
                  </a:lnTo>
                  <a:lnTo>
                    <a:pt x="474" y="2"/>
                  </a:lnTo>
                  <a:lnTo>
                    <a:pt x="485" y="4"/>
                  </a:lnTo>
                  <a:lnTo>
                    <a:pt x="496" y="6"/>
                  </a:lnTo>
                  <a:lnTo>
                    <a:pt x="506" y="8"/>
                  </a:lnTo>
                  <a:lnTo>
                    <a:pt x="517" y="9"/>
                  </a:lnTo>
                  <a:lnTo>
                    <a:pt x="528" y="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4" name="Freeform 125"/>
            <p:cNvSpPr>
              <a:spLocks/>
            </p:cNvSpPr>
            <p:nvPr/>
          </p:nvSpPr>
          <p:spPr bwMode="auto">
            <a:xfrm>
              <a:off x="3710" y="2917"/>
              <a:ext cx="183" cy="128"/>
            </a:xfrm>
            <a:custGeom>
              <a:avLst/>
              <a:gdLst>
                <a:gd name="T0" fmla="*/ 44 w 730"/>
                <a:gd name="T1" fmla="*/ 1 h 511"/>
                <a:gd name="T2" fmla="*/ 45 w 730"/>
                <a:gd name="T3" fmla="*/ 2 h 511"/>
                <a:gd name="T4" fmla="*/ 46 w 730"/>
                <a:gd name="T5" fmla="*/ 4 h 511"/>
                <a:gd name="T6" fmla="*/ 46 w 730"/>
                <a:gd name="T7" fmla="*/ 7 h 511"/>
                <a:gd name="T8" fmla="*/ 46 w 730"/>
                <a:gd name="T9" fmla="*/ 9 h 511"/>
                <a:gd name="T10" fmla="*/ 45 w 730"/>
                <a:gd name="T11" fmla="*/ 12 h 511"/>
                <a:gd name="T12" fmla="*/ 44 w 730"/>
                <a:gd name="T13" fmla="*/ 16 h 511"/>
                <a:gd name="T14" fmla="*/ 42 w 730"/>
                <a:gd name="T15" fmla="*/ 19 h 511"/>
                <a:gd name="T16" fmla="*/ 40 w 730"/>
                <a:gd name="T17" fmla="*/ 22 h 511"/>
                <a:gd name="T18" fmla="*/ 37 w 730"/>
                <a:gd name="T19" fmla="*/ 24 h 511"/>
                <a:gd name="T20" fmla="*/ 34 w 730"/>
                <a:gd name="T21" fmla="*/ 27 h 511"/>
                <a:gd name="T22" fmla="*/ 31 w 730"/>
                <a:gd name="T23" fmla="*/ 29 h 511"/>
                <a:gd name="T24" fmla="*/ 27 w 730"/>
                <a:gd name="T25" fmla="*/ 30 h 511"/>
                <a:gd name="T26" fmla="*/ 24 w 730"/>
                <a:gd name="T27" fmla="*/ 31 h 511"/>
                <a:gd name="T28" fmla="*/ 21 w 730"/>
                <a:gd name="T29" fmla="*/ 32 h 511"/>
                <a:gd name="T30" fmla="*/ 18 w 730"/>
                <a:gd name="T31" fmla="*/ 32 h 511"/>
                <a:gd name="T32" fmla="*/ 15 w 730"/>
                <a:gd name="T33" fmla="*/ 32 h 511"/>
                <a:gd name="T34" fmla="*/ 12 w 730"/>
                <a:gd name="T35" fmla="*/ 32 h 511"/>
                <a:gd name="T36" fmla="*/ 9 w 730"/>
                <a:gd name="T37" fmla="*/ 32 h 511"/>
                <a:gd name="T38" fmla="*/ 6 w 730"/>
                <a:gd name="T39" fmla="*/ 32 h 511"/>
                <a:gd name="T40" fmla="*/ 2 w 730"/>
                <a:gd name="T41" fmla="*/ 31 h 511"/>
                <a:gd name="T42" fmla="*/ 0 w 730"/>
                <a:gd name="T43" fmla="*/ 30 h 511"/>
                <a:gd name="T44" fmla="*/ 1 w 730"/>
                <a:gd name="T45" fmla="*/ 27 h 511"/>
                <a:gd name="T46" fmla="*/ 2 w 730"/>
                <a:gd name="T47" fmla="*/ 25 h 511"/>
                <a:gd name="T48" fmla="*/ 3 w 730"/>
                <a:gd name="T49" fmla="*/ 23 h 511"/>
                <a:gd name="T50" fmla="*/ 4 w 730"/>
                <a:gd name="T51" fmla="*/ 21 h 511"/>
                <a:gd name="T52" fmla="*/ 5 w 730"/>
                <a:gd name="T53" fmla="*/ 20 h 511"/>
                <a:gd name="T54" fmla="*/ 7 w 730"/>
                <a:gd name="T55" fmla="*/ 20 h 511"/>
                <a:gd name="T56" fmla="*/ 9 w 730"/>
                <a:gd name="T57" fmla="*/ 20 h 511"/>
                <a:gd name="T58" fmla="*/ 12 w 730"/>
                <a:gd name="T59" fmla="*/ 21 h 511"/>
                <a:gd name="T60" fmla="*/ 15 w 730"/>
                <a:gd name="T61" fmla="*/ 20 h 511"/>
                <a:gd name="T62" fmla="*/ 19 w 730"/>
                <a:gd name="T63" fmla="*/ 20 h 511"/>
                <a:gd name="T64" fmla="*/ 23 w 730"/>
                <a:gd name="T65" fmla="*/ 17 h 511"/>
                <a:gd name="T66" fmla="*/ 26 w 730"/>
                <a:gd name="T67" fmla="*/ 13 h 511"/>
                <a:gd name="T68" fmla="*/ 29 w 730"/>
                <a:gd name="T69" fmla="*/ 8 h 511"/>
                <a:gd name="T70" fmla="*/ 29 w 730"/>
                <a:gd name="T71" fmla="*/ 6 h 511"/>
                <a:gd name="T72" fmla="*/ 30 w 730"/>
                <a:gd name="T73" fmla="*/ 4 h 511"/>
                <a:gd name="T74" fmla="*/ 31 w 730"/>
                <a:gd name="T75" fmla="*/ 3 h 511"/>
                <a:gd name="T76" fmla="*/ 31 w 730"/>
                <a:gd name="T77" fmla="*/ 2 h 511"/>
                <a:gd name="T78" fmla="*/ 32 w 730"/>
                <a:gd name="T79" fmla="*/ 1 h 511"/>
                <a:gd name="T80" fmla="*/ 35 w 730"/>
                <a:gd name="T81" fmla="*/ 1 h 511"/>
                <a:gd name="T82" fmla="*/ 39 w 730"/>
                <a:gd name="T83" fmla="*/ 0 h 511"/>
                <a:gd name="T84" fmla="*/ 43 w 730"/>
                <a:gd name="T85" fmla="*/ 0 h 5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0"/>
                <a:gd name="T130" fmla="*/ 0 h 511"/>
                <a:gd name="T131" fmla="*/ 730 w 730"/>
                <a:gd name="T132" fmla="*/ 511 h 5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0" h="511">
                  <a:moveTo>
                    <a:pt x="682" y="0"/>
                  </a:moveTo>
                  <a:lnTo>
                    <a:pt x="687" y="8"/>
                  </a:lnTo>
                  <a:lnTo>
                    <a:pt x="693" y="15"/>
                  </a:lnTo>
                  <a:lnTo>
                    <a:pt x="699" y="22"/>
                  </a:lnTo>
                  <a:lnTo>
                    <a:pt x="705" y="29"/>
                  </a:lnTo>
                  <a:lnTo>
                    <a:pt x="710" y="36"/>
                  </a:lnTo>
                  <a:lnTo>
                    <a:pt x="716" y="43"/>
                  </a:lnTo>
                  <a:lnTo>
                    <a:pt x="722" y="51"/>
                  </a:lnTo>
                  <a:lnTo>
                    <a:pt x="727" y="58"/>
                  </a:lnTo>
                  <a:lnTo>
                    <a:pt x="730" y="71"/>
                  </a:lnTo>
                  <a:lnTo>
                    <a:pt x="728" y="87"/>
                  </a:lnTo>
                  <a:lnTo>
                    <a:pt x="726" y="102"/>
                  </a:lnTo>
                  <a:lnTo>
                    <a:pt x="726" y="116"/>
                  </a:lnTo>
                  <a:lnTo>
                    <a:pt x="727" y="131"/>
                  </a:lnTo>
                  <a:lnTo>
                    <a:pt x="726" y="145"/>
                  </a:lnTo>
                  <a:lnTo>
                    <a:pt x="724" y="160"/>
                  </a:lnTo>
                  <a:lnTo>
                    <a:pt x="720" y="175"/>
                  </a:lnTo>
                  <a:lnTo>
                    <a:pt x="715" y="193"/>
                  </a:lnTo>
                  <a:lnTo>
                    <a:pt x="709" y="211"/>
                  </a:lnTo>
                  <a:lnTo>
                    <a:pt x="702" y="228"/>
                  </a:lnTo>
                  <a:lnTo>
                    <a:pt x="695" y="246"/>
                  </a:lnTo>
                  <a:lnTo>
                    <a:pt x="687" y="263"/>
                  </a:lnTo>
                  <a:lnTo>
                    <a:pt x="677" y="279"/>
                  </a:lnTo>
                  <a:lnTo>
                    <a:pt x="668" y="295"/>
                  </a:lnTo>
                  <a:lnTo>
                    <a:pt x="656" y="311"/>
                  </a:lnTo>
                  <a:lnTo>
                    <a:pt x="644" y="327"/>
                  </a:lnTo>
                  <a:lnTo>
                    <a:pt x="631" y="343"/>
                  </a:lnTo>
                  <a:lnTo>
                    <a:pt x="617" y="359"/>
                  </a:lnTo>
                  <a:lnTo>
                    <a:pt x="603" y="373"/>
                  </a:lnTo>
                  <a:lnTo>
                    <a:pt x="588" y="387"/>
                  </a:lnTo>
                  <a:lnTo>
                    <a:pt x="573" y="401"/>
                  </a:lnTo>
                  <a:lnTo>
                    <a:pt x="557" y="413"/>
                  </a:lnTo>
                  <a:lnTo>
                    <a:pt x="540" y="425"/>
                  </a:lnTo>
                  <a:lnTo>
                    <a:pt x="523" y="437"/>
                  </a:lnTo>
                  <a:lnTo>
                    <a:pt x="506" y="447"/>
                  </a:lnTo>
                  <a:lnTo>
                    <a:pt x="489" y="457"/>
                  </a:lnTo>
                  <a:lnTo>
                    <a:pt x="471" y="466"/>
                  </a:lnTo>
                  <a:lnTo>
                    <a:pt x="452" y="474"/>
                  </a:lnTo>
                  <a:lnTo>
                    <a:pt x="434" y="482"/>
                  </a:lnTo>
                  <a:lnTo>
                    <a:pt x="415" y="488"/>
                  </a:lnTo>
                  <a:lnTo>
                    <a:pt x="396" y="494"/>
                  </a:lnTo>
                  <a:lnTo>
                    <a:pt x="381" y="498"/>
                  </a:lnTo>
                  <a:lnTo>
                    <a:pt x="365" y="501"/>
                  </a:lnTo>
                  <a:lnTo>
                    <a:pt x="349" y="504"/>
                  </a:lnTo>
                  <a:lnTo>
                    <a:pt x="334" y="506"/>
                  </a:lnTo>
                  <a:lnTo>
                    <a:pt x="319" y="508"/>
                  </a:lnTo>
                  <a:lnTo>
                    <a:pt x="304" y="509"/>
                  </a:lnTo>
                  <a:lnTo>
                    <a:pt x="288" y="510"/>
                  </a:lnTo>
                  <a:lnTo>
                    <a:pt x="273" y="510"/>
                  </a:lnTo>
                  <a:lnTo>
                    <a:pt x="258" y="511"/>
                  </a:lnTo>
                  <a:lnTo>
                    <a:pt x="242" y="511"/>
                  </a:lnTo>
                  <a:lnTo>
                    <a:pt x="227" y="511"/>
                  </a:lnTo>
                  <a:lnTo>
                    <a:pt x="211" y="510"/>
                  </a:lnTo>
                  <a:lnTo>
                    <a:pt x="196" y="510"/>
                  </a:lnTo>
                  <a:lnTo>
                    <a:pt x="180" y="509"/>
                  </a:lnTo>
                  <a:lnTo>
                    <a:pt x="165" y="509"/>
                  </a:lnTo>
                  <a:lnTo>
                    <a:pt x="149" y="508"/>
                  </a:lnTo>
                  <a:lnTo>
                    <a:pt x="130" y="507"/>
                  </a:lnTo>
                  <a:lnTo>
                    <a:pt x="111" y="505"/>
                  </a:lnTo>
                  <a:lnTo>
                    <a:pt x="93" y="502"/>
                  </a:lnTo>
                  <a:lnTo>
                    <a:pt x="74" y="499"/>
                  </a:lnTo>
                  <a:lnTo>
                    <a:pt x="56" y="496"/>
                  </a:lnTo>
                  <a:lnTo>
                    <a:pt x="37" y="493"/>
                  </a:lnTo>
                  <a:lnTo>
                    <a:pt x="19" y="490"/>
                  </a:lnTo>
                  <a:lnTo>
                    <a:pt x="0" y="487"/>
                  </a:lnTo>
                  <a:lnTo>
                    <a:pt x="2" y="473"/>
                  </a:lnTo>
                  <a:lnTo>
                    <a:pt x="5" y="460"/>
                  </a:lnTo>
                  <a:lnTo>
                    <a:pt x="7" y="446"/>
                  </a:lnTo>
                  <a:lnTo>
                    <a:pt x="9" y="432"/>
                  </a:lnTo>
                  <a:lnTo>
                    <a:pt x="13" y="419"/>
                  </a:lnTo>
                  <a:lnTo>
                    <a:pt x="17" y="406"/>
                  </a:lnTo>
                  <a:lnTo>
                    <a:pt x="23" y="393"/>
                  </a:lnTo>
                  <a:lnTo>
                    <a:pt x="30" y="381"/>
                  </a:lnTo>
                  <a:lnTo>
                    <a:pt x="36" y="372"/>
                  </a:lnTo>
                  <a:lnTo>
                    <a:pt x="42" y="363"/>
                  </a:lnTo>
                  <a:lnTo>
                    <a:pt x="48" y="355"/>
                  </a:lnTo>
                  <a:lnTo>
                    <a:pt x="55" y="346"/>
                  </a:lnTo>
                  <a:lnTo>
                    <a:pt x="61" y="337"/>
                  </a:lnTo>
                  <a:lnTo>
                    <a:pt x="67" y="328"/>
                  </a:lnTo>
                  <a:lnTo>
                    <a:pt x="74" y="319"/>
                  </a:lnTo>
                  <a:lnTo>
                    <a:pt x="80" y="311"/>
                  </a:lnTo>
                  <a:lnTo>
                    <a:pt x="91" y="315"/>
                  </a:lnTo>
                  <a:lnTo>
                    <a:pt x="102" y="319"/>
                  </a:lnTo>
                  <a:lnTo>
                    <a:pt x="112" y="321"/>
                  </a:lnTo>
                  <a:lnTo>
                    <a:pt x="123" y="323"/>
                  </a:lnTo>
                  <a:lnTo>
                    <a:pt x="134" y="324"/>
                  </a:lnTo>
                  <a:lnTo>
                    <a:pt x="145" y="325"/>
                  </a:lnTo>
                  <a:lnTo>
                    <a:pt x="156" y="325"/>
                  </a:lnTo>
                  <a:lnTo>
                    <a:pt x="168" y="326"/>
                  </a:lnTo>
                  <a:lnTo>
                    <a:pt x="186" y="327"/>
                  </a:lnTo>
                  <a:lnTo>
                    <a:pt x="205" y="327"/>
                  </a:lnTo>
                  <a:lnTo>
                    <a:pt x="223" y="326"/>
                  </a:lnTo>
                  <a:lnTo>
                    <a:pt x="241" y="324"/>
                  </a:lnTo>
                  <a:lnTo>
                    <a:pt x="259" y="321"/>
                  </a:lnTo>
                  <a:lnTo>
                    <a:pt x="277" y="317"/>
                  </a:lnTo>
                  <a:lnTo>
                    <a:pt x="294" y="312"/>
                  </a:lnTo>
                  <a:lnTo>
                    <a:pt x="310" y="305"/>
                  </a:lnTo>
                  <a:lnTo>
                    <a:pt x="336" y="290"/>
                  </a:lnTo>
                  <a:lnTo>
                    <a:pt x="359" y="272"/>
                  </a:lnTo>
                  <a:lnTo>
                    <a:pt x="381" y="251"/>
                  </a:lnTo>
                  <a:lnTo>
                    <a:pt x="399" y="227"/>
                  </a:lnTo>
                  <a:lnTo>
                    <a:pt x="415" y="202"/>
                  </a:lnTo>
                  <a:lnTo>
                    <a:pt x="430" y="175"/>
                  </a:lnTo>
                  <a:lnTo>
                    <a:pt x="442" y="148"/>
                  </a:lnTo>
                  <a:lnTo>
                    <a:pt x="453" y="121"/>
                  </a:lnTo>
                  <a:lnTo>
                    <a:pt x="457" y="112"/>
                  </a:lnTo>
                  <a:lnTo>
                    <a:pt x="461" y="103"/>
                  </a:lnTo>
                  <a:lnTo>
                    <a:pt x="465" y="94"/>
                  </a:lnTo>
                  <a:lnTo>
                    <a:pt x="469" y="85"/>
                  </a:lnTo>
                  <a:lnTo>
                    <a:pt x="473" y="76"/>
                  </a:lnTo>
                  <a:lnTo>
                    <a:pt x="478" y="67"/>
                  </a:lnTo>
                  <a:lnTo>
                    <a:pt x="482" y="59"/>
                  </a:lnTo>
                  <a:lnTo>
                    <a:pt x="487" y="50"/>
                  </a:lnTo>
                  <a:lnTo>
                    <a:pt x="490" y="45"/>
                  </a:lnTo>
                  <a:lnTo>
                    <a:pt x="493" y="40"/>
                  </a:lnTo>
                  <a:lnTo>
                    <a:pt x="497" y="36"/>
                  </a:lnTo>
                  <a:lnTo>
                    <a:pt x="500" y="31"/>
                  </a:lnTo>
                  <a:lnTo>
                    <a:pt x="505" y="28"/>
                  </a:lnTo>
                  <a:lnTo>
                    <a:pt x="510" y="24"/>
                  </a:lnTo>
                  <a:lnTo>
                    <a:pt x="515" y="21"/>
                  </a:lnTo>
                  <a:lnTo>
                    <a:pt x="522" y="19"/>
                  </a:lnTo>
                  <a:lnTo>
                    <a:pt x="542" y="15"/>
                  </a:lnTo>
                  <a:lnTo>
                    <a:pt x="562" y="11"/>
                  </a:lnTo>
                  <a:lnTo>
                    <a:pt x="582" y="8"/>
                  </a:lnTo>
                  <a:lnTo>
                    <a:pt x="602" y="6"/>
                  </a:lnTo>
                  <a:lnTo>
                    <a:pt x="621" y="4"/>
                  </a:lnTo>
                  <a:lnTo>
                    <a:pt x="641" y="2"/>
                  </a:lnTo>
                  <a:lnTo>
                    <a:pt x="662" y="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5" name="Freeform 126"/>
            <p:cNvSpPr>
              <a:spLocks/>
            </p:cNvSpPr>
            <p:nvPr/>
          </p:nvSpPr>
          <p:spPr bwMode="auto">
            <a:xfrm>
              <a:off x="3613" y="2919"/>
              <a:ext cx="22" cy="8"/>
            </a:xfrm>
            <a:custGeom>
              <a:avLst/>
              <a:gdLst>
                <a:gd name="T0" fmla="*/ 5 w 88"/>
                <a:gd name="T1" fmla="*/ 0 h 32"/>
                <a:gd name="T2" fmla="*/ 6 w 88"/>
                <a:gd name="T3" fmla="*/ 1 h 32"/>
                <a:gd name="T4" fmla="*/ 5 w 88"/>
                <a:gd name="T5" fmla="*/ 1 h 32"/>
                <a:gd name="T6" fmla="*/ 5 w 88"/>
                <a:gd name="T7" fmla="*/ 1 h 32"/>
                <a:gd name="T8" fmla="*/ 5 w 88"/>
                <a:gd name="T9" fmla="*/ 1 h 32"/>
                <a:gd name="T10" fmla="*/ 4 w 88"/>
                <a:gd name="T11" fmla="*/ 1 h 32"/>
                <a:gd name="T12" fmla="*/ 3 w 88"/>
                <a:gd name="T13" fmla="*/ 1 h 32"/>
                <a:gd name="T14" fmla="*/ 3 w 88"/>
                <a:gd name="T15" fmla="*/ 2 h 32"/>
                <a:gd name="T16" fmla="*/ 2 w 88"/>
                <a:gd name="T17" fmla="*/ 2 h 32"/>
                <a:gd name="T18" fmla="*/ 2 w 88"/>
                <a:gd name="T19" fmla="*/ 2 h 32"/>
                <a:gd name="T20" fmla="*/ 1 w 88"/>
                <a:gd name="T21" fmla="*/ 2 h 32"/>
                <a:gd name="T22" fmla="*/ 1 w 88"/>
                <a:gd name="T23" fmla="*/ 2 h 32"/>
                <a:gd name="T24" fmla="*/ 0 w 88"/>
                <a:gd name="T25" fmla="*/ 2 h 32"/>
                <a:gd name="T26" fmla="*/ 0 w 88"/>
                <a:gd name="T27" fmla="*/ 2 h 32"/>
                <a:gd name="T28" fmla="*/ 0 w 88"/>
                <a:gd name="T29" fmla="*/ 1 h 32"/>
                <a:gd name="T30" fmla="*/ 0 w 88"/>
                <a:gd name="T31" fmla="*/ 1 h 32"/>
                <a:gd name="T32" fmla="*/ 0 w 88"/>
                <a:gd name="T33" fmla="*/ 1 h 32"/>
                <a:gd name="T34" fmla="*/ 1 w 88"/>
                <a:gd name="T35" fmla="*/ 1 h 32"/>
                <a:gd name="T36" fmla="*/ 1 w 88"/>
                <a:gd name="T37" fmla="*/ 1 h 32"/>
                <a:gd name="T38" fmla="*/ 2 w 88"/>
                <a:gd name="T39" fmla="*/ 1 h 32"/>
                <a:gd name="T40" fmla="*/ 3 w 88"/>
                <a:gd name="T41" fmla="*/ 0 h 32"/>
                <a:gd name="T42" fmla="*/ 3 w 88"/>
                <a:gd name="T43" fmla="*/ 0 h 32"/>
                <a:gd name="T44" fmla="*/ 4 w 88"/>
                <a:gd name="T45" fmla="*/ 0 h 32"/>
                <a:gd name="T46" fmla="*/ 5 w 88"/>
                <a:gd name="T47" fmla="*/ 0 h 32"/>
                <a:gd name="T48" fmla="*/ 5 w 88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32"/>
                <a:gd name="T77" fmla="*/ 88 w 88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32">
                  <a:moveTo>
                    <a:pt x="85" y="0"/>
                  </a:moveTo>
                  <a:lnTo>
                    <a:pt x="88" y="8"/>
                  </a:lnTo>
                  <a:lnTo>
                    <a:pt x="85" y="15"/>
                  </a:lnTo>
                  <a:lnTo>
                    <a:pt x="78" y="19"/>
                  </a:lnTo>
                  <a:lnTo>
                    <a:pt x="71" y="21"/>
                  </a:lnTo>
                  <a:lnTo>
                    <a:pt x="62" y="23"/>
                  </a:lnTo>
                  <a:lnTo>
                    <a:pt x="54" y="25"/>
                  </a:lnTo>
                  <a:lnTo>
                    <a:pt x="45" y="27"/>
                  </a:lnTo>
                  <a:lnTo>
                    <a:pt x="36" y="29"/>
                  </a:lnTo>
                  <a:lnTo>
                    <a:pt x="27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1" y="16"/>
                  </a:lnTo>
                  <a:lnTo>
                    <a:pt x="21" y="13"/>
                  </a:lnTo>
                  <a:lnTo>
                    <a:pt x="32" y="10"/>
                  </a:lnTo>
                  <a:lnTo>
                    <a:pt x="43" y="6"/>
                  </a:lnTo>
                  <a:lnTo>
                    <a:pt x="53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6" name="Freeform 127"/>
            <p:cNvSpPr>
              <a:spLocks/>
            </p:cNvSpPr>
            <p:nvPr/>
          </p:nvSpPr>
          <p:spPr bwMode="auto">
            <a:xfrm>
              <a:off x="3611" y="2925"/>
              <a:ext cx="56" cy="14"/>
            </a:xfrm>
            <a:custGeom>
              <a:avLst/>
              <a:gdLst>
                <a:gd name="T0" fmla="*/ 14 w 223"/>
                <a:gd name="T1" fmla="*/ 0 h 55"/>
                <a:gd name="T2" fmla="*/ 14 w 223"/>
                <a:gd name="T3" fmla="*/ 0 h 55"/>
                <a:gd name="T4" fmla="*/ 14 w 223"/>
                <a:gd name="T5" fmla="*/ 1 h 55"/>
                <a:gd name="T6" fmla="*/ 14 w 223"/>
                <a:gd name="T7" fmla="*/ 1 h 55"/>
                <a:gd name="T8" fmla="*/ 14 w 223"/>
                <a:gd name="T9" fmla="*/ 1 h 55"/>
                <a:gd name="T10" fmla="*/ 13 w 223"/>
                <a:gd name="T11" fmla="*/ 1 h 55"/>
                <a:gd name="T12" fmla="*/ 12 w 223"/>
                <a:gd name="T13" fmla="*/ 1 h 55"/>
                <a:gd name="T14" fmla="*/ 11 w 223"/>
                <a:gd name="T15" fmla="*/ 1 h 55"/>
                <a:gd name="T16" fmla="*/ 10 w 223"/>
                <a:gd name="T17" fmla="*/ 2 h 55"/>
                <a:gd name="T18" fmla="*/ 9 w 223"/>
                <a:gd name="T19" fmla="*/ 2 h 55"/>
                <a:gd name="T20" fmla="*/ 9 w 223"/>
                <a:gd name="T21" fmla="*/ 2 h 55"/>
                <a:gd name="T22" fmla="*/ 8 w 223"/>
                <a:gd name="T23" fmla="*/ 2 h 55"/>
                <a:gd name="T24" fmla="*/ 7 w 223"/>
                <a:gd name="T25" fmla="*/ 2 h 55"/>
                <a:gd name="T26" fmla="*/ 6 w 223"/>
                <a:gd name="T27" fmla="*/ 2 h 55"/>
                <a:gd name="T28" fmla="*/ 5 w 223"/>
                <a:gd name="T29" fmla="*/ 2 h 55"/>
                <a:gd name="T30" fmla="*/ 4 w 223"/>
                <a:gd name="T31" fmla="*/ 3 h 55"/>
                <a:gd name="T32" fmla="*/ 4 w 223"/>
                <a:gd name="T33" fmla="*/ 3 h 55"/>
                <a:gd name="T34" fmla="*/ 3 w 223"/>
                <a:gd name="T35" fmla="*/ 3 h 55"/>
                <a:gd name="T36" fmla="*/ 2 w 223"/>
                <a:gd name="T37" fmla="*/ 3 h 55"/>
                <a:gd name="T38" fmla="*/ 1 w 223"/>
                <a:gd name="T39" fmla="*/ 3 h 55"/>
                <a:gd name="T40" fmla="*/ 0 w 223"/>
                <a:gd name="T41" fmla="*/ 4 h 55"/>
                <a:gd name="T42" fmla="*/ 0 w 223"/>
                <a:gd name="T43" fmla="*/ 2 h 55"/>
                <a:gd name="T44" fmla="*/ 1 w 223"/>
                <a:gd name="T45" fmla="*/ 2 h 55"/>
                <a:gd name="T46" fmla="*/ 2 w 223"/>
                <a:gd name="T47" fmla="*/ 2 h 55"/>
                <a:gd name="T48" fmla="*/ 3 w 223"/>
                <a:gd name="T49" fmla="*/ 1 h 55"/>
                <a:gd name="T50" fmla="*/ 3 w 223"/>
                <a:gd name="T51" fmla="*/ 1 h 55"/>
                <a:gd name="T52" fmla="*/ 4 w 223"/>
                <a:gd name="T53" fmla="*/ 1 h 55"/>
                <a:gd name="T54" fmla="*/ 5 w 223"/>
                <a:gd name="T55" fmla="*/ 1 h 55"/>
                <a:gd name="T56" fmla="*/ 6 w 223"/>
                <a:gd name="T57" fmla="*/ 1 h 55"/>
                <a:gd name="T58" fmla="*/ 7 w 223"/>
                <a:gd name="T59" fmla="*/ 1 h 55"/>
                <a:gd name="T60" fmla="*/ 8 w 223"/>
                <a:gd name="T61" fmla="*/ 1 h 55"/>
                <a:gd name="T62" fmla="*/ 9 w 223"/>
                <a:gd name="T63" fmla="*/ 0 h 55"/>
                <a:gd name="T64" fmla="*/ 10 w 223"/>
                <a:gd name="T65" fmla="*/ 0 h 55"/>
                <a:gd name="T66" fmla="*/ 10 w 223"/>
                <a:gd name="T67" fmla="*/ 0 h 55"/>
                <a:gd name="T68" fmla="*/ 11 w 223"/>
                <a:gd name="T69" fmla="*/ 0 h 55"/>
                <a:gd name="T70" fmla="*/ 12 w 223"/>
                <a:gd name="T71" fmla="*/ 0 h 55"/>
                <a:gd name="T72" fmla="*/ 13 w 223"/>
                <a:gd name="T73" fmla="*/ 0 h 55"/>
                <a:gd name="T74" fmla="*/ 14 w 223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55"/>
                <a:gd name="T116" fmla="*/ 223 w 223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55">
                  <a:moveTo>
                    <a:pt x="222" y="0"/>
                  </a:moveTo>
                  <a:lnTo>
                    <a:pt x="223" y="4"/>
                  </a:lnTo>
                  <a:lnTo>
                    <a:pt x="223" y="9"/>
                  </a:lnTo>
                  <a:lnTo>
                    <a:pt x="222" y="13"/>
                  </a:lnTo>
                  <a:lnTo>
                    <a:pt x="218" y="15"/>
                  </a:lnTo>
                  <a:lnTo>
                    <a:pt x="204" y="17"/>
                  </a:lnTo>
                  <a:lnTo>
                    <a:pt x="190" y="19"/>
                  </a:lnTo>
                  <a:lnTo>
                    <a:pt x="176" y="21"/>
                  </a:lnTo>
                  <a:lnTo>
                    <a:pt x="163" y="23"/>
                  </a:lnTo>
                  <a:lnTo>
                    <a:pt x="149" y="25"/>
                  </a:lnTo>
                  <a:lnTo>
                    <a:pt x="136" y="27"/>
                  </a:lnTo>
                  <a:lnTo>
                    <a:pt x="122" y="29"/>
                  </a:lnTo>
                  <a:lnTo>
                    <a:pt x="108" y="30"/>
                  </a:lnTo>
                  <a:lnTo>
                    <a:pt x="95" y="33"/>
                  </a:lnTo>
                  <a:lnTo>
                    <a:pt x="81" y="35"/>
                  </a:lnTo>
                  <a:lnTo>
                    <a:pt x="68" y="38"/>
                  </a:lnTo>
                  <a:lnTo>
                    <a:pt x="55" y="40"/>
                  </a:lnTo>
                  <a:lnTo>
                    <a:pt x="41" y="43"/>
                  </a:lnTo>
                  <a:lnTo>
                    <a:pt x="28" y="47"/>
                  </a:lnTo>
                  <a:lnTo>
                    <a:pt x="15" y="51"/>
                  </a:lnTo>
                  <a:lnTo>
                    <a:pt x="2" y="55"/>
                  </a:lnTo>
                  <a:lnTo>
                    <a:pt x="0" y="36"/>
                  </a:lnTo>
                  <a:lnTo>
                    <a:pt x="13" y="30"/>
                  </a:lnTo>
                  <a:lnTo>
                    <a:pt x="26" y="25"/>
                  </a:lnTo>
                  <a:lnTo>
                    <a:pt x="40" y="20"/>
                  </a:lnTo>
                  <a:lnTo>
                    <a:pt x="53" y="17"/>
                  </a:lnTo>
                  <a:lnTo>
                    <a:pt x="67" y="14"/>
                  </a:lnTo>
                  <a:lnTo>
                    <a:pt x="81" y="11"/>
                  </a:lnTo>
                  <a:lnTo>
                    <a:pt x="95" y="9"/>
                  </a:lnTo>
                  <a:lnTo>
                    <a:pt x="109" y="7"/>
                  </a:lnTo>
                  <a:lnTo>
                    <a:pt x="123" y="6"/>
                  </a:lnTo>
                  <a:lnTo>
                    <a:pt x="137" y="5"/>
                  </a:lnTo>
                  <a:lnTo>
                    <a:pt x="151" y="4"/>
                  </a:lnTo>
                  <a:lnTo>
                    <a:pt x="165" y="4"/>
                  </a:lnTo>
                  <a:lnTo>
                    <a:pt x="179" y="3"/>
                  </a:lnTo>
                  <a:lnTo>
                    <a:pt x="193" y="2"/>
                  </a:lnTo>
                  <a:lnTo>
                    <a:pt x="208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7" name="Freeform 128"/>
            <p:cNvSpPr>
              <a:spLocks/>
            </p:cNvSpPr>
            <p:nvPr/>
          </p:nvSpPr>
          <p:spPr bwMode="auto">
            <a:xfrm>
              <a:off x="3605" y="2931"/>
              <a:ext cx="154" cy="97"/>
            </a:xfrm>
            <a:custGeom>
              <a:avLst/>
              <a:gdLst>
                <a:gd name="T0" fmla="*/ 38 w 615"/>
                <a:gd name="T1" fmla="*/ 2 h 387"/>
                <a:gd name="T2" fmla="*/ 38 w 615"/>
                <a:gd name="T3" fmla="*/ 3 h 387"/>
                <a:gd name="T4" fmla="*/ 37 w 615"/>
                <a:gd name="T5" fmla="*/ 4 h 387"/>
                <a:gd name="T6" fmla="*/ 35 w 615"/>
                <a:gd name="T7" fmla="*/ 4 h 387"/>
                <a:gd name="T8" fmla="*/ 33 w 615"/>
                <a:gd name="T9" fmla="*/ 4 h 387"/>
                <a:gd name="T10" fmla="*/ 32 w 615"/>
                <a:gd name="T11" fmla="*/ 5 h 387"/>
                <a:gd name="T12" fmla="*/ 32 w 615"/>
                <a:gd name="T13" fmla="*/ 6 h 387"/>
                <a:gd name="T14" fmla="*/ 32 w 615"/>
                <a:gd name="T15" fmla="*/ 6 h 387"/>
                <a:gd name="T16" fmla="*/ 31 w 615"/>
                <a:gd name="T17" fmla="*/ 6 h 387"/>
                <a:gd name="T18" fmla="*/ 30 w 615"/>
                <a:gd name="T19" fmla="*/ 7 h 387"/>
                <a:gd name="T20" fmla="*/ 29 w 615"/>
                <a:gd name="T21" fmla="*/ 8 h 387"/>
                <a:gd name="T22" fmla="*/ 30 w 615"/>
                <a:gd name="T23" fmla="*/ 9 h 387"/>
                <a:gd name="T24" fmla="*/ 31 w 615"/>
                <a:gd name="T25" fmla="*/ 10 h 387"/>
                <a:gd name="T26" fmla="*/ 32 w 615"/>
                <a:gd name="T27" fmla="*/ 11 h 387"/>
                <a:gd name="T28" fmla="*/ 31 w 615"/>
                <a:gd name="T29" fmla="*/ 11 h 387"/>
                <a:gd name="T30" fmla="*/ 30 w 615"/>
                <a:gd name="T31" fmla="*/ 12 h 387"/>
                <a:gd name="T32" fmla="*/ 31 w 615"/>
                <a:gd name="T33" fmla="*/ 13 h 387"/>
                <a:gd name="T34" fmla="*/ 31 w 615"/>
                <a:gd name="T35" fmla="*/ 14 h 387"/>
                <a:gd name="T36" fmla="*/ 28 w 615"/>
                <a:gd name="T37" fmla="*/ 12 h 387"/>
                <a:gd name="T38" fmla="*/ 25 w 615"/>
                <a:gd name="T39" fmla="*/ 10 h 387"/>
                <a:gd name="T40" fmla="*/ 22 w 615"/>
                <a:gd name="T41" fmla="*/ 8 h 387"/>
                <a:gd name="T42" fmla="*/ 19 w 615"/>
                <a:gd name="T43" fmla="*/ 8 h 387"/>
                <a:gd name="T44" fmla="*/ 16 w 615"/>
                <a:gd name="T45" fmla="*/ 7 h 387"/>
                <a:gd name="T46" fmla="*/ 14 w 615"/>
                <a:gd name="T47" fmla="*/ 8 h 387"/>
                <a:gd name="T48" fmla="*/ 14 w 615"/>
                <a:gd name="T49" fmla="*/ 9 h 387"/>
                <a:gd name="T50" fmla="*/ 15 w 615"/>
                <a:gd name="T51" fmla="*/ 10 h 387"/>
                <a:gd name="T52" fmla="*/ 16 w 615"/>
                <a:gd name="T53" fmla="*/ 10 h 387"/>
                <a:gd name="T54" fmla="*/ 15 w 615"/>
                <a:gd name="T55" fmla="*/ 10 h 387"/>
                <a:gd name="T56" fmla="*/ 13 w 615"/>
                <a:gd name="T57" fmla="*/ 10 h 387"/>
                <a:gd name="T58" fmla="*/ 10 w 615"/>
                <a:gd name="T59" fmla="*/ 10 h 387"/>
                <a:gd name="T60" fmla="*/ 9 w 615"/>
                <a:gd name="T61" fmla="*/ 12 h 387"/>
                <a:gd name="T62" fmla="*/ 11 w 615"/>
                <a:gd name="T63" fmla="*/ 13 h 387"/>
                <a:gd name="T64" fmla="*/ 9 w 615"/>
                <a:gd name="T65" fmla="*/ 14 h 387"/>
                <a:gd name="T66" fmla="*/ 9 w 615"/>
                <a:gd name="T67" fmla="*/ 15 h 387"/>
                <a:gd name="T68" fmla="*/ 10 w 615"/>
                <a:gd name="T69" fmla="*/ 16 h 387"/>
                <a:gd name="T70" fmla="*/ 11 w 615"/>
                <a:gd name="T71" fmla="*/ 17 h 387"/>
                <a:gd name="T72" fmla="*/ 12 w 615"/>
                <a:gd name="T73" fmla="*/ 17 h 387"/>
                <a:gd name="T74" fmla="*/ 12 w 615"/>
                <a:gd name="T75" fmla="*/ 17 h 387"/>
                <a:gd name="T76" fmla="*/ 11 w 615"/>
                <a:gd name="T77" fmla="*/ 18 h 387"/>
                <a:gd name="T78" fmla="*/ 11 w 615"/>
                <a:gd name="T79" fmla="*/ 20 h 387"/>
                <a:gd name="T80" fmla="*/ 13 w 615"/>
                <a:gd name="T81" fmla="*/ 21 h 387"/>
                <a:gd name="T82" fmla="*/ 15 w 615"/>
                <a:gd name="T83" fmla="*/ 21 h 387"/>
                <a:gd name="T84" fmla="*/ 16 w 615"/>
                <a:gd name="T85" fmla="*/ 22 h 387"/>
                <a:gd name="T86" fmla="*/ 14 w 615"/>
                <a:gd name="T87" fmla="*/ 23 h 387"/>
                <a:gd name="T88" fmla="*/ 11 w 615"/>
                <a:gd name="T89" fmla="*/ 24 h 387"/>
                <a:gd name="T90" fmla="*/ 9 w 615"/>
                <a:gd name="T91" fmla="*/ 24 h 387"/>
                <a:gd name="T92" fmla="*/ 8 w 615"/>
                <a:gd name="T93" fmla="*/ 23 h 387"/>
                <a:gd name="T94" fmla="*/ 7 w 615"/>
                <a:gd name="T95" fmla="*/ 23 h 387"/>
                <a:gd name="T96" fmla="*/ 5 w 615"/>
                <a:gd name="T97" fmla="*/ 20 h 387"/>
                <a:gd name="T98" fmla="*/ 2 w 615"/>
                <a:gd name="T99" fmla="*/ 16 h 387"/>
                <a:gd name="T100" fmla="*/ 0 w 615"/>
                <a:gd name="T101" fmla="*/ 12 h 387"/>
                <a:gd name="T102" fmla="*/ 3 w 615"/>
                <a:gd name="T103" fmla="*/ 10 h 387"/>
                <a:gd name="T104" fmla="*/ 6 w 615"/>
                <a:gd name="T105" fmla="*/ 9 h 387"/>
                <a:gd name="T106" fmla="*/ 9 w 615"/>
                <a:gd name="T107" fmla="*/ 7 h 387"/>
                <a:gd name="T108" fmla="*/ 13 w 615"/>
                <a:gd name="T109" fmla="*/ 6 h 387"/>
                <a:gd name="T110" fmla="*/ 16 w 615"/>
                <a:gd name="T111" fmla="*/ 5 h 387"/>
                <a:gd name="T112" fmla="*/ 19 w 615"/>
                <a:gd name="T113" fmla="*/ 4 h 387"/>
                <a:gd name="T114" fmla="*/ 23 w 615"/>
                <a:gd name="T115" fmla="*/ 3 h 387"/>
                <a:gd name="T116" fmla="*/ 27 w 615"/>
                <a:gd name="T117" fmla="*/ 2 h 387"/>
                <a:gd name="T118" fmla="*/ 30 w 615"/>
                <a:gd name="T119" fmla="*/ 2 h 387"/>
                <a:gd name="T120" fmla="*/ 34 w 615"/>
                <a:gd name="T121" fmla="*/ 1 h 387"/>
                <a:gd name="T122" fmla="*/ 37 w 615"/>
                <a:gd name="T123" fmla="*/ 1 h 3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5"/>
                <a:gd name="T187" fmla="*/ 0 h 387"/>
                <a:gd name="T188" fmla="*/ 615 w 615"/>
                <a:gd name="T189" fmla="*/ 387 h 3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5" h="387">
                  <a:moveTo>
                    <a:pt x="588" y="11"/>
                  </a:moveTo>
                  <a:lnTo>
                    <a:pt x="596" y="18"/>
                  </a:lnTo>
                  <a:lnTo>
                    <a:pt x="603" y="26"/>
                  </a:lnTo>
                  <a:lnTo>
                    <a:pt x="609" y="33"/>
                  </a:lnTo>
                  <a:lnTo>
                    <a:pt x="615" y="41"/>
                  </a:lnTo>
                  <a:lnTo>
                    <a:pt x="605" y="44"/>
                  </a:lnTo>
                  <a:lnTo>
                    <a:pt x="598" y="49"/>
                  </a:lnTo>
                  <a:lnTo>
                    <a:pt x="592" y="57"/>
                  </a:lnTo>
                  <a:lnTo>
                    <a:pt x="587" y="66"/>
                  </a:lnTo>
                  <a:lnTo>
                    <a:pt x="577" y="65"/>
                  </a:lnTo>
                  <a:lnTo>
                    <a:pt x="567" y="63"/>
                  </a:lnTo>
                  <a:lnTo>
                    <a:pt x="557" y="59"/>
                  </a:lnTo>
                  <a:lnTo>
                    <a:pt x="548" y="56"/>
                  </a:lnTo>
                  <a:lnTo>
                    <a:pt x="538" y="54"/>
                  </a:lnTo>
                  <a:lnTo>
                    <a:pt x="529" y="54"/>
                  </a:lnTo>
                  <a:lnTo>
                    <a:pt x="520" y="57"/>
                  </a:lnTo>
                  <a:lnTo>
                    <a:pt x="512" y="65"/>
                  </a:lnTo>
                  <a:lnTo>
                    <a:pt x="502" y="74"/>
                  </a:lnTo>
                  <a:lnTo>
                    <a:pt x="503" y="82"/>
                  </a:lnTo>
                  <a:lnTo>
                    <a:pt x="506" y="89"/>
                  </a:lnTo>
                  <a:lnTo>
                    <a:pt x="511" y="96"/>
                  </a:lnTo>
                  <a:lnTo>
                    <a:pt x="515" y="103"/>
                  </a:lnTo>
                  <a:lnTo>
                    <a:pt x="510" y="102"/>
                  </a:lnTo>
                  <a:lnTo>
                    <a:pt x="504" y="101"/>
                  </a:lnTo>
                  <a:lnTo>
                    <a:pt x="498" y="101"/>
                  </a:lnTo>
                  <a:lnTo>
                    <a:pt x="492" y="100"/>
                  </a:lnTo>
                  <a:lnTo>
                    <a:pt x="487" y="100"/>
                  </a:lnTo>
                  <a:lnTo>
                    <a:pt x="482" y="100"/>
                  </a:lnTo>
                  <a:lnTo>
                    <a:pt x="477" y="102"/>
                  </a:lnTo>
                  <a:lnTo>
                    <a:pt x="473" y="105"/>
                  </a:lnTo>
                  <a:lnTo>
                    <a:pt x="470" y="110"/>
                  </a:lnTo>
                  <a:lnTo>
                    <a:pt x="468" y="116"/>
                  </a:lnTo>
                  <a:lnTo>
                    <a:pt x="466" y="123"/>
                  </a:lnTo>
                  <a:lnTo>
                    <a:pt x="465" y="130"/>
                  </a:lnTo>
                  <a:lnTo>
                    <a:pt x="469" y="136"/>
                  </a:lnTo>
                  <a:lnTo>
                    <a:pt x="474" y="143"/>
                  </a:lnTo>
                  <a:lnTo>
                    <a:pt x="479" y="149"/>
                  </a:lnTo>
                  <a:lnTo>
                    <a:pt x="484" y="155"/>
                  </a:lnTo>
                  <a:lnTo>
                    <a:pt x="490" y="160"/>
                  </a:lnTo>
                  <a:lnTo>
                    <a:pt x="496" y="165"/>
                  </a:lnTo>
                  <a:lnTo>
                    <a:pt x="502" y="170"/>
                  </a:lnTo>
                  <a:lnTo>
                    <a:pt x="508" y="174"/>
                  </a:lnTo>
                  <a:lnTo>
                    <a:pt x="503" y="174"/>
                  </a:lnTo>
                  <a:lnTo>
                    <a:pt x="498" y="174"/>
                  </a:lnTo>
                  <a:lnTo>
                    <a:pt x="492" y="174"/>
                  </a:lnTo>
                  <a:lnTo>
                    <a:pt x="488" y="177"/>
                  </a:lnTo>
                  <a:lnTo>
                    <a:pt x="484" y="183"/>
                  </a:lnTo>
                  <a:lnTo>
                    <a:pt x="480" y="189"/>
                  </a:lnTo>
                  <a:lnTo>
                    <a:pt x="479" y="196"/>
                  </a:lnTo>
                  <a:lnTo>
                    <a:pt x="482" y="203"/>
                  </a:lnTo>
                  <a:lnTo>
                    <a:pt x="487" y="208"/>
                  </a:lnTo>
                  <a:lnTo>
                    <a:pt x="491" y="214"/>
                  </a:lnTo>
                  <a:lnTo>
                    <a:pt x="496" y="220"/>
                  </a:lnTo>
                  <a:lnTo>
                    <a:pt x="500" y="225"/>
                  </a:lnTo>
                  <a:lnTo>
                    <a:pt x="484" y="213"/>
                  </a:lnTo>
                  <a:lnTo>
                    <a:pt x="467" y="200"/>
                  </a:lnTo>
                  <a:lnTo>
                    <a:pt x="451" y="187"/>
                  </a:lnTo>
                  <a:lnTo>
                    <a:pt x="434" y="174"/>
                  </a:lnTo>
                  <a:lnTo>
                    <a:pt x="417" y="162"/>
                  </a:lnTo>
                  <a:lnTo>
                    <a:pt x="399" y="151"/>
                  </a:lnTo>
                  <a:lnTo>
                    <a:pt x="381" y="142"/>
                  </a:lnTo>
                  <a:lnTo>
                    <a:pt x="361" y="134"/>
                  </a:lnTo>
                  <a:lnTo>
                    <a:pt x="346" y="129"/>
                  </a:lnTo>
                  <a:lnTo>
                    <a:pt x="330" y="124"/>
                  </a:lnTo>
                  <a:lnTo>
                    <a:pt x="314" y="121"/>
                  </a:lnTo>
                  <a:lnTo>
                    <a:pt x="298" y="118"/>
                  </a:lnTo>
                  <a:lnTo>
                    <a:pt x="281" y="117"/>
                  </a:lnTo>
                  <a:lnTo>
                    <a:pt x="264" y="116"/>
                  </a:lnTo>
                  <a:lnTo>
                    <a:pt x="248" y="117"/>
                  </a:lnTo>
                  <a:lnTo>
                    <a:pt x="231" y="118"/>
                  </a:lnTo>
                  <a:lnTo>
                    <a:pt x="226" y="122"/>
                  </a:lnTo>
                  <a:lnTo>
                    <a:pt x="220" y="127"/>
                  </a:lnTo>
                  <a:lnTo>
                    <a:pt x="217" y="132"/>
                  </a:lnTo>
                  <a:lnTo>
                    <a:pt x="216" y="137"/>
                  </a:lnTo>
                  <a:lnTo>
                    <a:pt x="219" y="143"/>
                  </a:lnTo>
                  <a:lnTo>
                    <a:pt x="223" y="148"/>
                  </a:lnTo>
                  <a:lnTo>
                    <a:pt x="228" y="152"/>
                  </a:lnTo>
                  <a:lnTo>
                    <a:pt x="234" y="156"/>
                  </a:lnTo>
                  <a:lnTo>
                    <a:pt x="239" y="159"/>
                  </a:lnTo>
                  <a:lnTo>
                    <a:pt x="245" y="162"/>
                  </a:lnTo>
                  <a:lnTo>
                    <a:pt x="251" y="164"/>
                  </a:lnTo>
                  <a:lnTo>
                    <a:pt x="257" y="166"/>
                  </a:lnTo>
                  <a:lnTo>
                    <a:pt x="246" y="164"/>
                  </a:lnTo>
                  <a:lnTo>
                    <a:pt x="234" y="162"/>
                  </a:lnTo>
                  <a:lnTo>
                    <a:pt x="221" y="161"/>
                  </a:lnTo>
                  <a:lnTo>
                    <a:pt x="210" y="159"/>
                  </a:lnTo>
                  <a:lnTo>
                    <a:pt x="198" y="158"/>
                  </a:lnTo>
                  <a:lnTo>
                    <a:pt x="186" y="158"/>
                  </a:lnTo>
                  <a:lnTo>
                    <a:pt x="173" y="157"/>
                  </a:lnTo>
                  <a:lnTo>
                    <a:pt x="161" y="157"/>
                  </a:lnTo>
                  <a:lnTo>
                    <a:pt x="148" y="168"/>
                  </a:lnTo>
                  <a:lnTo>
                    <a:pt x="148" y="175"/>
                  </a:lnTo>
                  <a:lnTo>
                    <a:pt x="148" y="182"/>
                  </a:lnTo>
                  <a:lnTo>
                    <a:pt x="150" y="189"/>
                  </a:lnTo>
                  <a:lnTo>
                    <a:pt x="156" y="195"/>
                  </a:lnTo>
                  <a:lnTo>
                    <a:pt x="173" y="208"/>
                  </a:lnTo>
                  <a:lnTo>
                    <a:pt x="149" y="208"/>
                  </a:lnTo>
                  <a:lnTo>
                    <a:pt x="145" y="212"/>
                  </a:lnTo>
                  <a:lnTo>
                    <a:pt x="140" y="217"/>
                  </a:lnTo>
                  <a:lnTo>
                    <a:pt x="135" y="222"/>
                  </a:lnTo>
                  <a:lnTo>
                    <a:pt x="133" y="229"/>
                  </a:lnTo>
                  <a:lnTo>
                    <a:pt x="134" y="238"/>
                  </a:lnTo>
                  <a:lnTo>
                    <a:pt x="138" y="246"/>
                  </a:lnTo>
                  <a:lnTo>
                    <a:pt x="143" y="252"/>
                  </a:lnTo>
                  <a:lnTo>
                    <a:pt x="151" y="257"/>
                  </a:lnTo>
                  <a:lnTo>
                    <a:pt x="156" y="259"/>
                  </a:lnTo>
                  <a:lnTo>
                    <a:pt x="162" y="262"/>
                  </a:lnTo>
                  <a:lnTo>
                    <a:pt x="167" y="264"/>
                  </a:lnTo>
                  <a:lnTo>
                    <a:pt x="173" y="265"/>
                  </a:lnTo>
                  <a:lnTo>
                    <a:pt x="178" y="267"/>
                  </a:lnTo>
                  <a:lnTo>
                    <a:pt x="183" y="269"/>
                  </a:lnTo>
                  <a:lnTo>
                    <a:pt x="189" y="271"/>
                  </a:lnTo>
                  <a:lnTo>
                    <a:pt x="194" y="273"/>
                  </a:lnTo>
                  <a:lnTo>
                    <a:pt x="188" y="274"/>
                  </a:lnTo>
                  <a:lnTo>
                    <a:pt x="183" y="276"/>
                  </a:lnTo>
                  <a:lnTo>
                    <a:pt x="179" y="279"/>
                  </a:lnTo>
                  <a:lnTo>
                    <a:pt x="175" y="284"/>
                  </a:lnTo>
                  <a:lnTo>
                    <a:pt x="177" y="294"/>
                  </a:lnTo>
                  <a:lnTo>
                    <a:pt x="178" y="305"/>
                  </a:lnTo>
                  <a:lnTo>
                    <a:pt x="181" y="314"/>
                  </a:lnTo>
                  <a:lnTo>
                    <a:pt x="190" y="320"/>
                  </a:lnTo>
                  <a:lnTo>
                    <a:pt x="199" y="323"/>
                  </a:lnTo>
                  <a:lnTo>
                    <a:pt x="207" y="326"/>
                  </a:lnTo>
                  <a:lnTo>
                    <a:pt x="216" y="329"/>
                  </a:lnTo>
                  <a:lnTo>
                    <a:pt x="226" y="332"/>
                  </a:lnTo>
                  <a:lnTo>
                    <a:pt x="235" y="335"/>
                  </a:lnTo>
                  <a:lnTo>
                    <a:pt x="244" y="338"/>
                  </a:lnTo>
                  <a:lnTo>
                    <a:pt x="252" y="341"/>
                  </a:lnTo>
                  <a:lnTo>
                    <a:pt x="261" y="344"/>
                  </a:lnTo>
                  <a:lnTo>
                    <a:pt x="247" y="349"/>
                  </a:lnTo>
                  <a:lnTo>
                    <a:pt x="233" y="355"/>
                  </a:lnTo>
                  <a:lnTo>
                    <a:pt x="217" y="361"/>
                  </a:lnTo>
                  <a:lnTo>
                    <a:pt x="203" y="367"/>
                  </a:lnTo>
                  <a:lnTo>
                    <a:pt x="189" y="373"/>
                  </a:lnTo>
                  <a:lnTo>
                    <a:pt x="174" y="378"/>
                  </a:lnTo>
                  <a:lnTo>
                    <a:pt x="159" y="383"/>
                  </a:lnTo>
                  <a:lnTo>
                    <a:pt x="144" y="387"/>
                  </a:lnTo>
                  <a:lnTo>
                    <a:pt x="140" y="383"/>
                  </a:lnTo>
                  <a:lnTo>
                    <a:pt x="136" y="379"/>
                  </a:lnTo>
                  <a:lnTo>
                    <a:pt x="132" y="375"/>
                  </a:lnTo>
                  <a:lnTo>
                    <a:pt x="128" y="371"/>
                  </a:lnTo>
                  <a:lnTo>
                    <a:pt x="124" y="367"/>
                  </a:lnTo>
                  <a:lnTo>
                    <a:pt x="120" y="363"/>
                  </a:lnTo>
                  <a:lnTo>
                    <a:pt x="116" y="359"/>
                  </a:lnTo>
                  <a:lnTo>
                    <a:pt x="112" y="354"/>
                  </a:lnTo>
                  <a:lnTo>
                    <a:pt x="96" y="335"/>
                  </a:lnTo>
                  <a:lnTo>
                    <a:pt x="79" y="315"/>
                  </a:lnTo>
                  <a:lnTo>
                    <a:pt x="64" y="296"/>
                  </a:lnTo>
                  <a:lnTo>
                    <a:pt x="49" y="275"/>
                  </a:lnTo>
                  <a:lnTo>
                    <a:pt x="35" y="255"/>
                  </a:lnTo>
                  <a:lnTo>
                    <a:pt x="22" y="234"/>
                  </a:lnTo>
                  <a:lnTo>
                    <a:pt x="10" y="212"/>
                  </a:lnTo>
                  <a:lnTo>
                    <a:pt x="0" y="190"/>
                  </a:lnTo>
                  <a:lnTo>
                    <a:pt x="16" y="180"/>
                  </a:lnTo>
                  <a:lnTo>
                    <a:pt x="32" y="170"/>
                  </a:lnTo>
                  <a:lnTo>
                    <a:pt x="48" y="161"/>
                  </a:lnTo>
                  <a:lnTo>
                    <a:pt x="64" y="152"/>
                  </a:lnTo>
                  <a:lnTo>
                    <a:pt x="80" y="143"/>
                  </a:lnTo>
                  <a:lnTo>
                    <a:pt x="97" y="135"/>
                  </a:lnTo>
                  <a:lnTo>
                    <a:pt x="113" y="127"/>
                  </a:lnTo>
                  <a:lnTo>
                    <a:pt x="130" y="119"/>
                  </a:lnTo>
                  <a:lnTo>
                    <a:pt x="147" y="112"/>
                  </a:lnTo>
                  <a:lnTo>
                    <a:pt x="164" y="105"/>
                  </a:lnTo>
                  <a:lnTo>
                    <a:pt x="181" y="99"/>
                  </a:lnTo>
                  <a:lnTo>
                    <a:pt x="199" y="93"/>
                  </a:lnTo>
                  <a:lnTo>
                    <a:pt x="216" y="87"/>
                  </a:lnTo>
                  <a:lnTo>
                    <a:pt x="235" y="82"/>
                  </a:lnTo>
                  <a:lnTo>
                    <a:pt x="253" y="77"/>
                  </a:lnTo>
                  <a:lnTo>
                    <a:pt x="271" y="73"/>
                  </a:lnTo>
                  <a:lnTo>
                    <a:pt x="290" y="69"/>
                  </a:lnTo>
                  <a:lnTo>
                    <a:pt x="309" y="64"/>
                  </a:lnTo>
                  <a:lnTo>
                    <a:pt x="327" y="60"/>
                  </a:lnTo>
                  <a:lnTo>
                    <a:pt x="346" y="55"/>
                  </a:lnTo>
                  <a:lnTo>
                    <a:pt x="365" y="51"/>
                  </a:lnTo>
                  <a:lnTo>
                    <a:pt x="384" y="46"/>
                  </a:lnTo>
                  <a:lnTo>
                    <a:pt x="403" y="42"/>
                  </a:lnTo>
                  <a:lnTo>
                    <a:pt x="422" y="37"/>
                  </a:lnTo>
                  <a:lnTo>
                    <a:pt x="441" y="33"/>
                  </a:lnTo>
                  <a:lnTo>
                    <a:pt x="460" y="28"/>
                  </a:lnTo>
                  <a:lnTo>
                    <a:pt x="478" y="23"/>
                  </a:lnTo>
                  <a:lnTo>
                    <a:pt x="497" y="19"/>
                  </a:lnTo>
                  <a:lnTo>
                    <a:pt x="517" y="14"/>
                  </a:lnTo>
                  <a:lnTo>
                    <a:pt x="536" y="9"/>
                  </a:lnTo>
                  <a:lnTo>
                    <a:pt x="554" y="5"/>
                  </a:lnTo>
                  <a:lnTo>
                    <a:pt x="573" y="0"/>
                  </a:lnTo>
                  <a:lnTo>
                    <a:pt x="588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8" name="Freeform 129"/>
            <p:cNvSpPr>
              <a:spLocks/>
            </p:cNvSpPr>
            <p:nvPr/>
          </p:nvSpPr>
          <p:spPr bwMode="auto">
            <a:xfrm>
              <a:off x="3707" y="2941"/>
              <a:ext cx="17" cy="14"/>
            </a:xfrm>
            <a:custGeom>
              <a:avLst/>
              <a:gdLst>
                <a:gd name="T0" fmla="*/ 4 w 67"/>
                <a:gd name="T1" fmla="*/ 1 h 55"/>
                <a:gd name="T2" fmla="*/ 4 w 67"/>
                <a:gd name="T3" fmla="*/ 1 h 55"/>
                <a:gd name="T4" fmla="*/ 4 w 67"/>
                <a:gd name="T5" fmla="*/ 2 h 55"/>
                <a:gd name="T6" fmla="*/ 4 w 67"/>
                <a:gd name="T7" fmla="*/ 2 h 55"/>
                <a:gd name="T8" fmla="*/ 4 w 67"/>
                <a:gd name="T9" fmla="*/ 3 h 55"/>
                <a:gd name="T10" fmla="*/ 4 w 67"/>
                <a:gd name="T11" fmla="*/ 3 h 55"/>
                <a:gd name="T12" fmla="*/ 3 w 67"/>
                <a:gd name="T13" fmla="*/ 3 h 55"/>
                <a:gd name="T14" fmla="*/ 3 w 67"/>
                <a:gd name="T15" fmla="*/ 3 h 55"/>
                <a:gd name="T16" fmla="*/ 3 w 67"/>
                <a:gd name="T17" fmla="*/ 3 h 55"/>
                <a:gd name="T18" fmla="*/ 2 w 67"/>
                <a:gd name="T19" fmla="*/ 3 h 55"/>
                <a:gd name="T20" fmla="*/ 2 w 67"/>
                <a:gd name="T21" fmla="*/ 4 h 55"/>
                <a:gd name="T22" fmla="*/ 1 w 67"/>
                <a:gd name="T23" fmla="*/ 4 h 55"/>
                <a:gd name="T24" fmla="*/ 1 w 67"/>
                <a:gd name="T25" fmla="*/ 4 h 55"/>
                <a:gd name="T26" fmla="*/ 1 w 67"/>
                <a:gd name="T27" fmla="*/ 3 h 55"/>
                <a:gd name="T28" fmla="*/ 0 w 67"/>
                <a:gd name="T29" fmla="*/ 3 h 55"/>
                <a:gd name="T30" fmla="*/ 0 w 67"/>
                <a:gd name="T31" fmla="*/ 2 h 55"/>
                <a:gd name="T32" fmla="*/ 0 w 67"/>
                <a:gd name="T33" fmla="*/ 1 h 55"/>
                <a:gd name="T34" fmla="*/ 0 w 67"/>
                <a:gd name="T35" fmla="*/ 1 h 55"/>
                <a:gd name="T36" fmla="*/ 1 w 67"/>
                <a:gd name="T37" fmla="*/ 1 h 55"/>
                <a:gd name="T38" fmla="*/ 1 w 67"/>
                <a:gd name="T39" fmla="*/ 0 h 55"/>
                <a:gd name="T40" fmla="*/ 2 w 67"/>
                <a:gd name="T41" fmla="*/ 0 h 55"/>
                <a:gd name="T42" fmla="*/ 2 w 67"/>
                <a:gd name="T43" fmla="*/ 0 h 55"/>
                <a:gd name="T44" fmla="*/ 2 w 67"/>
                <a:gd name="T45" fmla="*/ 0 h 55"/>
                <a:gd name="T46" fmla="*/ 3 w 67"/>
                <a:gd name="T47" fmla="*/ 0 h 55"/>
                <a:gd name="T48" fmla="*/ 3 w 67"/>
                <a:gd name="T49" fmla="*/ 0 h 55"/>
                <a:gd name="T50" fmla="*/ 4 w 67"/>
                <a:gd name="T51" fmla="*/ 1 h 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55"/>
                <a:gd name="T80" fmla="*/ 67 w 67"/>
                <a:gd name="T81" fmla="*/ 55 h 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55">
                  <a:moveTo>
                    <a:pt x="61" y="9"/>
                  </a:moveTo>
                  <a:lnTo>
                    <a:pt x="65" y="16"/>
                  </a:lnTo>
                  <a:lnTo>
                    <a:pt x="67" y="24"/>
                  </a:lnTo>
                  <a:lnTo>
                    <a:pt x="67" y="33"/>
                  </a:lnTo>
                  <a:lnTo>
                    <a:pt x="63" y="40"/>
                  </a:lnTo>
                  <a:lnTo>
                    <a:pt x="58" y="44"/>
                  </a:lnTo>
                  <a:lnTo>
                    <a:pt x="52" y="47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4" y="53"/>
                  </a:lnTo>
                  <a:lnTo>
                    <a:pt x="27" y="54"/>
                  </a:lnTo>
                  <a:lnTo>
                    <a:pt x="20" y="55"/>
                  </a:lnTo>
                  <a:lnTo>
                    <a:pt x="14" y="55"/>
                  </a:lnTo>
                  <a:lnTo>
                    <a:pt x="6" y="47"/>
                  </a:lnTo>
                  <a:lnTo>
                    <a:pt x="2" y="38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6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49" name="Freeform 130"/>
            <p:cNvSpPr>
              <a:spLocks/>
            </p:cNvSpPr>
            <p:nvPr/>
          </p:nvSpPr>
          <p:spPr bwMode="auto">
            <a:xfrm>
              <a:off x="3686" y="2948"/>
              <a:ext cx="19" cy="14"/>
            </a:xfrm>
            <a:custGeom>
              <a:avLst/>
              <a:gdLst>
                <a:gd name="T0" fmla="*/ 4 w 73"/>
                <a:gd name="T1" fmla="*/ 0 h 55"/>
                <a:gd name="T2" fmla="*/ 5 w 73"/>
                <a:gd name="T3" fmla="*/ 1 h 55"/>
                <a:gd name="T4" fmla="*/ 5 w 73"/>
                <a:gd name="T5" fmla="*/ 1 h 55"/>
                <a:gd name="T6" fmla="*/ 5 w 73"/>
                <a:gd name="T7" fmla="*/ 1 h 55"/>
                <a:gd name="T8" fmla="*/ 5 w 73"/>
                <a:gd name="T9" fmla="*/ 2 h 55"/>
                <a:gd name="T10" fmla="*/ 5 w 73"/>
                <a:gd name="T11" fmla="*/ 2 h 55"/>
                <a:gd name="T12" fmla="*/ 4 w 73"/>
                <a:gd name="T13" fmla="*/ 2 h 55"/>
                <a:gd name="T14" fmla="*/ 4 w 73"/>
                <a:gd name="T15" fmla="*/ 3 h 55"/>
                <a:gd name="T16" fmla="*/ 4 w 73"/>
                <a:gd name="T17" fmla="*/ 3 h 55"/>
                <a:gd name="T18" fmla="*/ 4 w 73"/>
                <a:gd name="T19" fmla="*/ 3 h 55"/>
                <a:gd name="T20" fmla="*/ 3 w 73"/>
                <a:gd name="T21" fmla="*/ 3 h 55"/>
                <a:gd name="T22" fmla="*/ 3 w 73"/>
                <a:gd name="T23" fmla="*/ 3 h 55"/>
                <a:gd name="T24" fmla="*/ 2 w 73"/>
                <a:gd name="T25" fmla="*/ 4 h 55"/>
                <a:gd name="T26" fmla="*/ 2 w 73"/>
                <a:gd name="T27" fmla="*/ 4 h 55"/>
                <a:gd name="T28" fmla="*/ 1 w 73"/>
                <a:gd name="T29" fmla="*/ 4 h 55"/>
                <a:gd name="T30" fmla="*/ 1 w 73"/>
                <a:gd name="T31" fmla="*/ 3 h 55"/>
                <a:gd name="T32" fmla="*/ 0 w 73"/>
                <a:gd name="T33" fmla="*/ 3 h 55"/>
                <a:gd name="T34" fmla="*/ 0 w 73"/>
                <a:gd name="T35" fmla="*/ 3 h 55"/>
                <a:gd name="T36" fmla="*/ 0 w 73"/>
                <a:gd name="T37" fmla="*/ 2 h 55"/>
                <a:gd name="T38" fmla="*/ 0 w 73"/>
                <a:gd name="T39" fmla="*/ 2 h 55"/>
                <a:gd name="T40" fmla="*/ 0 w 73"/>
                <a:gd name="T41" fmla="*/ 1 h 55"/>
                <a:gd name="T42" fmla="*/ 1 w 73"/>
                <a:gd name="T43" fmla="*/ 1 h 55"/>
                <a:gd name="T44" fmla="*/ 1 w 73"/>
                <a:gd name="T45" fmla="*/ 1 h 55"/>
                <a:gd name="T46" fmla="*/ 1 w 73"/>
                <a:gd name="T47" fmla="*/ 0 h 55"/>
                <a:gd name="T48" fmla="*/ 2 w 73"/>
                <a:gd name="T49" fmla="*/ 0 h 55"/>
                <a:gd name="T50" fmla="*/ 2 w 73"/>
                <a:gd name="T51" fmla="*/ 0 h 55"/>
                <a:gd name="T52" fmla="*/ 3 w 73"/>
                <a:gd name="T53" fmla="*/ 0 h 55"/>
                <a:gd name="T54" fmla="*/ 3 w 73"/>
                <a:gd name="T55" fmla="*/ 0 h 55"/>
                <a:gd name="T56" fmla="*/ 3 w 73"/>
                <a:gd name="T57" fmla="*/ 0 h 55"/>
                <a:gd name="T58" fmla="*/ 4 w 73"/>
                <a:gd name="T59" fmla="*/ 0 h 55"/>
                <a:gd name="T60" fmla="*/ 4 w 73"/>
                <a:gd name="T61" fmla="*/ 0 h 55"/>
                <a:gd name="T62" fmla="*/ 4 w 73"/>
                <a:gd name="T63" fmla="*/ 0 h 55"/>
                <a:gd name="T64" fmla="*/ 4 w 73"/>
                <a:gd name="T65" fmla="*/ 0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55"/>
                <a:gd name="T101" fmla="*/ 73 w 73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55">
                  <a:moveTo>
                    <a:pt x="67" y="4"/>
                  </a:moveTo>
                  <a:lnTo>
                    <a:pt x="71" y="8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2" y="25"/>
                  </a:lnTo>
                  <a:lnTo>
                    <a:pt x="70" y="31"/>
                  </a:lnTo>
                  <a:lnTo>
                    <a:pt x="67" y="37"/>
                  </a:lnTo>
                  <a:lnTo>
                    <a:pt x="63" y="41"/>
                  </a:lnTo>
                  <a:lnTo>
                    <a:pt x="58" y="44"/>
                  </a:lnTo>
                  <a:lnTo>
                    <a:pt x="52" y="46"/>
                  </a:lnTo>
                  <a:lnTo>
                    <a:pt x="44" y="49"/>
                  </a:lnTo>
                  <a:lnTo>
                    <a:pt x="37" y="52"/>
                  </a:lnTo>
                  <a:lnTo>
                    <a:pt x="29" y="54"/>
                  </a:lnTo>
                  <a:lnTo>
                    <a:pt x="22" y="55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0" name="Freeform 131"/>
            <p:cNvSpPr>
              <a:spLocks/>
            </p:cNvSpPr>
            <p:nvPr/>
          </p:nvSpPr>
          <p:spPr bwMode="auto">
            <a:xfrm>
              <a:off x="3709" y="2957"/>
              <a:ext cx="12" cy="10"/>
            </a:xfrm>
            <a:custGeom>
              <a:avLst/>
              <a:gdLst>
                <a:gd name="T0" fmla="*/ 3 w 48"/>
                <a:gd name="T1" fmla="*/ 1 h 41"/>
                <a:gd name="T2" fmla="*/ 3 w 48"/>
                <a:gd name="T3" fmla="*/ 1 h 41"/>
                <a:gd name="T4" fmla="*/ 3 w 48"/>
                <a:gd name="T5" fmla="*/ 2 h 41"/>
                <a:gd name="T6" fmla="*/ 3 w 48"/>
                <a:gd name="T7" fmla="*/ 2 h 41"/>
                <a:gd name="T8" fmla="*/ 2 w 48"/>
                <a:gd name="T9" fmla="*/ 2 h 41"/>
                <a:gd name="T10" fmla="*/ 2 w 48"/>
                <a:gd name="T11" fmla="*/ 2 h 41"/>
                <a:gd name="T12" fmla="*/ 2 w 48"/>
                <a:gd name="T13" fmla="*/ 2 h 41"/>
                <a:gd name="T14" fmla="*/ 1 w 48"/>
                <a:gd name="T15" fmla="*/ 2 h 41"/>
                <a:gd name="T16" fmla="*/ 1 w 48"/>
                <a:gd name="T17" fmla="*/ 2 h 41"/>
                <a:gd name="T18" fmla="*/ 0 w 48"/>
                <a:gd name="T19" fmla="*/ 2 h 41"/>
                <a:gd name="T20" fmla="*/ 0 w 48"/>
                <a:gd name="T21" fmla="*/ 2 h 41"/>
                <a:gd name="T22" fmla="*/ 0 w 48"/>
                <a:gd name="T23" fmla="*/ 1 h 41"/>
                <a:gd name="T24" fmla="*/ 0 w 48"/>
                <a:gd name="T25" fmla="*/ 1 h 41"/>
                <a:gd name="T26" fmla="*/ 0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1 w 48"/>
                <a:gd name="T35" fmla="*/ 0 h 41"/>
                <a:gd name="T36" fmla="*/ 2 w 48"/>
                <a:gd name="T37" fmla="*/ 0 h 41"/>
                <a:gd name="T38" fmla="*/ 2 w 48"/>
                <a:gd name="T39" fmla="*/ 0 h 41"/>
                <a:gd name="T40" fmla="*/ 2 w 48"/>
                <a:gd name="T41" fmla="*/ 0 h 41"/>
                <a:gd name="T42" fmla="*/ 3 w 48"/>
                <a:gd name="T43" fmla="*/ 0 h 41"/>
                <a:gd name="T44" fmla="*/ 3 w 48"/>
                <a:gd name="T45" fmla="*/ 0 h 41"/>
                <a:gd name="T46" fmla="*/ 3 w 48"/>
                <a:gd name="T47" fmla="*/ 0 h 41"/>
                <a:gd name="T48" fmla="*/ 3 w 48"/>
                <a:gd name="T49" fmla="*/ 1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1"/>
                <a:gd name="T77" fmla="*/ 48 w 48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1">
                  <a:moveTo>
                    <a:pt x="46" y="14"/>
                  </a:move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7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9" y="40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1" name="Freeform 132"/>
            <p:cNvSpPr>
              <a:spLocks/>
            </p:cNvSpPr>
            <p:nvPr/>
          </p:nvSpPr>
          <p:spPr bwMode="auto">
            <a:xfrm>
              <a:off x="3727" y="2946"/>
              <a:ext cx="73" cy="44"/>
            </a:xfrm>
            <a:custGeom>
              <a:avLst/>
              <a:gdLst>
                <a:gd name="T0" fmla="*/ 10 w 291"/>
                <a:gd name="T1" fmla="*/ 1 h 176"/>
                <a:gd name="T2" fmla="*/ 12 w 291"/>
                <a:gd name="T3" fmla="*/ 3 h 176"/>
                <a:gd name="T4" fmla="*/ 15 w 291"/>
                <a:gd name="T5" fmla="*/ 5 h 176"/>
                <a:gd name="T6" fmla="*/ 17 w 291"/>
                <a:gd name="T7" fmla="*/ 6 h 176"/>
                <a:gd name="T8" fmla="*/ 18 w 291"/>
                <a:gd name="T9" fmla="*/ 7 h 176"/>
                <a:gd name="T10" fmla="*/ 17 w 291"/>
                <a:gd name="T11" fmla="*/ 9 h 176"/>
                <a:gd name="T12" fmla="*/ 16 w 291"/>
                <a:gd name="T13" fmla="*/ 9 h 176"/>
                <a:gd name="T14" fmla="*/ 15 w 291"/>
                <a:gd name="T15" fmla="*/ 10 h 176"/>
                <a:gd name="T16" fmla="*/ 13 w 291"/>
                <a:gd name="T17" fmla="*/ 11 h 176"/>
                <a:gd name="T18" fmla="*/ 12 w 291"/>
                <a:gd name="T19" fmla="*/ 11 h 176"/>
                <a:gd name="T20" fmla="*/ 10 w 291"/>
                <a:gd name="T21" fmla="*/ 11 h 176"/>
                <a:gd name="T22" fmla="*/ 9 w 291"/>
                <a:gd name="T23" fmla="*/ 11 h 176"/>
                <a:gd name="T24" fmla="*/ 7 w 291"/>
                <a:gd name="T25" fmla="*/ 11 h 176"/>
                <a:gd name="T26" fmla="*/ 5 w 291"/>
                <a:gd name="T27" fmla="*/ 11 h 176"/>
                <a:gd name="T28" fmla="*/ 4 w 291"/>
                <a:gd name="T29" fmla="*/ 10 h 176"/>
                <a:gd name="T30" fmla="*/ 3 w 291"/>
                <a:gd name="T31" fmla="*/ 10 h 176"/>
                <a:gd name="T32" fmla="*/ 2 w 291"/>
                <a:gd name="T33" fmla="*/ 9 h 176"/>
                <a:gd name="T34" fmla="*/ 1 w 291"/>
                <a:gd name="T35" fmla="*/ 9 h 176"/>
                <a:gd name="T36" fmla="*/ 2 w 291"/>
                <a:gd name="T37" fmla="*/ 8 h 176"/>
                <a:gd name="T38" fmla="*/ 3 w 291"/>
                <a:gd name="T39" fmla="*/ 8 h 176"/>
                <a:gd name="T40" fmla="*/ 4 w 291"/>
                <a:gd name="T41" fmla="*/ 9 h 176"/>
                <a:gd name="T42" fmla="*/ 6 w 291"/>
                <a:gd name="T43" fmla="*/ 9 h 176"/>
                <a:gd name="T44" fmla="*/ 6 w 291"/>
                <a:gd name="T45" fmla="*/ 9 h 176"/>
                <a:gd name="T46" fmla="*/ 7 w 291"/>
                <a:gd name="T47" fmla="*/ 8 h 176"/>
                <a:gd name="T48" fmla="*/ 6 w 291"/>
                <a:gd name="T49" fmla="*/ 7 h 176"/>
                <a:gd name="T50" fmla="*/ 4 w 291"/>
                <a:gd name="T51" fmla="*/ 7 h 176"/>
                <a:gd name="T52" fmla="*/ 2 w 291"/>
                <a:gd name="T53" fmla="*/ 6 h 176"/>
                <a:gd name="T54" fmla="*/ 1 w 291"/>
                <a:gd name="T55" fmla="*/ 5 h 176"/>
                <a:gd name="T56" fmla="*/ 0 w 291"/>
                <a:gd name="T57" fmla="*/ 4 h 176"/>
                <a:gd name="T58" fmla="*/ 0 w 291"/>
                <a:gd name="T59" fmla="*/ 4 h 176"/>
                <a:gd name="T60" fmla="*/ 2 w 291"/>
                <a:gd name="T61" fmla="*/ 4 h 176"/>
                <a:gd name="T62" fmla="*/ 3 w 291"/>
                <a:gd name="T63" fmla="*/ 5 h 176"/>
                <a:gd name="T64" fmla="*/ 5 w 291"/>
                <a:gd name="T65" fmla="*/ 5 h 176"/>
                <a:gd name="T66" fmla="*/ 7 w 291"/>
                <a:gd name="T67" fmla="*/ 6 h 176"/>
                <a:gd name="T68" fmla="*/ 8 w 291"/>
                <a:gd name="T69" fmla="*/ 6 h 176"/>
                <a:gd name="T70" fmla="*/ 8 w 291"/>
                <a:gd name="T71" fmla="*/ 5 h 176"/>
                <a:gd name="T72" fmla="*/ 7 w 291"/>
                <a:gd name="T73" fmla="*/ 4 h 176"/>
                <a:gd name="T74" fmla="*/ 6 w 291"/>
                <a:gd name="T75" fmla="*/ 4 h 176"/>
                <a:gd name="T76" fmla="*/ 5 w 291"/>
                <a:gd name="T77" fmla="*/ 3 h 176"/>
                <a:gd name="T78" fmla="*/ 4 w 291"/>
                <a:gd name="T79" fmla="*/ 3 h 176"/>
                <a:gd name="T80" fmla="*/ 3 w 291"/>
                <a:gd name="T81" fmla="*/ 2 h 176"/>
                <a:gd name="T82" fmla="*/ 3 w 291"/>
                <a:gd name="T83" fmla="*/ 1 h 176"/>
                <a:gd name="T84" fmla="*/ 3 w 291"/>
                <a:gd name="T85" fmla="*/ 1 h 176"/>
                <a:gd name="T86" fmla="*/ 4 w 291"/>
                <a:gd name="T87" fmla="*/ 1 h 176"/>
                <a:gd name="T88" fmla="*/ 4 w 291"/>
                <a:gd name="T89" fmla="*/ 1 h 176"/>
                <a:gd name="T90" fmla="*/ 5 w 291"/>
                <a:gd name="T91" fmla="*/ 1 h 176"/>
                <a:gd name="T92" fmla="*/ 5 w 291"/>
                <a:gd name="T93" fmla="*/ 1 h 176"/>
                <a:gd name="T94" fmla="*/ 7 w 291"/>
                <a:gd name="T95" fmla="*/ 2 h 176"/>
                <a:gd name="T96" fmla="*/ 8 w 291"/>
                <a:gd name="T97" fmla="*/ 3 h 176"/>
                <a:gd name="T98" fmla="*/ 9 w 291"/>
                <a:gd name="T99" fmla="*/ 3 h 176"/>
                <a:gd name="T100" fmla="*/ 10 w 291"/>
                <a:gd name="T101" fmla="*/ 3 h 176"/>
                <a:gd name="T102" fmla="*/ 10 w 291"/>
                <a:gd name="T103" fmla="*/ 3 h 176"/>
                <a:gd name="T104" fmla="*/ 9 w 291"/>
                <a:gd name="T105" fmla="*/ 2 h 176"/>
                <a:gd name="T106" fmla="*/ 8 w 291"/>
                <a:gd name="T107" fmla="*/ 1 h 176"/>
                <a:gd name="T108" fmla="*/ 8 w 291"/>
                <a:gd name="T109" fmla="*/ 1 h 176"/>
                <a:gd name="T110" fmla="*/ 8 w 291"/>
                <a:gd name="T111" fmla="*/ 0 h 176"/>
                <a:gd name="T112" fmla="*/ 8 w 291"/>
                <a:gd name="T113" fmla="*/ 0 h 176"/>
                <a:gd name="T114" fmla="*/ 9 w 291"/>
                <a:gd name="T115" fmla="*/ 0 h 1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1"/>
                <a:gd name="T175" fmla="*/ 0 h 176"/>
                <a:gd name="T176" fmla="*/ 291 w 291"/>
                <a:gd name="T177" fmla="*/ 176 h 1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1" h="176">
                  <a:moveTo>
                    <a:pt x="142" y="5"/>
                  </a:moveTo>
                  <a:lnTo>
                    <a:pt x="161" y="18"/>
                  </a:lnTo>
                  <a:lnTo>
                    <a:pt x="179" y="32"/>
                  </a:lnTo>
                  <a:lnTo>
                    <a:pt x="197" y="46"/>
                  </a:lnTo>
                  <a:lnTo>
                    <a:pt x="215" y="60"/>
                  </a:lnTo>
                  <a:lnTo>
                    <a:pt x="233" y="74"/>
                  </a:lnTo>
                  <a:lnTo>
                    <a:pt x="252" y="87"/>
                  </a:lnTo>
                  <a:lnTo>
                    <a:pt x="271" y="99"/>
                  </a:lnTo>
                  <a:lnTo>
                    <a:pt x="291" y="110"/>
                  </a:lnTo>
                  <a:lnTo>
                    <a:pt x="288" y="120"/>
                  </a:lnTo>
                  <a:lnTo>
                    <a:pt x="283" y="128"/>
                  </a:lnTo>
                  <a:lnTo>
                    <a:pt x="276" y="135"/>
                  </a:lnTo>
                  <a:lnTo>
                    <a:pt x="268" y="142"/>
                  </a:lnTo>
                  <a:lnTo>
                    <a:pt x="258" y="149"/>
                  </a:lnTo>
                  <a:lnTo>
                    <a:pt x="247" y="155"/>
                  </a:lnTo>
                  <a:lnTo>
                    <a:pt x="235" y="160"/>
                  </a:lnTo>
                  <a:lnTo>
                    <a:pt x="224" y="164"/>
                  </a:lnTo>
                  <a:lnTo>
                    <a:pt x="212" y="168"/>
                  </a:lnTo>
                  <a:lnTo>
                    <a:pt x="200" y="171"/>
                  </a:lnTo>
                  <a:lnTo>
                    <a:pt x="188" y="173"/>
                  </a:lnTo>
                  <a:lnTo>
                    <a:pt x="176" y="175"/>
                  </a:lnTo>
                  <a:lnTo>
                    <a:pt x="162" y="176"/>
                  </a:lnTo>
                  <a:lnTo>
                    <a:pt x="148" y="176"/>
                  </a:lnTo>
                  <a:lnTo>
                    <a:pt x="134" y="176"/>
                  </a:lnTo>
                  <a:lnTo>
                    <a:pt x="119" y="175"/>
                  </a:lnTo>
                  <a:lnTo>
                    <a:pt x="105" y="173"/>
                  </a:lnTo>
                  <a:lnTo>
                    <a:pt x="91" y="171"/>
                  </a:lnTo>
                  <a:lnTo>
                    <a:pt x="76" y="170"/>
                  </a:lnTo>
                  <a:lnTo>
                    <a:pt x="62" y="169"/>
                  </a:lnTo>
                  <a:lnTo>
                    <a:pt x="56" y="165"/>
                  </a:lnTo>
                  <a:lnTo>
                    <a:pt x="50" y="161"/>
                  </a:lnTo>
                  <a:lnTo>
                    <a:pt x="43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8" y="132"/>
                  </a:lnTo>
                  <a:lnTo>
                    <a:pt x="29" y="130"/>
                  </a:lnTo>
                  <a:lnTo>
                    <a:pt x="39" y="130"/>
                  </a:lnTo>
                  <a:lnTo>
                    <a:pt x="49" y="131"/>
                  </a:lnTo>
                  <a:lnTo>
                    <a:pt x="59" y="133"/>
                  </a:lnTo>
                  <a:lnTo>
                    <a:pt x="68" y="135"/>
                  </a:lnTo>
                  <a:lnTo>
                    <a:pt x="78" y="138"/>
                  </a:lnTo>
                  <a:lnTo>
                    <a:pt x="88" y="141"/>
                  </a:lnTo>
                  <a:lnTo>
                    <a:pt x="98" y="144"/>
                  </a:lnTo>
                  <a:lnTo>
                    <a:pt x="99" y="139"/>
                  </a:lnTo>
                  <a:lnTo>
                    <a:pt x="100" y="134"/>
                  </a:lnTo>
                  <a:lnTo>
                    <a:pt x="102" y="130"/>
                  </a:lnTo>
                  <a:lnTo>
                    <a:pt x="102" y="125"/>
                  </a:lnTo>
                  <a:lnTo>
                    <a:pt x="89" y="118"/>
                  </a:lnTo>
                  <a:lnTo>
                    <a:pt x="76" y="113"/>
                  </a:lnTo>
                  <a:lnTo>
                    <a:pt x="62" y="107"/>
                  </a:lnTo>
                  <a:lnTo>
                    <a:pt x="49" y="101"/>
                  </a:lnTo>
                  <a:lnTo>
                    <a:pt x="36" y="95"/>
                  </a:lnTo>
                  <a:lnTo>
                    <a:pt x="24" y="87"/>
                  </a:lnTo>
                  <a:lnTo>
                    <a:pt x="11" y="78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4" y="60"/>
                  </a:lnTo>
                  <a:lnTo>
                    <a:pt x="7" y="59"/>
                  </a:lnTo>
                  <a:lnTo>
                    <a:pt x="22" y="62"/>
                  </a:lnTo>
                  <a:lnTo>
                    <a:pt x="37" y="66"/>
                  </a:lnTo>
                  <a:lnTo>
                    <a:pt x="52" y="71"/>
                  </a:lnTo>
                  <a:lnTo>
                    <a:pt x="66" y="76"/>
                  </a:lnTo>
                  <a:lnTo>
                    <a:pt x="80" y="82"/>
                  </a:lnTo>
                  <a:lnTo>
                    <a:pt x="95" y="87"/>
                  </a:lnTo>
                  <a:lnTo>
                    <a:pt x="109" y="93"/>
                  </a:lnTo>
                  <a:lnTo>
                    <a:pt x="124" y="98"/>
                  </a:lnTo>
                  <a:lnTo>
                    <a:pt x="124" y="92"/>
                  </a:lnTo>
                  <a:lnTo>
                    <a:pt x="123" y="85"/>
                  </a:lnTo>
                  <a:lnTo>
                    <a:pt x="120" y="79"/>
                  </a:lnTo>
                  <a:lnTo>
                    <a:pt x="115" y="74"/>
                  </a:lnTo>
                  <a:lnTo>
                    <a:pt x="107" y="69"/>
                  </a:lnTo>
                  <a:lnTo>
                    <a:pt x="100" y="64"/>
                  </a:lnTo>
                  <a:lnTo>
                    <a:pt x="92" y="59"/>
                  </a:lnTo>
                  <a:lnTo>
                    <a:pt x="85" y="53"/>
                  </a:lnTo>
                  <a:lnTo>
                    <a:pt x="77" y="48"/>
                  </a:lnTo>
                  <a:lnTo>
                    <a:pt x="69" y="43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1" y="20"/>
                  </a:lnTo>
                  <a:lnTo>
                    <a:pt x="41" y="14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3"/>
                  </a:lnTo>
                  <a:lnTo>
                    <a:pt x="66" y="14"/>
                  </a:lnTo>
                  <a:lnTo>
                    <a:pt x="70" y="16"/>
                  </a:lnTo>
                  <a:lnTo>
                    <a:pt x="74" y="17"/>
                  </a:lnTo>
                  <a:lnTo>
                    <a:pt x="85" y="22"/>
                  </a:lnTo>
                  <a:lnTo>
                    <a:pt x="96" y="27"/>
                  </a:lnTo>
                  <a:lnTo>
                    <a:pt x="106" y="33"/>
                  </a:lnTo>
                  <a:lnTo>
                    <a:pt x="117" y="39"/>
                  </a:lnTo>
                  <a:lnTo>
                    <a:pt x="128" y="46"/>
                  </a:lnTo>
                  <a:lnTo>
                    <a:pt x="138" y="52"/>
                  </a:lnTo>
                  <a:lnTo>
                    <a:pt x="149" y="58"/>
                  </a:lnTo>
                  <a:lnTo>
                    <a:pt x="160" y="64"/>
                  </a:lnTo>
                  <a:lnTo>
                    <a:pt x="161" y="55"/>
                  </a:lnTo>
                  <a:lnTo>
                    <a:pt x="159" y="48"/>
                  </a:lnTo>
                  <a:lnTo>
                    <a:pt x="154" y="41"/>
                  </a:lnTo>
                  <a:lnTo>
                    <a:pt x="148" y="36"/>
                  </a:lnTo>
                  <a:lnTo>
                    <a:pt x="140" y="31"/>
                  </a:lnTo>
                  <a:lnTo>
                    <a:pt x="133" y="25"/>
                  </a:lnTo>
                  <a:lnTo>
                    <a:pt x="126" y="20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1" y="6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2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2" name="Freeform 133"/>
            <p:cNvSpPr>
              <a:spLocks/>
            </p:cNvSpPr>
            <p:nvPr/>
          </p:nvSpPr>
          <p:spPr bwMode="auto">
            <a:xfrm>
              <a:off x="3643" y="2963"/>
              <a:ext cx="82" cy="58"/>
            </a:xfrm>
            <a:custGeom>
              <a:avLst/>
              <a:gdLst>
                <a:gd name="T0" fmla="*/ 16 w 329"/>
                <a:gd name="T1" fmla="*/ 4 h 229"/>
                <a:gd name="T2" fmla="*/ 17 w 329"/>
                <a:gd name="T3" fmla="*/ 5 h 229"/>
                <a:gd name="T4" fmla="*/ 19 w 329"/>
                <a:gd name="T5" fmla="*/ 6 h 229"/>
                <a:gd name="T6" fmla="*/ 20 w 329"/>
                <a:gd name="T7" fmla="*/ 7 h 229"/>
                <a:gd name="T8" fmla="*/ 20 w 329"/>
                <a:gd name="T9" fmla="*/ 8 h 229"/>
                <a:gd name="T10" fmla="*/ 18 w 329"/>
                <a:gd name="T11" fmla="*/ 10 h 229"/>
                <a:gd name="T12" fmla="*/ 17 w 329"/>
                <a:gd name="T13" fmla="*/ 12 h 229"/>
                <a:gd name="T14" fmla="*/ 16 w 329"/>
                <a:gd name="T15" fmla="*/ 14 h 229"/>
                <a:gd name="T16" fmla="*/ 14 w 329"/>
                <a:gd name="T17" fmla="*/ 14 h 229"/>
                <a:gd name="T18" fmla="*/ 13 w 329"/>
                <a:gd name="T19" fmla="*/ 14 h 229"/>
                <a:gd name="T20" fmla="*/ 11 w 329"/>
                <a:gd name="T21" fmla="*/ 14 h 229"/>
                <a:gd name="T22" fmla="*/ 10 w 329"/>
                <a:gd name="T23" fmla="*/ 13 h 229"/>
                <a:gd name="T24" fmla="*/ 8 w 329"/>
                <a:gd name="T25" fmla="*/ 13 h 229"/>
                <a:gd name="T26" fmla="*/ 7 w 329"/>
                <a:gd name="T27" fmla="*/ 12 h 229"/>
                <a:gd name="T28" fmla="*/ 5 w 329"/>
                <a:gd name="T29" fmla="*/ 11 h 229"/>
                <a:gd name="T30" fmla="*/ 4 w 329"/>
                <a:gd name="T31" fmla="*/ 11 h 229"/>
                <a:gd name="T32" fmla="*/ 3 w 329"/>
                <a:gd name="T33" fmla="*/ 10 h 229"/>
                <a:gd name="T34" fmla="*/ 3 w 329"/>
                <a:gd name="T35" fmla="*/ 10 h 229"/>
                <a:gd name="T36" fmla="*/ 4 w 329"/>
                <a:gd name="T37" fmla="*/ 10 h 229"/>
                <a:gd name="T38" fmla="*/ 5 w 329"/>
                <a:gd name="T39" fmla="*/ 10 h 229"/>
                <a:gd name="T40" fmla="*/ 6 w 329"/>
                <a:gd name="T41" fmla="*/ 10 h 229"/>
                <a:gd name="T42" fmla="*/ 7 w 329"/>
                <a:gd name="T43" fmla="*/ 11 h 229"/>
                <a:gd name="T44" fmla="*/ 7 w 329"/>
                <a:gd name="T45" fmla="*/ 10 h 229"/>
                <a:gd name="T46" fmla="*/ 7 w 329"/>
                <a:gd name="T47" fmla="*/ 10 h 229"/>
                <a:gd name="T48" fmla="*/ 7 w 329"/>
                <a:gd name="T49" fmla="*/ 9 h 229"/>
                <a:gd name="T50" fmla="*/ 4 w 329"/>
                <a:gd name="T51" fmla="*/ 8 h 229"/>
                <a:gd name="T52" fmla="*/ 2 w 329"/>
                <a:gd name="T53" fmla="*/ 8 h 229"/>
                <a:gd name="T54" fmla="*/ 1 w 329"/>
                <a:gd name="T55" fmla="*/ 7 h 229"/>
                <a:gd name="T56" fmla="*/ 1 w 329"/>
                <a:gd name="T57" fmla="*/ 6 h 229"/>
                <a:gd name="T58" fmla="*/ 3 w 329"/>
                <a:gd name="T59" fmla="*/ 6 h 229"/>
                <a:gd name="T60" fmla="*/ 5 w 329"/>
                <a:gd name="T61" fmla="*/ 7 h 229"/>
                <a:gd name="T62" fmla="*/ 7 w 329"/>
                <a:gd name="T63" fmla="*/ 7 h 229"/>
                <a:gd name="T64" fmla="*/ 8 w 329"/>
                <a:gd name="T65" fmla="*/ 7 h 229"/>
                <a:gd name="T66" fmla="*/ 8 w 329"/>
                <a:gd name="T67" fmla="*/ 6 h 229"/>
                <a:gd name="T68" fmla="*/ 7 w 329"/>
                <a:gd name="T69" fmla="*/ 6 h 229"/>
                <a:gd name="T70" fmla="*/ 5 w 329"/>
                <a:gd name="T71" fmla="*/ 5 h 229"/>
                <a:gd name="T72" fmla="*/ 3 w 329"/>
                <a:gd name="T73" fmla="*/ 4 h 229"/>
                <a:gd name="T74" fmla="*/ 2 w 329"/>
                <a:gd name="T75" fmla="*/ 4 h 229"/>
                <a:gd name="T76" fmla="*/ 1 w 329"/>
                <a:gd name="T77" fmla="*/ 3 h 229"/>
                <a:gd name="T78" fmla="*/ 1 w 329"/>
                <a:gd name="T79" fmla="*/ 3 h 229"/>
                <a:gd name="T80" fmla="*/ 3 w 329"/>
                <a:gd name="T81" fmla="*/ 3 h 229"/>
                <a:gd name="T82" fmla="*/ 5 w 329"/>
                <a:gd name="T83" fmla="*/ 3 h 229"/>
                <a:gd name="T84" fmla="*/ 7 w 329"/>
                <a:gd name="T85" fmla="*/ 4 h 229"/>
                <a:gd name="T86" fmla="*/ 9 w 329"/>
                <a:gd name="T87" fmla="*/ 4 h 229"/>
                <a:gd name="T88" fmla="*/ 10 w 329"/>
                <a:gd name="T89" fmla="*/ 4 h 229"/>
                <a:gd name="T90" fmla="*/ 10 w 329"/>
                <a:gd name="T91" fmla="*/ 4 h 229"/>
                <a:gd name="T92" fmla="*/ 10 w 329"/>
                <a:gd name="T93" fmla="*/ 3 h 229"/>
                <a:gd name="T94" fmla="*/ 9 w 329"/>
                <a:gd name="T95" fmla="*/ 2 h 229"/>
                <a:gd name="T96" fmla="*/ 8 w 329"/>
                <a:gd name="T97" fmla="*/ 2 h 229"/>
                <a:gd name="T98" fmla="*/ 6 w 329"/>
                <a:gd name="T99" fmla="*/ 1 h 229"/>
                <a:gd name="T100" fmla="*/ 6 w 329"/>
                <a:gd name="T101" fmla="*/ 0 h 229"/>
                <a:gd name="T102" fmla="*/ 7 w 329"/>
                <a:gd name="T103" fmla="*/ 0 h 229"/>
                <a:gd name="T104" fmla="*/ 8 w 329"/>
                <a:gd name="T105" fmla="*/ 0 h 229"/>
                <a:gd name="T106" fmla="*/ 9 w 329"/>
                <a:gd name="T107" fmla="*/ 0 h 229"/>
                <a:gd name="T108" fmla="*/ 10 w 329"/>
                <a:gd name="T109" fmla="*/ 1 h 229"/>
                <a:gd name="T110" fmla="*/ 12 w 329"/>
                <a:gd name="T111" fmla="*/ 1 h 229"/>
                <a:gd name="T112" fmla="*/ 13 w 329"/>
                <a:gd name="T113" fmla="*/ 2 h 229"/>
                <a:gd name="T114" fmla="*/ 15 w 329"/>
                <a:gd name="T115" fmla="*/ 3 h 2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9"/>
                <a:gd name="T175" fmla="*/ 0 h 229"/>
                <a:gd name="T176" fmla="*/ 329 w 329"/>
                <a:gd name="T177" fmla="*/ 229 h 2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9" h="229">
                  <a:moveTo>
                    <a:pt x="249" y="52"/>
                  </a:moveTo>
                  <a:lnTo>
                    <a:pt x="260" y="59"/>
                  </a:lnTo>
                  <a:lnTo>
                    <a:pt x="271" y="66"/>
                  </a:lnTo>
                  <a:lnTo>
                    <a:pt x="281" y="74"/>
                  </a:lnTo>
                  <a:lnTo>
                    <a:pt x="291" y="83"/>
                  </a:lnTo>
                  <a:lnTo>
                    <a:pt x="301" y="91"/>
                  </a:lnTo>
                  <a:lnTo>
                    <a:pt x="310" y="100"/>
                  </a:lnTo>
                  <a:lnTo>
                    <a:pt x="320" y="109"/>
                  </a:lnTo>
                  <a:lnTo>
                    <a:pt x="329" y="117"/>
                  </a:lnTo>
                  <a:lnTo>
                    <a:pt x="317" y="130"/>
                  </a:lnTo>
                  <a:lnTo>
                    <a:pt x="305" y="143"/>
                  </a:lnTo>
                  <a:lnTo>
                    <a:pt x="294" y="157"/>
                  </a:lnTo>
                  <a:lnTo>
                    <a:pt x="283" y="171"/>
                  </a:lnTo>
                  <a:lnTo>
                    <a:pt x="272" y="185"/>
                  </a:lnTo>
                  <a:lnTo>
                    <a:pt x="262" y="200"/>
                  </a:lnTo>
                  <a:lnTo>
                    <a:pt x="253" y="214"/>
                  </a:lnTo>
                  <a:lnTo>
                    <a:pt x="244" y="229"/>
                  </a:lnTo>
                  <a:lnTo>
                    <a:pt x="231" y="227"/>
                  </a:lnTo>
                  <a:lnTo>
                    <a:pt x="219" y="224"/>
                  </a:lnTo>
                  <a:lnTo>
                    <a:pt x="206" y="220"/>
                  </a:lnTo>
                  <a:lnTo>
                    <a:pt x="194" y="217"/>
                  </a:lnTo>
                  <a:lnTo>
                    <a:pt x="182" y="213"/>
                  </a:lnTo>
                  <a:lnTo>
                    <a:pt x="169" y="209"/>
                  </a:lnTo>
                  <a:lnTo>
                    <a:pt x="157" y="205"/>
                  </a:lnTo>
                  <a:lnTo>
                    <a:pt x="145" y="200"/>
                  </a:lnTo>
                  <a:lnTo>
                    <a:pt x="133" y="196"/>
                  </a:lnTo>
                  <a:lnTo>
                    <a:pt x="121" y="191"/>
                  </a:lnTo>
                  <a:lnTo>
                    <a:pt x="109" y="187"/>
                  </a:lnTo>
                  <a:lnTo>
                    <a:pt x="96" y="183"/>
                  </a:lnTo>
                  <a:lnTo>
                    <a:pt x="84" y="178"/>
                  </a:lnTo>
                  <a:lnTo>
                    <a:pt x="71" y="174"/>
                  </a:lnTo>
                  <a:lnTo>
                    <a:pt x="59" y="171"/>
                  </a:lnTo>
                  <a:lnTo>
                    <a:pt x="46" y="167"/>
                  </a:lnTo>
                  <a:lnTo>
                    <a:pt x="45" y="162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64" y="155"/>
                  </a:lnTo>
                  <a:lnTo>
                    <a:pt x="72" y="155"/>
                  </a:lnTo>
                  <a:lnTo>
                    <a:pt x="81" y="157"/>
                  </a:lnTo>
                  <a:lnTo>
                    <a:pt x="88" y="159"/>
                  </a:lnTo>
                  <a:lnTo>
                    <a:pt x="96" y="162"/>
                  </a:lnTo>
                  <a:lnTo>
                    <a:pt x="104" y="164"/>
                  </a:lnTo>
                  <a:lnTo>
                    <a:pt x="112" y="165"/>
                  </a:lnTo>
                  <a:lnTo>
                    <a:pt x="120" y="166"/>
                  </a:lnTo>
                  <a:lnTo>
                    <a:pt x="121" y="161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3" y="147"/>
                  </a:lnTo>
                  <a:lnTo>
                    <a:pt x="107" y="142"/>
                  </a:lnTo>
                  <a:lnTo>
                    <a:pt x="91" y="136"/>
                  </a:lnTo>
                  <a:lnTo>
                    <a:pt x="74" y="131"/>
                  </a:lnTo>
                  <a:lnTo>
                    <a:pt x="58" y="126"/>
                  </a:lnTo>
                  <a:lnTo>
                    <a:pt x="42" y="120"/>
                  </a:lnTo>
                  <a:lnTo>
                    <a:pt x="27" y="114"/>
                  </a:lnTo>
                  <a:lnTo>
                    <a:pt x="13" y="107"/>
                  </a:lnTo>
                  <a:lnTo>
                    <a:pt x="0" y="99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47" y="98"/>
                  </a:lnTo>
                  <a:lnTo>
                    <a:pt x="63" y="102"/>
                  </a:lnTo>
                  <a:lnTo>
                    <a:pt x="80" y="107"/>
                  </a:lnTo>
                  <a:lnTo>
                    <a:pt x="96" y="111"/>
                  </a:lnTo>
                  <a:lnTo>
                    <a:pt x="111" y="115"/>
                  </a:lnTo>
                  <a:lnTo>
                    <a:pt x="127" y="118"/>
                  </a:lnTo>
                  <a:lnTo>
                    <a:pt x="128" y="112"/>
                  </a:lnTo>
                  <a:lnTo>
                    <a:pt x="128" y="106"/>
                  </a:lnTo>
                  <a:lnTo>
                    <a:pt x="128" y="100"/>
                  </a:lnTo>
                  <a:lnTo>
                    <a:pt x="127" y="94"/>
                  </a:lnTo>
                  <a:lnTo>
                    <a:pt x="114" y="87"/>
                  </a:lnTo>
                  <a:lnTo>
                    <a:pt x="100" y="82"/>
                  </a:lnTo>
                  <a:lnTo>
                    <a:pt x="86" y="77"/>
                  </a:lnTo>
                  <a:lnTo>
                    <a:pt x="72" y="72"/>
                  </a:lnTo>
                  <a:lnTo>
                    <a:pt x="58" y="68"/>
                  </a:lnTo>
                  <a:lnTo>
                    <a:pt x="44" y="63"/>
                  </a:lnTo>
                  <a:lnTo>
                    <a:pt x="31" y="57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47" y="43"/>
                  </a:lnTo>
                  <a:lnTo>
                    <a:pt x="64" y="45"/>
                  </a:lnTo>
                  <a:lnTo>
                    <a:pt x="82" y="49"/>
                  </a:lnTo>
                  <a:lnTo>
                    <a:pt x="98" y="54"/>
                  </a:lnTo>
                  <a:lnTo>
                    <a:pt x="115" y="59"/>
                  </a:lnTo>
                  <a:lnTo>
                    <a:pt x="131" y="64"/>
                  </a:lnTo>
                  <a:lnTo>
                    <a:pt x="147" y="68"/>
                  </a:lnTo>
                  <a:lnTo>
                    <a:pt x="164" y="72"/>
                  </a:lnTo>
                  <a:lnTo>
                    <a:pt x="165" y="66"/>
                  </a:lnTo>
                  <a:lnTo>
                    <a:pt x="166" y="60"/>
                  </a:lnTo>
                  <a:lnTo>
                    <a:pt x="168" y="54"/>
                  </a:lnTo>
                  <a:lnTo>
                    <a:pt x="168" y="48"/>
                  </a:lnTo>
                  <a:lnTo>
                    <a:pt x="159" y="43"/>
                  </a:lnTo>
                  <a:lnTo>
                    <a:pt x="150" y="38"/>
                  </a:lnTo>
                  <a:lnTo>
                    <a:pt x="141" y="33"/>
                  </a:lnTo>
                  <a:lnTo>
                    <a:pt x="132" y="28"/>
                  </a:lnTo>
                  <a:lnTo>
                    <a:pt x="123" y="23"/>
                  </a:lnTo>
                  <a:lnTo>
                    <a:pt x="114" y="18"/>
                  </a:lnTo>
                  <a:lnTo>
                    <a:pt x="105" y="12"/>
                  </a:lnTo>
                  <a:lnTo>
                    <a:pt x="97" y="6"/>
                  </a:lnTo>
                  <a:lnTo>
                    <a:pt x="103" y="2"/>
                  </a:lnTo>
                  <a:lnTo>
                    <a:pt x="109" y="1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6" y="3"/>
                  </a:lnTo>
                  <a:lnTo>
                    <a:pt x="143" y="5"/>
                  </a:lnTo>
                  <a:lnTo>
                    <a:pt x="149" y="7"/>
                  </a:lnTo>
                  <a:lnTo>
                    <a:pt x="162" y="11"/>
                  </a:lnTo>
                  <a:lnTo>
                    <a:pt x="175" y="16"/>
                  </a:lnTo>
                  <a:lnTo>
                    <a:pt x="188" y="21"/>
                  </a:lnTo>
                  <a:lnTo>
                    <a:pt x="200" y="27"/>
                  </a:lnTo>
                  <a:lnTo>
                    <a:pt x="213" y="33"/>
                  </a:lnTo>
                  <a:lnTo>
                    <a:pt x="225" y="39"/>
                  </a:lnTo>
                  <a:lnTo>
                    <a:pt x="237" y="45"/>
                  </a:lnTo>
                  <a:lnTo>
                    <a:pt x="249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3" name="Freeform 134"/>
            <p:cNvSpPr>
              <a:spLocks/>
            </p:cNvSpPr>
            <p:nvPr/>
          </p:nvSpPr>
          <p:spPr bwMode="auto">
            <a:xfrm>
              <a:off x="3620" y="2975"/>
              <a:ext cx="15" cy="14"/>
            </a:xfrm>
            <a:custGeom>
              <a:avLst/>
              <a:gdLst>
                <a:gd name="T0" fmla="*/ 3 w 59"/>
                <a:gd name="T1" fmla="*/ 0 h 56"/>
                <a:gd name="T2" fmla="*/ 3 w 59"/>
                <a:gd name="T3" fmla="*/ 1 h 56"/>
                <a:gd name="T4" fmla="*/ 4 w 59"/>
                <a:gd name="T5" fmla="*/ 1 h 56"/>
                <a:gd name="T6" fmla="*/ 4 w 59"/>
                <a:gd name="T7" fmla="*/ 2 h 56"/>
                <a:gd name="T8" fmla="*/ 4 w 59"/>
                <a:gd name="T9" fmla="*/ 2 h 56"/>
                <a:gd name="T10" fmla="*/ 3 w 59"/>
                <a:gd name="T11" fmla="*/ 3 h 56"/>
                <a:gd name="T12" fmla="*/ 3 w 59"/>
                <a:gd name="T13" fmla="*/ 3 h 56"/>
                <a:gd name="T14" fmla="*/ 3 w 59"/>
                <a:gd name="T15" fmla="*/ 3 h 56"/>
                <a:gd name="T16" fmla="*/ 2 w 59"/>
                <a:gd name="T17" fmla="*/ 3 h 56"/>
                <a:gd name="T18" fmla="*/ 2 w 59"/>
                <a:gd name="T19" fmla="*/ 3 h 56"/>
                <a:gd name="T20" fmla="*/ 2 w 59"/>
                <a:gd name="T21" fmla="*/ 4 h 56"/>
                <a:gd name="T22" fmla="*/ 1 w 59"/>
                <a:gd name="T23" fmla="*/ 4 h 56"/>
                <a:gd name="T24" fmla="*/ 1 w 59"/>
                <a:gd name="T25" fmla="*/ 4 h 56"/>
                <a:gd name="T26" fmla="*/ 0 w 59"/>
                <a:gd name="T27" fmla="*/ 3 h 56"/>
                <a:gd name="T28" fmla="*/ 0 w 59"/>
                <a:gd name="T29" fmla="*/ 3 h 56"/>
                <a:gd name="T30" fmla="*/ 0 w 59"/>
                <a:gd name="T31" fmla="*/ 2 h 56"/>
                <a:gd name="T32" fmla="*/ 0 w 59"/>
                <a:gd name="T33" fmla="*/ 2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0 h 56"/>
                <a:gd name="T40" fmla="*/ 2 w 59"/>
                <a:gd name="T41" fmla="*/ 0 h 56"/>
                <a:gd name="T42" fmla="*/ 2 w 59"/>
                <a:gd name="T43" fmla="*/ 0 h 56"/>
                <a:gd name="T44" fmla="*/ 3 w 59"/>
                <a:gd name="T45" fmla="*/ 0 h 56"/>
                <a:gd name="T46" fmla="*/ 3 w 59"/>
                <a:gd name="T47" fmla="*/ 0 h 56"/>
                <a:gd name="T48" fmla="*/ 3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48" y="5"/>
                  </a:moveTo>
                  <a:lnTo>
                    <a:pt x="53" y="12"/>
                  </a:lnTo>
                  <a:lnTo>
                    <a:pt x="57" y="20"/>
                  </a:lnTo>
                  <a:lnTo>
                    <a:pt x="59" y="28"/>
                  </a:lnTo>
                  <a:lnTo>
                    <a:pt x="57" y="36"/>
                  </a:lnTo>
                  <a:lnTo>
                    <a:pt x="53" y="42"/>
                  </a:lnTo>
                  <a:lnTo>
                    <a:pt x="49" y="46"/>
                  </a:lnTo>
                  <a:lnTo>
                    <a:pt x="43" y="49"/>
                  </a:lnTo>
                  <a:lnTo>
                    <a:pt x="37" y="52"/>
                  </a:lnTo>
                  <a:lnTo>
                    <a:pt x="31" y="53"/>
                  </a:lnTo>
                  <a:lnTo>
                    <a:pt x="24" y="54"/>
                  </a:lnTo>
                  <a:lnTo>
                    <a:pt x="18" y="55"/>
                  </a:lnTo>
                  <a:lnTo>
                    <a:pt x="11" y="56"/>
                  </a:lnTo>
                  <a:lnTo>
                    <a:pt x="4" y="49"/>
                  </a:lnTo>
                  <a:lnTo>
                    <a:pt x="1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4" name="Freeform 135"/>
            <p:cNvSpPr>
              <a:spLocks/>
            </p:cNvSpPr>
            <p:nvPr/>
          </p:nvSpPr>
          <p:spPr bwMode="auto">
            <a:xfrm>
              <a:off x="3598" y="2983"/>
              <a:ext cx="40" cy="54"/>
            </a:xfrm>
            <a:custGeom>
              <a:avLst/>
              <a:gdLst>
                <a:gd name="T0" fmla="*/ 5 w 161"/>
                <a:gd name="T1" fmla="*/ 9 h 216"/>
                <a:gd name="T2" fmla="*/ 6 w 161"/>
                <a:gd name="T3" fmla="*/ 9 h 216"/>
                <a:gd name="T4" fmla="*/ 7 w 161"/>
                <a:gd name="T5" fmla="*/ 10 h 216"/>
                <a:gd name="T6" fmla="*/ 7 w 161"/>
                <a:gd name="T7" fmla="*/ 10 h 216"/>
                <a:gd name="T8" fmla="*/ 8 w 161"/>
                <a:gd name="T9" fmla="*/ 11 h 216"/>
                <a:gd name="T10" fmla="*/ 8 w 161"/>
                <a:gd name="T11" fmla="*/ 12 h 216"/>
                <a:gd name="T12" fmla="*/ 9 w 161"/>
                <a:gd name="T13" fmla="*/ 12 h 216"/>
                <a:gd name="T14" fmla="*/ 9 w 161"/>
                <a:gd name="T15" fmla="*/ 13 h 216"/>
                <a:gd name="T16" fmla="*/ 10 w 161"/>
                <a:gd name="T17" fmla="*/ 14 h 216"/>
                <a:gd name="T18" fmla="*/ 9 w 161"/>
                <a:gd name="T19" fmla="*/ 13 h 216"/>
                <a:gd name="T20" fmla="*/ 8 w 161"/>
                <a:gd name="T21" fmla="*/ 12 h 216"/>
                <a:gd name="T22" fmla="*/ 6 w 161"/>
                <a:gd name="T23" fmla="*/ 11 h 216"/>
                <a:gd name="T24" fmla="*/ 5 w 161"/>
                <a:gd name="T25" fmla="*/ 11 h 216"/>
                <a:gd name="T26" fmla="*/ 4 w 161"/>
                <a:gd name="T27" fmla="*/ 10 h 216"/>
                <a:gd name="T28" fmla="*/ 3 w 161"/>
                <a:gd name="T29" fmla="*/ 9 h 216"/>
                <a:gd name="T30" fmla="*/ 3 w 161"/>
                <a:gd name="T31" fmla="*/ 7 h 216"/>
                <a:gd name="T32" fmla="*/ 2 w 161"/>
                <a:gd name="T33" fmla="*/ 6 h 216"/>
                <a:gd name="T34" fmla="*/ 1 w 161"/>
                <a:gd name="T35" fmla="*/ 6 h 216"/>
                <a:gd name="T36" fmla="*/ 1 w 161"/>
                <a:gd name="T37" fmla="*/ 5 h 216"/>
                <a:gd name="T38" fmla="*/ 1 w 161"/>
                <a:gd name="T39" fmla="*/ 4 h 216"/>
                <a:gd name="T40" fmla="*/ 0 w 161"/>
                <a:gd name="T41" fmla="*/ 4 h 216"/>
                <a:gd name="T42" fmla="*/ 0 w 161"/>
                <a:gd name="T43" fmla="*/ 3 h 216"/>
                <a:gd name="T44" fmla="*/ 0 w 161"/>
                <a:gd name="T45" fmla="*/ 3 h 216"/>
                <a:gd name="T46" fmla="*/ 0 w 161"/>
                <a:gd name="T47" fmla="*/ 2 h 216"/>
                <a:gd name="T48" fmla="*/ 0 w 161"/>
                <a:gd name="T49" fmla="*/ 1 h 216"/>
                <a:gd name="T50" fmla="*/ 0 w 161"/>
                <a:gd name="T51" fmla="*/ 1 h 216"/>
                <a:gd name="T52" fmla="*/ 0 w 161"/>
                <a:gd name="T53" fmla="*/ 1 h 216"/>
                <a:gd name="T54" fmla="*/ 0 w 161"/>
                <a:gd name="T55" fmla="*/ 0 h 216"/>
                <a:gd name="T56" fmla="*/ 0 w 161"/>
                <a:gd name="T57" fmla="*/ 0 h 216"/>
                <a:gd name="T58" fmla="*/ 1 w 161"/>
                <a:gd name="T59" fmla="*/ 1 h 216"/>
                <a:gd name="T60" fmla="*/ 1 w 161"/>
                <a:gd name="T61" fmla="*/ 2 h 216"/>
                <a:gd name="T62" fmla="*/ 2 w 161"/>
                <a:gd name="T63" fmla="*/ 3 h 216"/>
                <a:gd name="T64" fmla="*/ 2 w 161"/>
                <a:gd name="T65" fmla="*/ 4 h 216"/>
                <a:gd name="T66" fmla="*/ 3 w 161"/>
                <a:gd name="T67" fmla="*/ 6 h 216"/>
                <a:gd name="T68" fmla="*/ 4 w 161"/>
                <a:gd name="T69" fmla="*/ 7 h 216"/>
                <a:gd name="T70" fmla="*/ 4 w 161"/>
                <a:gd name="T71" fmla="*/ 7 h 216"/>
                <a:gd name="T72" fmla="*/ 5 w 161"/>
                <a:gd name="T73" fmla="*/ 9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216"/>
                <a:gd name="T113" fmla="*/ 161 w 161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216">
                  <a:moveTo>
                    <a:pt x="89" y="136"/>
                  </a:moveTo>
                  <a:lnTo>
                    <a:pt x="98" y="146"/>
                  </a:lnTo>
                  <a:lnTo>
                    <a:pt x="107" y="155"/>
                  </a:lnTo>
                  <a:lnTo>
                    <a:pt x="116" y="165"/>
                  </a:lnTo>
                  <a:lnTo>
                    <a:pt x="125" y="176"/>
                  </a:lnTo>
                  <a:lnTo>
                    <a:pt x="134" y="186"/>
                  </a:lnTo>
                  <a:lnTo>
                    <a:pt x="143" y="196"/>
                  </a:lnTo>
                  <a:lnTo>
                    <a:pt x="152" y="206"/>
                  </a:lnTo>
                  <a:lnTo>
                    <a:pt x="161" y="216"/>
                  </a:lnTo>
                  <a:lnTo>
                    <a:pt x="142" y="205"/>
                  </a:lnTo>
                  <a:lnTo>
                    <a:pt x="124" y="193"/>
                  </a:lnTo>
                  <a:lnTo>
                    <a:pt x="106" y="180"/>
                  </a:lnTo>
                  <a:lnTo>
                    <a:pt x="88" y="166"/>
                  </a:lnTo>
                  <a:lnTo>
                    <a:pt x="71" y="150"/>
                  </a:lnTo>
                  <a:lnTo>
                    <a:pt x="56" y="134"/>
                  </a:lnTo>
                  <a:lnTo>
                    <a:pt x="43" y="116"/>
                  </a:lnTo>
                  <a:lnTo>
                    <a:pt x="32" y="98"/>
                  </a:lnTo>
                  <a:lnTo>
                    <a:pt x="26" y="88"/>
                  </a:lnTo>
                  <a:lnTo>
                    <a:pt x="20" y="79"/>
                  </a:lnTo>
                  <a:lnTo>
                    <a:pt x="14" y="69"/>
                  </a:lnTo>
                  <a:lnTo>
                    <a:pt x="8" y="60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7" y="0"/>
                  </a:lnTo>
                  <a:lnTo>
                    <a:pt x="16" y="17"/>
                  </a:lnTo>
                  <a:lnTo>
                    <a:pt x="24" y="35"/>
                  </a:lnTo>
                  <a:lnTo>
                    <a:pt x="33" y="52"/>
                  </a:lnTo>
                  <a:lnTo>
                    <a:pt x="42" y="69"/>
                  </a:lnTo>
                  <a:lnTo>
                    <a:pt x="51" y="87"/>
                  </a:lnTo>
                  <a:lnTo>
                    <a:pt x="62" y="103"/>
                  </a:lnTo>
                  <a:lnTo>
                    <a:pt x="74" y="120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5" name="Freeform 136"/>
            <p:cNvSpPr>
              <a:spLocks/>
            </p:cNvSpPr>
            <p:nvPr/>
          </p:nvSpPr>
          <p:spPr bwMode="auto">
            <a:xfrm>
              <a:off x="3626" y="2992"/>
              <a:ext cx="12" cy="11"/>
            </a:xfrm>
            <a:custGeom>
              <a:avLst/>
              <a:gdLst>
                <a:gd name="T0" fmla="*/ 3 w 47"/>
                <a:gd name="T1" fmla="*/ 1 h 47"/>
                <a:gd name="T2" fmla="*/ 3 w 47"/>
                <a:gd name="T3" fmla="*/ 1 h 47"/>
                <a:gd name="T4" fmla="*/ 3 w 47"/>
                <a:gd name="T5" fmla="*/ 2 h 47"/>
                <a:gd name="T6" fmla="*/ 3 w 47"/>
                <a:gd name="T7" fmla="*/ 2 h 47"/>
                <a:gd name="T8" fmla="*/ 3 w 47"/>
                <a:gd name="T9" fmla="*/ 2 h 47"/>
                <a:gd name="T10" fmla="*/ 3 w 47"/>
                <a:gd name="T11" fmla="*/ 3 h 47"/>
                <a:gd name="T12" fmla="*/ 2 w 47"/>
                <a:gd name="T13" fmla="*/ 3 h 47"/>
                <a:gd name="T14" fmla="*/ 2 w 47"/>
                <a:gd name="T15" fmla="*/ 3 h 47"/>
                <a:gd name="T16" fmla="*/ 2 w 47"/>
                <a:gd name="T17" fmla="*/ 3 h 47"/>
                <a:gd name="T18" fmla="*/ 2 w 47"/>
                <a:gd name="T19" fmla="*/ 3 h 47"/>
                <a:gd name="T20" fmla="*/ 1 w 47"/>
                <a:gd name="T21" fmla="*/ 3 h 47"/>
                <a:gd name="T22" fmla="*/ 1 w 47"/>
                <a:gd name="T23" fmla="*/ 3 h 47"/>
                <a:gd name="T24" fmla="*/ 1 w 47"/>
                <a:gd name="T25" fmla="*/ 3 h 47"/>
                <a:gd name="T26" fmla="*/ 0 w 47"/>
                <a:gd name="T27" fmla="*/ 2 h 47"/>
                <a:gd name="T28" fmla="*/ 0 w 47"/>
                <a:gd name="T29" fmla="*/ 2 h 47"/>
                <a:gd name="T30" fmla="*/ 0 w 47"/>
                <a:gd name="T31" fmla="*/ 1 h 47"/>
                <a:gd name="T32" fmla="*/ 0 w 47"/>
                <a:gd name="T33" fmla="*/ 1 h 47"/>
                <a:gd name="T34" fmla="*/ 0 w 47"/>
                <a:gd name="T35" fmla="*/ 0 h 47"/>
                <a:gd name="T36" fmla="*/ 1 w 47"/>
                <a:gd name="T37" fmla="*/ 0 h 47"/>
                <a:gd name="T38" fmla="*/ 1 w 47"/>
                <a:gd name="T39" fmla="*/ 0 h 47"/>
                <a:gd name="T40" fmla="*/ 1 w 47"/>
                <a:gd name="T41" fmla="*/ 0 h 47"/>
                <a:gd name="T42" fmla="*/ 2 w 47"/>
                <a:gd name="T43" fmla="*/ 0 h 47"/>
                <a:gd name="T44" fmla="*/ 2 w 47"/>
                <a:gd name="T45" fmla="*/ 0 h 47"/>
                <a:gd name="T46" fmla="*/ 3 w 47"/>
                <a:gd name="T47" fmla="*/ 0 h 47"/>
                <a:gd name="T48" fmla="*/ 3 w 47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47"/>
                <a:gd name="T77" fmla="*/ 47 w 47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47">
                  <a:moveTo>
                    <a:pt x="45" y="14"/>
                  </a:moveTo>
                  <a:lnTo>
                    <a:pt x="47" y="21"/>
                  </a:lnTo>
                  <a:lnTo>
                    <a:pt x="47" y="29"/>
                  </a:lnTo>
                  <a:lnTo>
                    <a:pt x="45" y="36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1" y="47"/>
                  </a:lnTo>
                  <a:lnTo>
                    <a:pt x="5" y="40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6" name="Freeform 137"/>
            <p:cNvSpPr>
              <a:spLocks/>
            </p:cNvSpPr>
            <p:nvPr/>
          </p:nvSpPr>
          <p:spPr bwMode="auto">
            <a:xfrm>
              <a:off x="3635" y="3005"/>
              <a:ext cx="13" cy="12"/>
            </a:xfrm>
            <a:custGeom>
              <a:avLst/>
              <a:gdLst>
                <a:gd name="T0" fmla="*/ 3 w 49"/>
                <a:gd name="T1" fmla="*/ 1 h 48"/>
                <a:gd name="T2" fmla="*/ 3 w 49"/>
                <a:gd name="T3" fmla="*/ 1 h 48"/>
                <a:gd name="T4" fmla="*/ 3 w 49"/>
                <a:gd name="T5" fmla="*/ 2 h 48"/>
                <a:gd name="T6" fmla="*/ 3 w 49"/>
                <a:gd name="T7" fmla="*/ 2 h 48"/>
                <a:gd name="T8" fmla="*/ 3 w 49"/>
                <a:gd name="T9" fmla="*/ 3 h 48"/>
                <a:gd name="T10" fmla="*/ 3 w 49"/>
                <a:gd name="T11" fmla="*/ 3 h 48"/>
                <a:gd name="T12" fmla="*/ 3 w 49"/>
                <a:gd name="T13" fmla="*/ 3 h 48"/>
                <a:gd name="T14" fmla="*/ 2 w 49"/>
                <a:gd name="T15" fmla="*/ 3 h 48"/>
                <a:gd name="T16" fmla="*/ 2 w 49"/>
                <a:gd name="T17" fmla="*/ 3 h 48"/>
                <a:gd name="T18" fmla="*/ 2 w 49"/>
                <a:gd name="T19" fmla="*/ 3 h 48"/>
                <a:gd name="T20" fmla="*/ 1 w 49"/>
                <a:gd name="T21" fmla="*/ 3 h 48"/>
                <a:gd name="T22" fmla="*/ 1 w 49"/>
                <a:gd name="T23" fmla="*/ 3 h 48"/>
                <a:gd name="T24" fmla="*/ 1 w 49"/>
                <a:gd name="T25" fmla="*/ 3 h 48"/>
                <a:gd name="T26" fmla="*/ 1 w 49"/>
                <a:gd name="T27" fmla="*/ 3 h 48"/>
                <a:gd name="T28" fmla="*/ 0 w 49"/>
                <a:gd name="T29" fmla="*/ 2 h 48"/>
                <a:gd name="T30" fmla="*/ 0 w 49"/>
                <a:gd name="T31" fmla="*/ 2 h 48"/>
                <a:gd name="T32" fmla="*/ 0 w 49"/>
                <a:gd name="T33" fmla="*/ 1 h 48"/>
                <a:gd name="T34" fmla="*/ 0 w 49"/>
                <a:gd name="T35" fmla="*/ 1 h 48"/>
                <a:gd name="T36" fmla="*/ 1 w 49"/>
                <a:gd name="T37" fmla="*/ 1 h 48"/>
                <a:gd name="T38" fmla="*/ 1 w 49"/>
                <a:gd name="T39" fmla="*/ 0 h 48"/>
                <a:gd name="T40" fmla="*/ 1 w 49"/>
                <a:gd name="T41" fmla="*/ 0 h 48"/>
                <a:gd name="T42" fmla="*/ 1 w 49"/>
                <a:gd name="T43" fmla="*/ 0 h 48"/>
                <a:gd name="T44" fmla="*/ 2 w 49"/>
                <a:gd name="T45" fmla="*/ 0 h 48"/>
                <a:gd name="T46" fmla="*/ 2 w 49"/>
                <a:gd name="T47" fmla="*/ 0 h 48"/>
                <a:gd name="T48" fmla="*/ 2 w 49"/>
                <a:gd name="T49" fmla="*/ 0 h 48"/>
                <a:gd name="T50" fmla="*/ 3 w 49"/>
                <a:gd name="T51" fmla="*/ 0 h 48"/>
                <a:gd name="T52" fmla="*/ 3 w 49"/>
                <a:gd name="T53" fmla="*/ 0 h 48"/>
                <a:gd name="T54" fmla="*/ 3 w 49"/>
                <a:gd name="T55" fmla="*/ 1 h 48"/>
                <a:gd name="T56" fmla="*/ 3 w 49"/>
                <a:gd name="T57" fmla="*/ 1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8"/>
                <a:gd name="T89" fmla="*/ 49 w 49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8">
                  <a:moveTo>
                    <a:pt x="46" y="11"/>
                  </a:moveTo>
                  <a:lnTo>
                    <a:pt x="48" y="17"/>
                  </a:lnTo>
                  <a:lnTo>
                    <a:pt x="49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1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6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48"/>
                  </a:lnTo>
                  <a:lnTo>
                    <a:pt x="11" y="47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7" name="Freeform 138"/>
            <p:cNvSpPr>
              <a:spLocks/>
            </p:cNvSpPr>
            <p:nvPr/>
          </p:nvSpPr>
          <p:spPr bwMode="auto">
            <a:xfrm>
              <a:off x="3711" y="2946"/>
              <a:ext cx="9" cy="5"/>
            </a:xfrm>
            <a:custGeom>
              <a:avLst/>
              <a:gdLst>
                <a:gd name="T0" fmla="*/ 2 w 35"/>
                <a:gd name="T1" fmla="*/ 0 h 21"/>
                <a:gd name="T2" fmla="*/ 2 w 35"/>
                <a:gd name="T3" fmla="*/ 0 h 21"/>
                <a:gd name="T4" fmla="*/ 2 w 35"/>
                <a:gd name="T5" fmla="*/ 0 h 21"/>
                <a:gd name="T6" fmla="*/ 2 w 35"/>
                <a:gd name="T7" fmla="*/ 1 h 21"/>
                <a:gd name="T8" fmla="*/ 2 w 35"/>
                <a:gd name="T9" fmla="*/ 1 h 21"/>
                <a:gd name="T10" fmla="*/ 2 w 35"/>
                <a:gd name="T11" fmla="*/ 1 h 21"/>
                <a:gd name="T12" fmla="*/ 2 w 35"/>
                <a:gd name="T13" fmla="*/ 1 h 21"/>
                <a:gd name="T14" fmla="*/ 1 w 35"/>
                <a:gd name="T15" fmla="*/ 1 h 21"/>
                <a:gd name="T16" fmla="*/ 1 w 35"/>
                <a:gd name="T17" fmla="*/ 1 h 21"/>
                <a:gd name="T18" fmla="*/ 1 w 35"/>
                <a:gd name="T19" fmla="*/ 1 h 21"/>
                <a:gd name="T20" fmla="*/ 1 w 35"/>
                <a:gd name="T21" fmla="*/ 1 h 21"/>
                <a:gd name="T22" fmla="*/ 0 w 35"/>
                <a:gd name="T23" fmla="*/ 1 h 21"/>
                <a:gd name="T24" fmla="*/ 0 w 35"/>
                <a:gd name="T25" fmla="*/ 1 h 21"/>
                <a:gd name="T26" fmla="*/ 0 w 35"/>
                <a:gd name="T27" fmla="*/ 0 h 21"/>
                <a:gd name="T28" fmla="*/ 1 w 35"/>
                <a:gd name="T29" fmla="*/ 0 h 21"/>
                <a:gd name="T30" fmla="*/ 1 w 35"/>
                <a:gd name="T31" fmla="*/ 0 h 21"/>
                <a:gd name="T32" fmla="*/ 1 w 35"/>
                <a:gd name="T33" fmla="*/ 0 h 21"/>
                <a:gd name="T34" fmla="*/ 1 w 35"/>
                <a:gd name="T35" fmla="*/ 0 h 21"/>
                <a:gd name="T36" fmla="*/ 2 w 35"/>
                <a:gd name="T37" fmla="*/ 0 h 21"/>
                <a:gd name="T38" fmla="*/ 2 w 35"/>
                <a:gd name="T39" fmla="*/ 0 h 21"/>
                <a:gd name="T40" fmla="*/ 2 w 35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1"/>
                <a:gd name="T65" fmla="*/ 35 w 3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1">
                  <a:moveTo>
                    <a:pt x="35" y="1"/>
                  </a:moveTo>
                  <a:lnTo>
                    <a:pt x="34" y="3"/>
                  </a:lnTo>
                  <a:lnTo>
                    <a:pt x="33" y="7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0"/>
                  </a:lnTo>
                  <a:lnTo>
                    <a:pt x="17" y="20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8" name="Freeform 139"/>
            <p:cNvSpPr>
              <a:spLocks/>
            </p:cNvSpPr>
            <p:nvPr/>
          </p:nvSpPr>
          <p:spPr bwMode="auto">
            <a:xfrm>
              <a:off x="3690" y="2951"/>
              <a:ext cx="11" cy="7"/>
            </a:xfrm>
            <a:custGeom>
              <a:avLst/>
              <a:gdLst>
                <a:gd name="T0" fmla="*/ 3 w 45"/>
                <a:gd name="T1" fmla="*/ 0 h 28"/>
                <a:gd name="T2" fmla="*/ 2 w 45"/>
                <a:gd name="T3" fmla="*/ 1 h 28"/>
                <a:gd name="T4" fmla="*/ 2 w 45"/>
                <a:gd name="T5" fmla="*/ 1 h 28"/>
                <a:gd name="T6" fmla="*/ 2 w 45"/>
                <a:gd name="T7" fmla="*/ 1 h 28"/>
                <a:gd name="T8" fmla="*/ 1 w 45"/>
                <a:gd name="T9" fmla="*/ 2 h 28"/>
                <a:gd name="T10" fmla="*/ 1 w 45"/>
                <a:gd name="T11" fmla="*/ 2 h 28"/>
                <a:gd name="T12" fmla="*/ 0 w 45"/>
                <a:gd name="T13" fmla="*/ 2 h 28"/>
                <a:gd name="T14" fmla="*/ 0 w 45"/>
                <a:gd name="T15" fmla="*/ 2 h 28"/>
                <a:gd name="T16" fmla="*/ 0 w 45"/>
                <a:gd name="T17" fmla="*/ 2 h 28"/>
                <a:gd name="T18" fmla="*/ 0 w 45"/>
                <a:gd name="T19" fmla="*/ 1 h 28"/>
                <a:gd name="T20" fmla="*/ 0 w 45"/>
                <a:gd name="T21" fmla="*/ 1 h 28"/>
                <a:gd name="T22" fmla="*/ 1 w 45"/>
                <a:gd name="T23" fmla="*/ 0 h 28"/>
                <a:gd name="T24" fmla="*/ 1 w 45"/>
                <a:gd name="T25" fmla="*/ 0 h 28"/>
                <a:gd name="T26" fmla="*/ 2 w 45"/>
                <a:gd name="T27" fmla="*/ 0 h 28"/>
                <a:gd name="T28" fmla="*/ 2 w 45"/>
                <a:gd name="T29" fmla="*/ 0 h 28"/>
                <a:gd name="T30" fmla="*/ 2 w 45"/>
                <a:gd name="T31" fmla="*/ 0 h 28"/>
                <a:gd name="T32" fmla="*/ 3 w 45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8"/>
                <a:gd name="T53" fmla="*/ 45 w 45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8">
                  <a:moveTo>
                    <a:pt x="45" y="3"/>
                  </a:moveTo>
                  <a:lnTo>
                    <a:pt x="42" y="11"/>
                  </a:lnTo>
                  <a:lnTo>
                    <a:pt x="35" y="17"/>
                  </a:lnTo>
                  <a:lnTo>
                    <a:pt x="27" y="21"/>
                  </a:lnTo>
                  <a:lnTo>
                    <a:pt x="19" y="25"/>
                  </a:lnTo>
                  <a:lnTo>
                    <a:pt x="14" y="27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59" name="Freeform 140"/>
            <p:cNvSpPr>
              <a:spLocks/>
            </p:cNvSpPr>
            <p:nvPr/>
          </p:nvSpPr>
          <p:spPr bwMode="auto">
            <a:xfrm>
              <a:off x="3713" y="2961"/>
              <a:ext cx="5" cy="2"/>
            </a:xfrm>
            <a:custGeom>
              <a:avLst/>
              <a:gdLst>
                <a:gd name="T0" fmla="*/ 1 w 21"/>
                <a:gd name="T1" fmla="*/ 0 h 10"/>
                <a:gd name="T2" fmla="*/ 1 w 21"/>
                <a:gd name="T3" fmla="*/ 0 h 10"/>
                <a:gd name="T4" fmla="*/ 1 w 21"/>
                <a:gd name="T5" fmla="*/ 0 h 10"/>
                <a:gd name="T6" fmla="*/ 0 w 21"/>
                <a:gd name="T7" fmla="*/ 0 h 10"/>
                <a:gd name="T8" fmla="*/ 0 w 21"/>
                <a:gd name="T9" fmla="*/ 0 h 10"/>
                <a:gd name="T10" fmla="*/ 0 w 21"/>
                <a:gd name="T11" fmla="*/ 0 h 10"/>
                <a:gd name="T12" fmla="*/ 0 w 21"/>
                <a:gd name="T13" fmla="*/ 0 h 10"/>
                <a:gd name="T14" fmla="*/ 1 w 21"/>
                <a:gd name="T15" fmla="*/ 0 h 10"/>
                <a:gd name="T16" fmla="*/ 1 w 2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0"/>
                <a:gd name="T29" fmla="*/ 21 w 2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0">
                  <a:moveTo>
                    <a:pt x="21" y="3"/>
                  </a:moveTo>
                  <a:lnTo>
                    <a:pt x="16" y="6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0" name="Freeform 141"/>
            <p:cNvSpPr>
              <a:spLocks/>
            </p:cNvSpPr>
            <p:nvPr/>
          </p:nvSpPr>
          <p:spPr bwMode="auto">
            <a:xfrm>
              <a:off x="3624" y="2979"/>
              <a:ext cx="7" cy="6"/>
            </a:xfrm>
            <a:custGeom>
              <a:avLst/>
              <a:gdLst>
                <a:gd name="T0" fmla="*/ 2 w 28"/>
                <a:gd name="T1" fmla="*/ 0 h 22"/>
                <a:gd name="T2" fmla="*/ 2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2 h 22"/>
                <a:gd name="T10" fmla="*/ 0 w 28"/>
                <a:gd name="T11" fmla="*/ 2 h 22"/>
                <a:gd name="T12" fmla="*/ 0 w 28"/>
                <a:gd name="T13" fmla="*/ 1 h 22"/>
                <a:gd name="T14" fmla="*/ 0 w 28"/>
                <a:gd name="T15" fmla="*/ 1 h 22"/>
                <a:gd name="T16" fmla="*/ 0 w 28"/>
                <a:gd name="T17" fmla="*/ 1 h 22"/>
                <a:gd name="T18" fmla="*/ 0 w 28"/>
                <a:gd name="T19" fmla="*/ 1 h 22"/>
                <a:gd name="T20" fmla="*/ 1 w 28"/>
                <a:gd name="T21" fmla="*/ 0 h 22"/>
                <a:gd name="T22" fmla="*/ 1 w 28"/>
                <a:gd name="T23" fmla="*/ 0 h 22"/>
                <a:gd name="T24" fmla="*/ 1 w 28"/>
                <a:gd name="T25" fmla="*/ 0 h 22"/>
                <a:gd name="T26" fmla="*/ 1 w 28"/>
                <a:gd name="T27" fmla="*/ 0 h 22"/>
                <a:gd name="T28" fmla="*/ 2 w 28"/>
                <a:gd name="T29" fmla="*/ 0 h 22"/>
                <a:gd name="T30" fmla="*/ 2 w 28"/>
                <a:gd name="T31" fmla="*/ 0 h 22"/>
                <a:gd name="T32" fmla="*/ 2 w 2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2"/>
                <a:gd name="T53" fmla="*/ 28 w 2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2">
                  <a:moveTo>
                    <a:pt x="28" y="5"/>
                  </a:moveTo>
                  <a:lnTo>
                    <a:pt x="26" y="12"/>
                  </a:lnTo>
                  <a:lnTo>
                    <a:pt x="21" y="16"/>
                  </a:lnTo>
                  <a:lnTo>
                    <a:pt x="15" y="19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1" name="Freeform 142"/>
            <p:cNvSpPr>
              <a:spLocks/>
            </p:cNvSpPr>
            <p:nvPr/>
          </p:nvSpPr>
          <p:spPr bwMode="auto">
            <a:xfrm>
              <a:off x="3630" y="2995"/>
              <a:ext cx="5" cy="5"/>
            </a:xfrm>
            <a:custGeom>
              <a:avLst/>
              <a:gdLst>
                <a:gd name="T0" fmla="*/ 1 w 20"/>
                <a:gd name="T1" fmla="*/ 0 h 17"/>
                <a:gd name="T2" fmla="*/ 1 w 20"/>
                <a:gd name="T3" fmla="*/ 1 h 17"/>
                <a:gd name="T4" fmla="*/ 1 w 20"/>
                <a:gd name="T5" fmla="*/ 1 h 17"/>
                <a:gd name="T6" fmla="*/ 1 w 20"/>
                <a:gd name="T7" fmla="*/ 1 h 17"/>
                <a:gd name="T8" fmla="*/ 0 w 20"/>
                <a:gd name="T9" fmla="*/ 1 h 17"/>
                <a:gd name="T10" fmla="*/ 0 w 20"/>
                <a:gd name="T11" fmla="*/ 1 h 17"/>
                <a:gd name="T12" fmla="*/ 0 w 20"/>
                <a:gd name="T13" fmla="*/ 1 h 17"/>
                <a:gd name="T14" fmla="*/ 0 w 20"/>
                <a:gd name="T15" fmla="*/ 0 h 17"/>
                <a:gd name="T16" fmla="*/ 0 w 20"/>
                <a:gd name="T17" fmla="*/ 0 h 17"/>
                <a:gd name="T18" fmla="*/ 1 w 20"/>
                <a:gd name="T19" fmla="*/ 0 h 17"/>
                <a:gd name="T20" fmla="*/ 1 w 20"/>
                <a:gd name="T21" fmla="*/ 0 h 17"/>
                <a:gd name="T22" fmla="*/ 1 w 20"/>
                <a:gd name="T23" fmla="*/ 0 h 17"/>
                <a:gd name="T24" fmla="*/ 1 w 20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7"/>
                <a:gd name="T41" fmla="*/ 20 w 2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7">
                  <a:moveTo>
                    <a:pt x="20" y="4"/>
                  </a:moveTo>
                  <a:lnTo>
                    <a:pt x="18" y="9"/>
                  </a:lnTo>
                  <a:lnTo>
                    <a:pt x="14" y="13"/>
                  </a:lnTo>
                  <a:lnTo>
                    <a:pt x="8" y="15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2" name="Freeform 143"/>
            <p:cNvSpPr>
              <a:spLocks/>
            </p:cNvSpPr>
            <p:nvPr/>
          </p:nvSpPr>
          <p:spPr bwMode="auto">
            <a:xfrm>
              <a:off x="3638" y="3009"/>
              <a:ext cx="6" cy="5"/>
            </a:xfrm>
            <a:custGeom>
              <a:avLst/>
              <a:gdLst>
                <a:gd name="T0" fmla="*/ 2 w 24"/>
                <a:gd name="T1" fmla="*/ 0 h 20"/>
                <a:gd name="T2" fmla="*/ 2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0 w 24"/>
                <a:gd name="T13" fmla="*/ 1 h 20"/>
                <a:gd name="T14" fmla="*/ 0 w 24"/>
                <a:gd name="T15" fmla="*/ 1 h 20"/>
                <a:gd name="T16" fmla="*/ 0 w 24"/>
                <a:gd name="T17" fmla="*/ 1 h 20"/>
                <a:gd name="T18" fmla="*/ 0 w 24"/>
                <a:gd name="T19" fmla="*/ 1 h 20"/>
                <a:gd name="T20" fmla="*/ 0 w 24"/>
                <a:gd name="T21" fmla="*/ 1 h 20"/>
                <a:gd name="T22" fmla="*/ 0 w 24"/>
                <a:gd name="T23" fmla="*/ 0 h 20"/>
                <a:gd name="T24" fmla="*/ 0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0 h 20"/>
                <a:gd name="T32" fmla="*/ 2 w 24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24" y="5"/>
                  </a:moveTo>
                  <a:lnTo>
                    <a:pt x="22" y="9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3" name="Freeform 144"/>
            <p:cNvSpPr>
              <a:spLocks/>
            </p:cNvSpPr>
            <p:nvPr/>
          </p:nvSpPr>
          <p:spPr bwMode="auto">
            <a:xfrm>
              <a:off x="3642" y="3019"/>
              <a:ext cx="46" cy="20"/>
            </a:xfrm>
            <a:custGeom>
              <a:avLst/>
              <a:gdLst>
                <a:gd name="T0" fmla="*/ 11 w 186"/>
                <a:gd name="T1" fmla="*/ 1 h 79"/>
                <a:gd name="T2" fmla="*/ 11 w 186"/>
                <a:gd name="T3" fmla="*/ 2 h 79"/>
                <a:gd name="T4" fmla="*/ 10 w 186"/>
                <a:gd name="T5" fmla="*/ 2 h 79"/>
                <a:gd name="T6" fmla="*/ 9 w 186"/>
                <a:gd name="T7" fmla="*/ 2 h 79"/>
                <a:gd name="T8" fmla="*/ 9 w 186"/>
                <a:gd name="T9" fmla="*/ 3 h 79"/>
                <a:gd name="T10" fmla="*/ 8 w 186"/>
                <a:gd name="T11" fmla="*/ 3 h 79"/>
                <a:gd name="T12" fmla="*/ 7 w 186"/>
                <a:gd name="T13" fmla="*/ 3 h 79"/>
                <a:gd name="T14" fmla="*/ 7 w 186"/>
                <a:gd name="T15" fmla="*/ 3 h 79"/>
                <a:gd name="T16" fmla="*/ 6 w 186"/>
                <a:gd name="T17" fmla="*/ 4 h 79"/>
                <a:gd name="T18" fmla="*/ 5 w 186"/>
                <a:gd name="T19" fmla="*/ 4 h 79"/>
                <a:gd name="T20" fmla="*/ 5 w 186"/>
                <a:gd name="T21" fmla="*/ 4 h 79"/>
                <a:gd name="T22" fmla="*/ 4 w 186"/>
                <a:gd name="T23" fmla="*/ 4 h 79"/>
                <a:gd name="T24" fmla="*/ 3 w 186"/>
                <a:gd name="T25" fmla="*/ 4 h 79"/>
                <a:gd name="T26" fmla="*/ 2 w 186"/>
                <a:gd name="T27" fmla="*/ 4 h 79"/>
                <a:gd name="T28" fmla="*/ 2 w 186"/>
                <a:gd name="T29" fmla="*/ 5 h 79"/>
                <a:gd name="T30" fmla="*/ 1 w 186"/>
                <a:gd name="T31" fmla="*/ 5 h 79"/>
                <a:gd name="T32" fmla="*/ 0 w 186"/>
                <a:gd name="T33" fmla="*/ 5 h 79"/>
                <a:gd name="T34" fmla="*/ 0 w 186"/>
                <a:gd name="T35" fmla="*/ 4 h 79"/>
                <a:gd name="T36" fmla="*/ 1 w 186"/>
                <a:gd name="T37" fmla="*/ 4 h 79"/>
                <a:gd name="T38" fmla="*/ 2 w 186"/>
                <a:gd name="T39" fmla="*/ 3 h 79"/>
                <a:gd name="T40" fmla="*/ 3 w 186"/>
                <a:gd name="T41" fmla="*/ 3 h 79"/>
                <a:gd name="T42" fmla="*/ 4 w 186"/>
                <a:gd name="T43" fmla="*/ 2 h 79"/>
                <a:gd name="T44" fmla="*/ 5 w 186"/>
                <a:gd name="T45" fmla="*/ 2 h 79"/>
                <a:gd name="T46" fmla="*/ 6 w 186"/>
                <a:gd name="T47" fmla="*/ 1 h 79"/>
                <a:gd name="T48" fmla="*/ 7 w 186"/>
                <a:gd name="T49" fmla="*/ 1 h 79"/>
                <a:gd name="T50" fmla="*/ 8 w 186"/>
                <a:gd name="T51" fmla="*/ 0 h 79"/>
                <a:gd name="T52" fmla="*/ 9 w 186"/>
                <a:gd name="T53" fmla="*/ 0 h 79"/>
                <a:gd name="T54" fmla="*/ 9 w 186"/>
                <a:gd name="T55" fmla="*/ 0 h 79"/>
                <a:gd name="T56" fmla="*/ 9 w 186"/>
                <a:gd name="T57" fmla="*/ 1 h 79"/>
                <a:gd name="T58" fmla="*/ 10 w 186"/>
                <a:gd name="T59" fmla="*/ 1 h 79"/>
                <a:gd name="T60" fmla="*/ 10 w 186"/>
                <a:gd name="T61" fmla="*/ 1 h 79"/>
                <a:gd name="T62" fmla="*/ 11 w 186"/>
                <a:gd name="T63" fmla="*/ 1 h 79"/>
                <a:gd name="T64" fmla="*/ 11 w 186"/>
                <a:gd name="T65" fmla="*/ 1 h 79"/>
                <a:gd name="T66" fmla="*/ 11 w 186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79"/>
                <a:gd name="T104" fmla="*/ 186 w 186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79">
                  <a:moveTo>
                    <a:pt x="186" y="21"/>
                  </a:moveTo>
                  <a:lnTo>
                    <a:pt x="176" y="27"/>
                  </a:lnTo>
                  <a:lnTo>
                    <a:pt x="165" y="32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2" y="45"/>
                  </a:lnTo>
                  <a:lnTo>
                    <a:pt x="121" y="48"/>
                  </a:lnTo>
                  <a:lnTo>
                    <a:pt x="110" y="52"/>
                  </a:lnTo>
                  <a:lnTo>
                    <a:pt x="99" y="54"/>
                  </a:lnTo>
                  <a:lnTo>
                    <a:pt x="87" y="57"/>
                  </a:lnTo>
                  <a:lnTo>
                    <a:pt x="75" y="60"/>
                  </a:lnTo>
                  <a:lnTo>
                    <a:pt x="63" y="63"/>
                  </a:lnTo>
                  <a:lnTo>
                    <a:pt x="52" y="65"/>
                  </a:lnTo>
                  <a:lnTo>
                    <a:pt x="40" y="68"/>
                  </a:lnTo>
                  <a:lnTo>
                    <a:pt x="29" y="72"/>
                  </a:lnTo>
                  <a:lnTo>
                    <a:pt x="18" y="75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18" y="57"/>
                  </a:lnTo>
                  <a:lnTo>
                    <a:pt x="35" y="51"/>
                  </a:lnTo>
                  <a:lnTo>
                    <a:pt x="53" y="44"/>
                  </a:lnTo>
                  <a:lnTo>
                    <a:pt x="70" y="36"/>
                  </a:lnTo>
                  <a:lnTo>
                    <a:pt x="88" y="28"/>
                  </a:lnTo>
                  <a:lnTo>
                    <a:pt x="104" y="20"/>
                  </a:lnTo>
                  <a:lnTo>
                    <a:pt x="120" y="10"/>
                  </a:lnTo>
                  <a:lnTo>
                    <a:pt x="136" y="0"/>
                  </a:lnTo>
                  <a:lnTo>
                    <a:pt x="142" y="3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1" y="9"/>
                  </a:lnTo>
                  <a:lnTo>
                    <a:pt x="168" y="12"/>
                  </a:lnTo>
                  <a:lnTo>
                    <a:pt x="174" y="14"/>
                  </a:lnTo>
                  <a:lnTo>
                    <a:pt x="180" y="18"/>
                  </a:lnTo>
                  <a:lnTo>
                    <a:pt x="18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864" name="Freeform 145"/>
            <p:cNvSpPr>
              <a:spLocks/>
            </p:cNvSpPr>
            <p:nvPr/>
          </p:nvSpPr>
          <p:spPr bwMode="auto">
            <a:xfrm>
              <a:off x="3561" y="3037"/>
              <a:ext cx="221" cy="51"/>
            </a:xfrm>
            <a:custGeom>
              <a:avLst/>
              <a:gdLst>
                <a:gd name="T0" fmla="*/ 3 w 883"/>
                <a:gd name="T1" fmla="*/ 2 h 205"/>
                <a:gd name="T2" fmla="*/ 5 w 883"/>
                <a:gd name="T3" fmla="*/ 4 h 205"/>
                <a:gd name="T4" fmla="*/ 7 w 883"/>
                <a:gd name="T5" fmla="*/ 5 h 205"/>
                <a:gd name="T6" fmla="*/ 9 w 883"/>
                <a:gd name="T7" fmla="*/ 7 h 205"/>
                <a:gd name="T8" fmla="*/ 11 w 883"/>
                <a:gd name="T9" fmla="*/ 7 h 205"/>
                <a:gd name="T10" fmla="*/ 12 w 883"/>
                <a:gd name="T11" fmla="*/ 8 h 205"/>
                <a:gd name="T12" fmla="*/ 14 w 883"/>
                <a:gd name="T13" fmla="*/ 9 h 205"/>
                <a:gd name="T14" fmla="*/ 15 w 883"/>
                <a:gd name="T15" fmla="*/ 9 h 205"/>
                <a:gd name="T16" fmla="*/ 17 w 883"/>
                <a:gd name="T17" fmla="*/ 10 h 205"/>
                <a:gd name="T18" fmla="*/ 19 w 883"/>
                <a:gd name="T19" fmla="*/ 10 h 205"/>
                <a:gd name="T20" fmla="*/ 21 w 883"/>
                <a:gd name="T21" fmla="*/ 11 h 205"/>
                <a:gd name="T22" fmla="*/ 23 w 883"/>
                <a:gd name="T23" fmla="*/ 11 h 205"/>
                <a:gd name="T24" fmla="*/ 25 w 883"/>
                <a:gd name="T25" fmla="*/ 11 h 205"/>
                <a:gd name="T26" fmla="*/ 27 w 883"/>
                <a:gd name="T27" fmla="*/ 11 h 205"/>
                <a:gd name="T28" fmla="*/ 30 w 883"/>
                <a:gd name="T29" fmla="*/ 11 h 205"/>
                <a:gd name="T30" fmla="*/ 32 w 883"/>
                <a:gd name="T31" fmla="*/ 11 h 205"/>
                <a:gd name="T32" fmla="*/ 34 w 883"/>
                <a:gd name="T33" fmla="*/ 11 h 205"/>
                <a:gd name="T34" fmla="*/ 36 w 883"/>
                <a:gd name="T35" fmla="*/ 11 h 205"/>
                <a:gd name="T36" fmla="*/ 38 w 883"/>
                <a:gd name="T37" fmla="*/ 11 h 205"/>
                <a:gd name="T38" fmla="*/ 40 w 883"/>
                <a:gd name="T39" fmla="*/ 11 h 205"/>
                <a:gd name="T40" fmla="*/ 42 w 883"/>
                <a:gd name="T41" fmla="*/ 10 h 205"/>
                <a:gd name="T42" fmla="*/ 44 w 883"/>
                <a:gd name="T43" fmla="*/ 10 h 205"/>
                <a:gd name="T44" fmla="*/ 46 w 883"/>
                <a:gd name="T45" fmla="*/ 9 h 205"/>
                <a:gd name="T46" fmla="*/ 48 w 883"/>
                <a:gd name="T47" fmla="*/ 8 h 205"/>
                <a:gd name="T48" fmla="*/ 50 w 883"/>
                <a:gd name="T49" fmla="*/ 7 h 205"/>
                <a:gd name="T50" fmla="*/ 51 w 883"/>
                <a:gd name="T51" fmla="*/ 7 h 205"/>
                <a:gd name="T52" fmla="*/ 53 w 883"/>
                <a:gd name="T53" fmla="*/ 6 h 205"/>
                <a:gd name="T54" fmla="*/ 54 w 883"/>
                <a:gd name="T55" fmla="*/ 5 h 205"/>
                <a:gd name="T56" fmla="*/ 55 w 883"/>
                <a:gd name="T57" fmla="*/ 4 h 205"/>
                <a:gd name="T58" fmla="*/ 55 w 883"/>
                <a:gd name="T59" fmla="*/ 5 h 205"/>
                <a:gd name="T60" fmla="*/ 55 w 883"/>
                <a:gd name="T61" fmla="*/ 6 h 205"/>
                <a:gd name="T62" fmla="*/ 53 w 883"/>
                <a:gd name="T63" fmla="*/ 6 h 205"/>
                <a:gd name="T64" fmla="*/ 51 w 883"/>
                <a:gd name="T65" fmla="*/ 7 h 205"/>
                <a:gd name="T66" fmla="*/ 48 w 883"/>
                <a:gd name="T67" fmla="*/ 8 h 205"/>
                <a:gd name="T68" fmla="*/ 46 w 883"/>
                <a:gd name="T69" fmla="*/ 9 h 205"/>
                <a:gd name="T70" fmla="*/ 44 w 883"/>
                <a:gd name="T71" fmla="*/ 10 h 205"/>
                <a:gd name="T72" fmla="*/ 42 w 883"/>
                <a:gd name="T73" fmla="*/ 11 h 205"/>
                <a:gd name="T74" fmla="*/ 40 w 883"/>
                <a:gd name="T75" fmla="*/ 11 h 205"/>
                <a:gd name="T76" fmla="*/ 38 w 883"/>
                <a:gd name="T77" fmla="*/ 12 h 205"/>
                <a:gd name="T78" fmla="*/ 36 w 883"/>
                <a:gd name="T79" fmla="*/ 12 h 205"/>
                <a:gd name="T80" fmla="*/ 33 w 883"/>
                <a:gd name="T81" fmla="*/ 13 h 205"/>
                <a:gd name="T82" fmla="*/ 31 w 883"/>
                <a:gd name="T83" fmla="*/ 13 h 205"/>
                <a:gd name="T84" fmla="*/ 29 w 883"/>
                <a:gd name="T85" fmla="*/ 13 h 205"/>
                <a:gd name="T86" fmla="*/ 26 w 883"/>
                <a:gd name="T87" fmla="*/ 12 h 205"/>
                <a:gd name="T88" fmla="*/ 24 w 883"/>
                <a:gd name="T89" fmla="*/ 12 h 205"/>
                <a:gd name="T90" fmla="*/ 21 w 883"/>
                <a:gd name="T91" fmla="*/ 12 h 205"/>
                <a:gd name="T92" fmla="*/ 19 w 883"/>
                <a:gd name="T93" fmla="*/ 12 h 205"/>
                <a:gd name="T94" fmla="*/ 17 w 883"/>
                <a:gd name="T95" fmla="*/ 11 h 205"/>
                <a:gd name="T96" fmla="*/ 14 w 883"/>
                <a:gd name="T97" fmla="*/ 11 h 205"/>
                <a:gd name="T98" fmla="*/ 12 w 883"/>
                <a:gd name="T99" fmla="*/ 10 h 205"/>
                <a:gd name="T100" fmla="*/ 10 w 883"/>
                <a:gd name="T101" fmla="*/ 9 h 205"/>
                <a:gd name="T102" fmla="*/ 9 w 883"/>
                <a:gd name="T103" fmla="*/ 8 h 205"/>
                <a:gd name="T104" fmla="*/ 7 w 883"/>
                <a:gd name="T105" fmla="*/ 7 h 205"/>
                <a:gd name="T106" fmla="*/ 5 w 883"/>
                <a:gd name="T107" fmla="*/ 6 h 205"/>
                <a:gd name="T108" fmla="*/ 4 w 883"/>
                <a:gd name="T109" fmla="*/ 5 h 205"/>
                <a:gd name="T110" fmla="*/ 2 w 883"/>
                <a:gd name="T111" fmla="*/ 4 h 205"/>
                <a:gd name="T112" fmla="*/ 1 w 883"/>
                <a:gd name="T113" fmla="*/ 3 h 205"/>
                <a:gd name="T114" fmla="*/ 1 w 883"/>
                <a:gd name="T115" fmla="*/ 1 h 205"/>
                <a:gd name="T116" fmla="*/ 0 w 883"/>
                <a:gd name="T117" fmla="*/ 0 h 205"/>
                <a:gd name="T118" fmla="*/ 1 w 883"/>
                <a:gd name="T119" fmla="*/ 0 h 205"/>
                <a:gd name="T120" fmla="*/ 1 w 883"/>
                <a:gd name="T121" fmla="*/ 1 h 205"/>
                <a:gd name="T122" fmla="*/ 2 w 883"/>
                <a:gd name="T123" fmla="*/ 1 h 205"/>
                <a:gd name="T124" fmla="*/ 2 w 883"/>
                <a:gd name="T125" fmla="*/ 1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205"/>
                <a:gd name="T191" fmla="*/ 883 w 883"/>
                <a:gd name="T192" fmla="*/ 205 h 2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205">
                  <a:moveTo>
                    <a:pt x="32" y="26"/>
                  </a:moveTo>
                  <a:lnTo>
                    <a:pt x="47" y="39"/>
                  </a:lnTo>
                  <a:lnTo>
                    <a:pt x="61" y="51"/>
                  </a:lnTo>
                  <a:lnTo>
                    <a:pt x="76" y="64"/>
                  </a:lnTo>
                  <a:lnTo>
                    <a:pt x="91" y="76"/>
                  </a:lnTo>
                  <a:lnTo>
                    <a:pt x="106" y="88"/>
                  </a:lnTo>
                  <a:lnTo>
                    <a:pt x="123" y="99"/>
                  </a:lnTo>
                  <a:lnTo>
                    <a:pt x="139" y="108"/>
                  </a:lnTo>
                  <a:lnTo>
                    <a:pt x="157" y="116"/>
                  </a:lnTo>
                  <a:lnTo>
                    <a:pt x="169" y="121"/>
                  </a:lnTo>
                  <a:lnTo>
                    <a:pt x="182" y="125"/>
                  </a:lnTo>
                  <a:lnTo>
                    <a:pt x="194" y="130"/>
                  </a:lnTo>
                  <a:lnTo>
                    <a:pt x="206" y="134"/>
                  </a:lnTo>
                  <a:lnTo>
                    <a:pt x="219" y="139"/>
                  </a:lnTo>
                  <a:lnTo>
                    <a:pt x="231" y="143"/>
                  </a:lnTo>
                  <a:lnTo>
                    <a:pt x="243" y="148"/>
                  </a:lnTo>
                  <a:lnTo>
                    <a:pt x="255" y="152"/>
                  </a:lnTo>
                  <a:lnTo>
                    <a:pt x="270" y="157"/>
                  </a:lnTo>
                  <a:lnTo>
                    <a:pt x="285" y="162"/>
                  </a:lnTo>
                  <a:lnTo>
                    <a:pt x="301" y="165"/>
                  </a:lnTo>
                  <a:lnTo>
                    <a:pt x="318" y="168"/>
                  </a:lnTo>
                  <a:lnTo>
                    <a:pt x="334" y="171"/>
                  </a:lnTo>
                  <a:lnTo>
                    <a:pt x="351" y="173"/>
                  </a:lnTo>
                  <a:lnTo>
                    <a:pt x="367" y="175"/>
                  </a:lnTo>
                  <a:lnTo>
                    <a:pt x="384" y="177"/>
                  </a:lnTo>
                  <a:lnTo>
                    <a:pt x="402" y="179"/>
                  </a:lnTo>
                  <a:lnTo>
                    <a:pt x="419" y="181"/>
                  </a:lnTo>
                  <a:lnTo>
                    <a:pt x="436" y="182"/>
                  </a:lnTo>
                  <a:lnTo>
                    <a:pt x="454" y="183"/>
                  </a:lnTo>
                  <a:lnTo>
                    <a:pt x="471" y="183"/>
                  </a:lnTo>
                  <a:lnTo>
                    <a:pt x="488" y="184"/>
                  </a:lnTo>
                  <a:lnTo>
                    <a:pt x="505" y="184"/>
                  </a:lnTo>
                  <a:lnTo>
                    <a:pt x="523" y="184"/>
                  </a:lnTo>
                  <a:lnTo>
                    <a:pt x="540" y="184"/>
                  </a:lnTo>
                  <a:lnTo>
                    <a:pt x="557" y="183"/>
                  </a:lnTo>
                  <a:lnTo>
                    <a:pt x="573" y="182"/>
                  </a:lnTo>
                  <a:lnTo>
                    <a:pt x="590" y="180"/>
                  </a:lnTo>
                  <a:lnTo>
                    <a:pt x="607" y="178"/>
                  </a:lnTo>
                  <a:lnTo>
                    <a:pt x="623" y="176"/>
                  </a:lnTo>
                  <a:lnTo>
                    <a:pt x="640" y="172"/>
                  </a:lnTo>
                  <a:lnTo>
                    <a:pt x="656" y="169"/>
                  </a:lnTo>
                  <a:lnTo>
                    <a:pt x="672" y="165"/>
                  </a:lnTo>
                  <a:lnTo>
                    <a:pt x="689" y="160"/>
                  </a:lnTo>
                  <a:lnTo>
                    <a:pt x="705" y="155"/>
                  </a:lnTo>
                  <a:lnTo>
                    <a:pt x="721" y="150"/>
                  </a:lnTo>
                  <a:lnTo>
                    <a:pt x="736" y="144"/>
                  </a:lnTo>
                  <a:lnTo>
                    <a:pt x="751" y="138"/>
                  </a:lnTo>
                  <a:lnTo>
                    <a:pt x="766" y="132"/>
                  </a:lnTo>
                  <a:lnTo>
                    <a:pt x="781" y="125"/>
                  </a:lnTo>
                  <a:lnTo>
                    <a:pt x="793" y="119"/>
                  </a:lnTo>
                  <a:lnTo>
                    <a:pt x="805" y="113"/>
                  </a:lnTo>
                  <a:lnTo>
                    <a:pt x="817" y="107"/>
                  </a:lnTo>
                  <a:lnTo>
                    <a:pt x="829" y="101"/>
                  </a:lnTo>
                  <a:lnTo>
                    <a:pt x="840" y="94"/>
                  </a:lnTo>
                  <a:lnTo>
                    <a:pt x="851" y="85"/>
                  </a:lnTo>
                  <a:lnTo>
                    <a:pt x="861" y="77"/>
                  </a:lnTo>
                  <a:lnTo>
                    <a:pt x="871" y="68"/>
                  </a:lnTo>
                  <a:lnTo>
                    <a:pt x="883" y="68"/>
                  </a:lnTo>
                  <a:lnTo>
                    <a:pt x="882" y="74"/>
                  </a:lnTo>
                  <a:lnTo>
                    <a:pt x="880" y="79"/>
                  </a:lnTo>
                  <a:lnTo>
                    <a:pt x="877" y="85"/>
                  </a:lnTo>
                  <a:lnTo>
                    <a:pt x="875" y="92"/>
                  </a:lnTo>
                  <a:lnTo>
                    <a:pt x="858" y="97"/>
                  </a:lnTo>
                  <a:lnTo>
                    <a:pt x="840" y="103"/>
                  </a:lnTo>
                  <a:lnTo>
                    <a:pt x="823" y="110"/>
                  </a:lnTo>
                  <a:lnTo>
                    <a:pt x="806" y="117"/>
                  </a:lnTo>
                  <a:lnTo>
                    <a:pt x="790" y="125"/>
                  </a:lnTo>
                  <a:lnTo>
                    <a:pt x="773" y="133"/>
                  </a:lnTo>
                  <a:lnTo>
                    <a:pt x="757" y="141"/>
                  </a:lnTo>
                  <a:lnTo>
                    <a:pt x="740" y="149"/>
                  </a:lnTo>
                  <a:lnTo>
                    <a:pt x="724" y="156"/>
                  </a:lnTo>
                  <a:lnTo>
                    <a:pt x="707" y="163"/>
                  </a:lnTo>
                  <a:lnTo>
                    <a:pt x="690" y="170"/>
                  </a:lnTo>
                  <a:lnTo>
                    <a:pt x="672" y="176"/>
                  </a:lnTo>
                  <a:lnTo>
                    <a:pt x="655" y="181"/>
                  </a:lnTo>
                  <a:lnTo>
                    <a:pt x="638" y="186"/>
                  </a:lnTo>
                  <a:lnTo>
                    <a:pt x="620" y="190"/>
                  </a:lnTo>
                  <a:lnTo>
                    <a:pt x="602" y="194"/>
                  </a:lnTo>
                  <a:lnTo>
                    <a:pt x="584" y="197"/>
                  </a:lnTo>
                  <a:lnTo>
                    <a:pt x="566" y="200"/>
                  </a:lnTo>
                  <a:lnTo>
                    <a:pt x="548" y="202"/>
                  </a:lnTo>
                  <a:lnTo>
                    <a:pt x="530" y="203"/>
                  </a:lnTo>
                  <a:lnTo>
                    <a:pt x="512" y="204"/>
                  </a:lnTo>
                  <a:lnTo>
                    <a:pt x="493" y="205"/>
                  </a:lnTo>
                  <a:lnTo>
                    <a:pt x="475" y="205"/>
                  </a:lnTo>
                  <a:lnTo>
                    <a:pt x="456" y="204"/>
                  </a:lnTo>
                  <a:lnTo>
                    <a:pt x="436" y="203"/>
                  </a:lnTo>
                  <a:lnTo>
                    <a:pt x="416" y="202"/>
                  </a:lnTo>
                  <a:lnTo>
                    <a:pt x="396" y="202"/>
                  </a:lnTo>
                  <a:lnTo>
                    <a:pt x="377" y="201"/>
                  </a:lnTo>
                  <a:lnTo>
                    <a:pt x="358" y="199"/>
                  </a:lnTo>
                  <a:lnTo>
                    <a:pt x="339" y="198"/>
                  </a:lnTo>
                  <a:lnTo>
                    <a:pt x="320" y="195"/>
                  </a:lnTo>
                  <a:lnTo>
                    <a:pt x="301" y="192"/>
                  </a:lnTo>
                  <a:lnTo>
                    <a:pt x="283" y="188"/>
                  </a:lnTo>
                  <a:lnTo>
                    <a:pt x="265" y="184"/>
                  </a:lnTo>
                  <a:lnTo>
                    <a:pt x="247" y="180"/>
                  </a:lnTo>
                  <a:lnTo>
                    <a:pt x="229" y="174"/>
                  </a:lnTo>
                  <a:lnTo>
                    <a:pt x="211" y="169"/>
                  </a:lnTo>
                  <a:lnTo>
                    <a:pt x="194" y="162"/>
                  </a:lnTo>
                  <a:lnTo>
                    <a:pt x="177" y="155"/>
                  </a:lnTo>
                  <a:lnTo>
                    <a:pt x="161" y="147"/>
                  </a:lnTo>
                  <a:lnTo>
                    <a:pt x="147" y="140"/>
                  </a:lnTo>
                  <a:lnTo>
                    <a:pt x="134" y="133"/>
                  </a:lnTo>
                  <a:lnTo>
                    <a:pt x="121" y="126"/>
                  </a:lnTo>
                  <a:lnTo>
                    <a:pt x="106" y="119"/>
                  </a:lnTo>
                  <a:lnTo>
                    <a:pt x="93" y="112"/>
                  </a:lnTo>
                  <a:lnTo>
                    <a:pt x="81" y="104"/>
                  </a:lnTo>
                  <a:lnTo>
                    <a:pt x="69" y="96"/>
                  </a:lnTo>
                  <a:lnTo>
                    <a:pt x="57" y="86"/>
                  </a:lnTo>
                  <a:lnTo>
                    <a:pt x="47" y="78"/>
                  </a:lnTo>
                  <a:lnTo>
                    <a:pt x="37" y="68"/>
                  </a:lnTo>
                  <a:lnTo>
                    <a:pt x="29" y="58"/>
                  </a:lnTo>
                  <a:lnTo>
                    <a:pt x="21" y="47"/>
                  </a:lnTo>
                  <a:lnTo>
                    <a:pt x="14" y="36"/>
                  </a:lnTo>
                  <a:lnTo>
                    <a:pt x="8" y="24"/>
                  </a:lnTo>
                  <a:lnTo>
                    <a:pt x="4" y="12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</p:grpSp>
      <p:sp>
        <p:nvSpPr>
          <p:cNvPr id="20504" name="Text Box 146"/>
          <p:cNvSpPr txBox="1">
            <a:spLocks noChangeArrowheads="1"/>
          </p:cNvSpPr>
          <p:nvPr/>
        </p:nvSpPr>
        <p:spPr bwMode="auto">
          <a:xfrm>
            <a:off x="4560888" y="1181100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BPOL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(490.000)</a:t>
            </a:r>
          </a:p>
        </p:txBody>
      </p:sp>
      <p:sp>
        <p:nvSpPr>
          <p:cNvPr id="20505" name="Text Box 147"/>
          <p:cNvSpPr txBox="1">
            <a:spLocks noChangeArrowheads="1"/>
          </p:cNvSpPr>
          <p:nvPr/>
        </p:nvSpPr>
        <p:spPr bwMode="auto">
          <a:xfrm>
            <a:off x="5424488" y="1181100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BPIOL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(57.000)</a:t>
            </a:r>
          </a:p>
        </p:txBody>
      </p:sp>
      <p:sp>
        <p:nvSpPr>
          <p:cNvPr id="20506" name="Line 148"/>
          <p:cNvSpPr>
            <a:spLocks noChangeShapeType="1"/>
          </p:cNvSpPr>
          <p:nvPr/>
        </p:nvSpPr>
        <p:spPr bwMode="auto">
          <a:xfrm rot="405797" flipV="1">
            <a:off x="5027613" y="717550"/>
            <a:ext cx="760412" cy="1031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07" name="Cloud"/>
          <p:cNvSpPr>
            <a:spLocks noChangeAspect="1" noEditPoints="1" noChangeArrowheads="1"/>
          </p:cNvSpPr>
          <p:nvPr/>
        </p:nvSpPr>
        <p:spPr bwMode="auto">
          <a:xfrm>
            <a:off x="5083175" y="708025"/>
            <a:ext cx="641350" cy="341313"/>
          </a:xfrm>
          <a:custGeom>
            <a:avLst/>
            <a:gdLst>
              <a:gd name="T0" fmla="*/ 1753558 w 21600"/>
              <a:gd name="T1" fmla="*/ 42611032 h 21600"/>
              <a:gd name="T2" fmla="*/ 282714223 w 21600"/>
              <a:gd name="T3" fmla="*/ 85131174 h 21600"/>
              <a:gd name="T4" fmla="*/ 564957647 w 21600"/>
              <a:gd name="T5" fmla="*/ 42611032 h 21600"/>
              <a:gd name="T6" fmla="*/ 282714223 w 21600"/>
              <a:gd name="T7" fmla="*/ 487267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9EDFF"/>
          </a:solidFill>
          <a:ln w="9525">
            <a:solidFill>
              <a:srgbClr val="7DD4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i="0">
                <a:solidFill>
                  <a:schemeClr val="hlink"/>
                </a:solidFill>
                <a:latin typeface="Arial" charset="0"/>
              </a:rPr>
              <a:t>Internet</a:t>
            </a:r>
          </a:p>
        </p:txBody>
      </p:sp>
      <p:sp>
        <p:nvSpPr>
          <p:cNvPr id="20508" name="Rectangle 150"/>
          <p:cNvSpPr>
            <a:spLocks noChangeArrowheads="1"/>
          </p:cNvSpPr>
          <p:nvPr/>
        </p:nvSpPr>
        <p:spPr bwMode="auto">
          <a:xfrm rot="900000">
            <a:off x="2446338" y="717550"/>
            <a:ext cx="388937" cy="366713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defTabSz="912813" eaLnBrk="0" hangingPunct="0"/>
            <a:endParaRPr lang="it-IT"/>
          </a:p>
        </p:txBody>
      </p:sp>
      <p:pic>
        <p:nvPicPr>
          <p:cNvPr id="20509" name="Picture 151" descr="j030362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0000">
            <a:off x="2435225" y="717550"/>
            <a:ext cx="40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Text Box 152"/>
          <p:cNvSpPr txBox="1">
            <a:spLocks noChangeArrowheads="1"/>
          </p:cNvSpPr>
          <p:nvPr/>
        </p:nvSpPr>
        <p:spPr bwMode="auto">
          <a:xfrm>
            <a:off x="2403475" y="1181100"/>
            <a:ext cx="476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Filiali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(140)</a:t>
            </a:r>
          </a:p>
        </p:txBody>
      </p:sp>
      <p:grpSp>
        <p:nvGrpSpPr>
          <p:cNvPr id="20511" name="Group 153"/>
          <p:cNvGrpSpPr>
            <a:grpSpLocks/>
          </p:cNvGrpSpPr>
          <p:nvPr/>
        </p:nvGrpSpPr>
        <p:grpSpPr bwMode="auto">
          <a:xfrm>
            <a:off x="7985125" y="692150"/>
            <a:ext cx="436563" cy="407988"/>
            <a:chOff x="3752" y="1480"/>
            <a:chExt cx="457" cy="404"/>
          </a:xfrm>
        </p:grpSpPr>
        <p:sp>
          <p:nvSpPr>
            <p:cNvPr id="20805" name="Rectangle 154"/>
            <p:cNvSpPr>
              <a:spLocks noChangeArrowheads="1"/>
            </p:cNvSpPr>
            <p:nvPr/>
          </p:nvSpPr>
          <p:spPr bwMode="auto">
            <a:xfrm rot="-629684">
              <a:off x="3752" y="1521"/>
              <a:ext cx="407" cy="363"/>
            </a:xfrm>
            <a:prstGeom prst="rect">
              <a:avLst/>
            </a:prstGeom>
            <a:solidFill>
              <a:srgbClr val="DDDDFF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defTabSz="912813" eaLnBrk="0" hangingPunct="0"/>
              <a:endParaRPr lang="it-IT"/>
            </a:p>
          </p:txBody>
        </p:sp>
        <p:grpSp>
          <p:nvGrpSpPr>
            <p:cNvPr id="20806" name="Group 155"/>
            <p:cNvGrpSpPr>
              <a:grpSpLocks/>
            </p:cNvGrpSpPr>
            <p:nvPr/>
          </p:nvGrpSpPr>
          <p:grpSpPr bwMode="auto">
            <a:xfrm>
              <a:off x="3877" y="1480"/>
              <a:ext cx="332" cy="378"/>
              <a:chOff x="3877" y="1500"/>
              <a:chExt cx="227" cy="358"/>
            </a:xfrm>
          </p:grpSpPr>
          <p:sp>
            <p:nvSpPr>
              <p:cNvPr id="20807" name="Freeform 156"/>
              <p:cNvSpPr>
                <a:spLocks/>
              </p:cNvSpPr>
              <p:nvPr/>
            </p:nvSpPr>
            <p:spPr bwMode="auto">
              <a:xfrm>
                <a:off x="3877" y="1500"/>
                <a:ext cx="227" cy="358"/>
              </a:xfrm>
              <a:custGeom>
                <a:avLst/>
                <a:gdLst>
                  <a:gd name="T0" fmla="*/ 35 w 1368"/>
                  <a:gd name="T1" fmla="*/ 39 h 2147"/>
                  <a:gd name="T2" fmla="*/ 30 w 1368"/>
                  <a:gd name="T3" fmla="*/ 41 h 2147"/>
                  <a:gd name="T4" fmla="*/ 28 w 1368"/>
                  <a:gd name="T5" fmla="*/ 43 h 2147"/>
                  <a:gd name="T6" fmla="*/ 24 w 1368"/>
                  <a:gd name="T7" fmla="*/ 42 h 2147"/>
                  <a:gd name="T8" fmla="*/ 22 w 1368"/>
                  <a:gd name="T9" fmla="*/ 40 h 2147"/>
                  <a:gd name="T10" fmla="*/ 19 w 1368"/>
                  <a:gd name="T11" fmla="*/ 35 h 2147"/>
                  <a:gd name="T12" fmla="*/ 20 w 1368"/>
                  <a:gd name="T13" fmla="*/ 30 h 2147"/>
                  <a:gd name="T14" fmla="*/ 19 w 1368"/>
                  <a:gd name="T15" fmla="*/ 25 h 2147"/>
                  <a:gd name="T16" fmla="*/ 14 w 1368"/>
                  <a:gd name="T17" fmla="*/ 23 h 2147"/>
                  <a:gd name="T18" fmla="*/ 12 w 1368"/>
                  <a:gd name="T19" fmla="*/ 23 h 2147"/>
                  <a:gd name="T20" fmla="*/ 8 w 1368"/>
                  <a:gd name="T21" fmla="*/ 10 h 2147"/>
                  <a:gd name="T22" fmla="*/ 11 w 1368"/>
                  <a:gd name="T23" fmla="*/ 5 h 2147"/>
                  <a:gd name="T24" fmla="*/ 14 w 1368"/>
                  <a:gd name="T25" fmla="*/ 3 h 2147"/>
                  <a:gd name="T26" fmla="*/ 17 w 1368"/>
                  <a:gd name="T27" fmla="*/ 3 h 2147"/>
                  <a:gd name="T28" fmla="*/ 22 w 1368"/>
                  <a:gd name="T29" fmla="*/ 6 h 2147"/>
                  <a:gd name="T30" fmla="*/ 24 w 1368"/>
                  <a:gd name="T31" fmla="*/ 13 h 2147"/>
                  <a:gd name="T32" fmla="*/ 23 w 1368"/>
                  <a:gd name="T33" fmla="*/ 16 h 2147"/>
                  <a:gd name="T34" fmla="*/ 24 w 1368"/>
                  <a:gd name="T35" fmla="*/ 20 h 2147"/>
                  <a:gd name="T36" fmla="*/ 27 w 1368"/>
                  <a:gd name="T37" fmla="*/ 19 h 2147"/>
                  <a:gd name="T38" fmla="*/ 31 w 1368"/>
                  <a:gd name="T39" fmla="*/ 18 h 2147"/>
                  <a:gd name="T40" fmla="*/ 30 w 1368"/>
                  <a:gd name="T41" fmla="*/ 14 h 2147"/>
                  <a:gd name="T42" fmla="*/ 25 w 1368"/>
                  <a:gd name="T43" fmla="*/ 5 h 2147"/>
                  <a:gd name="T44" fmla="*/ 20 w 1368"/>
                  <a:gd name="T45" fmla="*/ 1 h 2147"/>
                  <a:gd name="T46" fmla="*/ 14 w 1368"/>
                  <a:gd name="T47" fmla="*/ 0 h 2147"/>
                  <a:gd name="T48" fmla="*/ 7 w 1368"/>
                  <a:gd name="T49" fmla="*/ 4 h 2147"/>
                  <a:gd name="T50" fmla="*/ 4 w 1368"/>
                  <a:gd name="T51" fmla="*/ 11 h 2147"/>
                  <a:gd name="T52" fmla="*/ 6 w 1368"/>
                  <a:gd name="T53" fmla="*/ 18 h 2147"/>
                  <a:gd name="T54" fmla="*/ 7 w 1368"/>
                  <a:gd name="T55" fmla="*/ 26 h 2147"/>
                  <a:gd name="T56" fmla="*/ 6 w 1368"/>
                  <a:gd name="T57" fmla="*/ 32 h 2147"/>
                  <a:gd name="T58" fmla="*/ 8 w 1368"/>
                  <a:gd name="T59" fmla="*/ 36 h 2147"/>
                  <a:gd name="T60" fmla="*/ 6 w 1368"/>
                  <a:gd name="T61" fmla="*/ 36 h 2147"/>
                  <a:gd name="T62" fmla="*/ 2 w 1368"/>
                  <a:gd name="T63" fmla="*/ 38 h 2147"/>
                  <a:gd name="T64" fmla="*/ 1 w 1368"/>
                  <a:gd name="T65" fmla="*/ 42 h 2147"/>
                  <a:gd name="T66" fmla="*/ 3 w 1368"/>
                  <a:gd name="T67" fmla="*/ 45 h 2147"/>
                  <a:gd name="T68" fmla="*/ 3 w 1368"/>
                  <a:gd name="T69" fmla="*/ 47 h 2147"/>
                  <a:gd name="T70" fmla="*/ 0 w 1368"/>
                  <a:gd name="T71" fmla="*/ 49 h 2147"/>
                  <a:gd name="T72" fmla="*/ 1 w 1368"/>
                  <a:gd name="T73" fmla="*/ 54 h 2147"/>
                  <a:gd name="T74" fmla="*/ 3 w 1368"/>
                  <a:gd name="T75" fmla="*/ 55 h 2147"/>
                  <a:gd name="T76" fmla="*/ 5 w 1368"/>
                  <a:gd name="T77" fmla="*/ 55 h 2147"/>
                  <a:gd name="T78" fmla="*/ 8 w 1368"/>
                  <a:gd name="T79" fmla="*/ 55 h 2147"/>
                  <a:gd name="T80" fmla="*/ 10 w 1368"/>
                  <a:gd name="T81" fmla="*/ 56 h 2147"/>
                  <a:gd name="T82" fmla="*/ 11 w 1368"/>
                  <a:gd name="T83" fmla="*/ 58 h 2147"/>
                  <a:gd name="T84" fmla="*/ 12 w 1368"/>
                  <a:gd name="T85" fmla="*/ 58 h 2147"/>
                  <a:gd name="T86" fmla="*/ 11 w 1368"/>
                  <a:gd name="T87" fmla="*/ 55 h 2147"/>
                  <a:gd name="T88" fmla="*/ 8 w 1368"/>
                  <a:gd name="T89" fmla="*/ 54 h 2147"/>
                  <a:gd name="T90" fmla="*/ 5 w 1368"/>
                  <a:gd name="T91" fmla="*/ 54 h 2147"/>
                  <a:gd name="T92" fmla="*/ 1 w 1368"/>
                  <a:gd name="T93" fmla="*/ 53 h 2147"/>
                  <a:gd name="T94" fmla="*/ 1 w 1368"/>
                  <a:gd name="T95" fmla="*/ 49 h 2147"/>
                  <a:gd name="T96" fmla="*/ 4 w 1368"/>
                  <a:gd name="T97" fmla="*/ 47 h 2147"/>
                  <a:gd name="T98" fmla="*/ 4 w 1368"/>
                  <a:gd name="T99" fmla="*/ 44 h 2147"/>
                  <a:gd name="T100" fmla="*/ 2 w 1368"/>
                  <a:gd name="T101" fmla="*/ 41 h 2147"/>
                  <a:gd name="T102" fmla="*/ 3 w 1368"/>
                  <a:gd name="T103" fmla="*/ 38 h 2147"/>
                  <a:gd name="T104" fmla="*/ 6 w 1368"/>
                  <a:gd name="T105" fmla="*/ 37 h 2147"/>
                  <a:gd name="T106" fmla="*/ 9 w 1368"/>
                  <a:gd name="T107" fmla="*/ 36 h 2147"/>
                  <a:gd name="T108" fmla="*/ 13 w 1368"/>
                  <a:gd name="T109" fmla="*/ 37 h 2147"/>
                  <a:gd name="T110" fmla="*/ 16 w 1368"/>
                  <a:gd name="T111" fmla="*/ 36 h 2147"/>
                  <a:gd name="T112" fmla="*/ 24 w 1368"/>
                  <a:gd name="T113" fmla="*/ 43 h 2147"/>
                  <a:gd name="T114" fmla="*/ 27 w 1368"/>
                  <a:gd name="T115" fmla="*/ 44 h 2147"/>
                  <a:gd name="T116" fmla="*/ 31 w 1368"/>
                  <a:gd name="T117" fmla="*/ 44 h 2147"/>
                  <a:gd name="T118" fmla="*/ 35 w 1368"/>
                  <a:gd name="T119" fmla="*/ 43 h 2147"/>
                  <a:gd name="T120" fmla="*/ 38 w 1368"/>
                  <a:gd name="T121" fmla="*/ 40 h 21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8"/>
                  <a:gd name="T184" fmla="*/ 0 h 2147"/>
                  <a:gd name="T185" fmla="*/ 1368 w 1368"/>
                  <a:gd name="T186" fmla="*/ 2147 h 21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8" h="2147">
                    <a:moveTo>
                      <a:pt x="1366" y="1448"/>
                    </a:moveTo>
                    <a:lnTo>
                      <a:pt x="1359" y="1432"/>
                    </a:lnTo>
                    <a:lnTo>
                      <a:pt x="1347" y="1420"/>
                    </a:lnTo>
                    <a:lnTo>
                      <a:pt x="1331" y="1409"/>
                    </a:lnTo>
                    <a:lnTo>
                      <a:pt x="1310" y="1403"/>
                    </a:lnTo>
                    <a:lnTo>
                      <a:pt x="1287" y="1398"/>
                    </a:lnTo>
                    <a:lnTo>
                      <a:pt x="1260" y="1398"/>
                    </a:lnTo>
                    <a:lnTo>
                      <a:pt x="1232" y="1401"/>
                    </a:lnTo>
                    <a:lnTo>
                      <a:pt x="1203" y="1407"/>
                    </a:lnTo>
                    <a:lnTo>
                      <a:pt x="1176" y="1417"/>
                    </a:lnTo>
                    <a:lnTo>
                      <a:pt x="1151" y="1427"/>
                    </a:lnTo>
                    <a:lnTo>
                      <a:pt x="1130" y="1441"/>
                    </a:lnTo>
                    <a:lnTo>
                      <a:pt x="1111" y="1455"/>
                    </a:lnTo>
                    <a:lnTo>
                      <a:pt x="1097" y="1472"/>
                    </a:lnTo>
                    <a:lnTo>
                      <a:pt x="1088" y="1488"/>
                    </a:lnTo>
                    <a:lnTo>
                      <a:pt x="1082" y="1504"/>
                    </a:lnTo>
                    <a:lnTo>
                      <a:pt x="1082" y="1521"/>
                    </a:lnTo>
                    <a:lnTo>
                      <a:pt x="1065" y="1526"/>
                    </a:lnTo>
                    <a:lnTo>
                      <a:pt x="1048" y="1530"/>
                    </a:lnTo>
                    <a:lnTo>
                      <a:pt x="1030" y="1533"/>
                    </a:lnTo>
                    <a:lnTo>
                      <a:pt x="1011" y="1534"/>
                    </a:lnTo>
                    <a:lnTo>
                      <a:pt x="993" y="1534"/>
                    </a:lnTo>
                    <a:lnTo>
                      <a:pt x="975" y="1533"/>
                    </a:lnTo>
                    <a:lnTo>
                      <a:pt x="957" y="1531"/>
                    </a:lnTo>
                    <a:lnTo>
                      <a:pt x="938" y="1527"/>
                    </a:lnTo>
                    <a:lnTo>
                      <a:pt x="921" y="1523"/>
                    </a:lnTo>
                    <a:lnTo>
                      <a:pt x="904" y="1517"/>
                    </a:lnTo>
                    <a:lnTo>
                      <a:pt x="887" y="1510"/>
                    </a:lnTo>
                    <a:lnTo>
                      <a:pt x="872" y="1503"/>
                    </a:lnTo>
                    <a:lnTo>
                      <a:pt x="857" y="1493"/>
                    </a:lnTo>
                    <a:lnTo>
                      <a:pt x="843" y="1483"/>
                    </a:lnTo>
                    <a:lnTo>
                      <a:pt x="830" y="1472"/>
                    </a:lnTo>
                    <a:lnTo>
                      <a:pt x="818" y="1460"/>
                    </a:lnTo>
                    <a:lnTo>
                      <a:pt x="814" y="1454"/>
                    </a:lnTo>
                    <a:lnTo>
                      <a:pt x="802" y="1439"/>
                    </a:lnTo>
                    <a:lnTo>
                      <a:pt x="785" y="1418"/>
                    </a:lnTo>
                    <a:lnTo>
                      <a:pt x="762" y="1390"/>
                    </a:lnTo>
                    <a:lnTo>
                      <a:pt x="736" y="1359"/>
                    </a:lnTo>
                    <a:lnTo>
                      <a:pt x="709" y="1325"/>
                    </a:lnTo>
                    <a:lnTo>
                      <a:pt x="682" y="1292"/>
                    </a:lnTo>
                    <a:lnTo>
                      <a:pt x="657" y="1260"/>
                    </a:lnTo>
                    <a:lnTo>
                      <a:pt x="674" y="1242"/>
                    </a:lnTo>
                    <a:lnTo>
                      <a:pt x="689" y="1221"/>
                    </a:lnTo>
                    <a:lnTo>
                      <a:pt x="703" y="1200"/>
                    </a:lnTo>
                    <a:lnTo>
                      <a:pt x="714" y="1176"/>
                    </a:lnTo>
                    <a:lnTo>
                      <a:pt x="722" y="1153"/>
                    </a:lnTo>
                    <a:lnTo>
                      <a:pt x="729" y="1128"/>
                    </a:lnTo>
                    <a:lnTo>
                      <a:pt x="733" y="1101"/>
                    </a:lnTo>
                    <a:lnTo>
                      <a:pt x="734" y="1074"/>
                    </a:lnTo>
                    <a:lnTo>
                      <a:pt x="733" y="1047"/>
                    </a:lnTo>
                    <a:lnTo>
                      <a:pt x="729" y="1022"/>
                    </a:lnTo>
                    <a:lnTo>
                      <a:pt x="722" y="997"/>
                    </a:lnTo>
                    <a:lnTo>
                      <a:pt x="714" y="972"/>
                    </a:lnTo>
                    <a:lnTo>
                      <a:pt x="703" y="950"/>
                    </a:lnTo>
                    <a:lnTo>
                      <a:pt x="689" y="928"/>
                    </a:lnTo>
                    <a:lnTo>
                      <a:pt x="674" y="908"/>
                    </a:lnTo>
                    <a:lnTo>
                      <a:pt x="658" y="889"/>
                    </a:lnTo>
                    <a:lnTo>
                      <a:pt x="638" y="872"/>
                    </a:lnTo>
                    <a:lnTo>
                      <a:pt x="619" y="857"/>
                    </a:lnTo>
                    <a:lnTo>
                      <a:pt x="596" y="844"/>
                    </a:lnTo>
                    <a:lnTo>
                      <a:pt x="574" y="833"/>
                    </a:lnTo>
                    <a:lnTo>
                      <a:pt x="550" y="824"/>
                    </a:lnTo>
                    <a:lnTo>
                      <a:pt x="524" y="818"/>
                    </a:lnTo>
                    <a:lnTo>
                      <a:pt x="499" y="813"/>
                    </a:lnTo>
                    <a:lnTo>
                      <a:pt x="472" y="812"/>
                    </a:lnTo>
                    <a:lnTo>
                      <a:pt x="466" y="812"/>
                    </a:lnTo>
                    <a:lnTo>
                      <a:pt x="462" y="812"/>
                    </a:lnTo>
                    <a:lnTo>
                      <a:pt x="457" y="813"/>
                    </a:lnTo>
                    <a:lnTo>
                      <a:pt x="452" y="813"/>
                    </a:lnTo>
                    <a:lnTo>
                      <a:pt x="447" y="814"/>
                    </a:lnTo>
                    <a:lnTo>
                      <a:pt x="442" y="815"/>
                    </a:lnTo>
                    <a:lnTo>
                      <a:pt x="437" y="815"/>
                    </a:lnTo>
                    <a:lnTo>
                      <a:pt x="432" y="816"/>
                    </a:lnTo>
                    <a:lnTo>
                      <a:pt x="326" y="502"/>
                    </a:lnTo>
                    <a:lnTo>
                      <a:pt x="313" y="456"/>
                    </a:lnTo>
                    <a:lnTo>
                      <a:pt x="304" y="411"/>
                    </a:lnTo>
                    <a:lnTo>
                      <a:pt x="302" y="368"/>
                    </a:lnTo>
                    <a:lnTo>
                      <a:pt x="304" y="327"/>
                    </a:lnTo>
                    <a:lnTo>
                      <a:pt x="311" y="288"/>
                    </a:lnTo>
                    <a:lnTo>
                      <a:pt x="323" y="253"/>
                    </a:lnTo>
                    <a:lnTo>
                      <a:pt x="341" y="219"/>
                    </a:lnTo>
                    <a:lnTo>
                      <a:pt x="363" y="190"/>
                    </a:lnTo>
                    <a:lnTo>
                      <a:pt x="375" y="177"/>
                    </a:lnTo>
                    <a:lnTo>
                      <a:pt x="389" y="166"/>
                    </a:lnTo>
                    <a:lnTo>
                      <a:pt x="403" y="155"/>
                    </a:lnTo>
                    <a:lnTo>
                      <a:pt x="417" y="145"/>
                    </a:lnTo>
                    <a:lnTo>
                      <a:pt x="433" y="137"/>
                    </a:lnTo>
                    <a:lnTo>
                      <a:pt x="448" y="128"/>
                    </a:lnTo>
                    <a:lnTo>
                      <a:pt x="465" y="122"/>
                    </a:lnTo>
                    <a:lnTo>
                      <a:pt x="481" y="116"/>
                    </a:lnTo>
                    <a:lnTo>
                      <a:pt x="499" y="111"/>
                    </a:lnTo>
                    <a:lnTo>
                      <a:pt x="517" y="108"/>
                    </a:lnTo>
                    <a:lnTo>
                      <a:pt x="534" y="104"/>
                    </a:lnTo>
                    <a:lnTo>
                      <a:pt x="552" y="103"/>
                    </a:lnTo>
                    <a:lnTo>
                      <a:pt x="571" y="103"/>
                    </a:lnTo>
                    <a:lnTo>
                      <a:pt x="589" y="104"/>
                    </a:lnTo>
                    <a:lnTo>
                      <a:pt x="607" y="107"/>
                    </a:lnTo>
                    <a:lnTo>
                      <a:pt x="625" y="110"/>
                    </a:lnTo>
                    <a:lnTo>
                      <a:pt x="656" y="118"/>
                    </a:lnTo>
                    <a:lnTo>
                      <a:pt x="684" y="130"/>
                    </a:lnTo>
                    <a:lnTo>
                      <a:pt x="708" y="144"/>
                    </a:lnTo>
                    <a:lnTo>
                      <a:pt x="731" y="162"/>
                    </a:lnTo>
                    <a:lnTo>
                      <a:pt x="751" y="182"/>
                    </a:lnTo>
                    <a:lnTo>
                      <a:pt x="767" y="204"/>
                    </a:lnTo>
                    <a:lnTo>
                      <a:pt x="781" y="230"/>
                    </a:lnTo>
                    <a:lnTo>
                      <a:pt x="792" y="257"/>
                    </a:lnTo>
                    <a:lnTo>
                      <a:pt x="795" y="267"/>
                    </a:lnTo>
                    <a:lnTo>
                      <a:pt x="803" y="291"/>
                    </a:lnTo>
                    <a:lnTo>
                      <a:pt x="815" y="329"/>
                    </a:lnTo>
                    <a:lnTo>
                      <a:pt x="829" y="374"/>
                    </a:lnTo>
                    <a:lnTo>
                      <a:pt x="844" y="422"/>
                    </a:lnTo>
                    <a:lnTo>
                      <a:pt x="859" y="472"/>
                    </a:lnTo>
                    <a:lnTo>
                      <a:pt x="873" y="516"/>
                    </a:lnTo>
                    <a:lnTo>
                      <a:pt x="883" y="551"/>
                    </a:lnTo>
                    <a:lnTo>
                      <a:pt x="873" y="555"/>
                    </a:lnTo>
                    <a:lnTo>
                      <a:pt x="861" y="561"/>
                    </a:lnTo>
                    <a:lnTo>
                      <a:pt x="850" y="566"/>
                    </a:lnTo>
                    <a:lnTo>
                      <a:pt x="839" y="571"/>
                    </a:lnTo>
                    <a:lnTo>
                      <a:pt x="829" y="577"/>
                    </a:lnTo>
                    <a:lnTo>
                      <a:pt x="819" y="582"/>
                    </a:lnTo>
                    <a:lnTo>
                      <a:pt x="808" y="588"/>
                    </a:lnTo>
                    <a:lnTo>
                      <a:pt x="799" y="594"/>
                    </a:lnTo>
                    <a:lnTo>
                      <a:pt x="788" y="601"/>
                    </a:lnTo>
                    <a:lnTo>
                      <a:pt x="838" y="728"/>
                    </a:lnTo>
                    <a:lnTo>
                      <a:pt x="853" y="721"/>
                    </a:lnTo>
                    <a:lnTo>
                      <a:pt x="865" y="714"/>
                    </a:lnTo>
                    <a:lnTo>
                      <a:pt x="879" y="708"/>
                    </a:lnTo>
                    <a:lnTo>
                      <a:pt x="894" y="703"/>
                    </a:lnTo>
                    <a:lnTo>
                      <a:pt x="910" y="696"/>
                    </a:lnTo>
                    <a:lnTo>
                      <a:pt x="928" y="690"/>
                    </a:lnTo>
                    <a:lnTo>
                      <a:pt x="946" y="684"/>
                    </a:lnTo>
                    <a:lnTo>
                      <a:pt x="965" y="679"/>
                    </a:lnTo>
                    <a:lnTo>
                      <a:pt x="985" y="674"/>
                    </a:lnTo>
                    <a:lnTo>
                      <a:pt x="1005" y="669"/>
                    </a:lnTo>
                    <a:lnTo>
                      <a:pt x="1025" y="665"/>
                    </a:lnTo>
                    <a:lnTo>
                      <a:pt x="1047" y="662"/>
                    </a:lnTo>
                    <a:lnTo>
                      <a:pt x="1067" y="659"/>
                    </a:lnTo>
                    <a:lnTo>
                      <a:pt x="1089" y="655"/>
                    </a:lnTo>
                    <a:lnTo>
                      <a:pt x="1109" y="653"/>
                    </a:lnTo>
                    <a:lnTo>
                      <a:pt x="1130" y="652"/>
                    </a:lnTo>
                    <a:lnTo>
                      <a:pt x="1150" y="652"/>
                    </a:lnTo>
                    <a:lnTo>
                      <a:pt x="1166" y="652"/>
                    </a:lnTo>
                    <a:lnTo>
                      <a:pt x="1160" y="513"/>
                    </a:lnTo>
                    <a:lnTo>
                      <a:pt x="1147" y="511"/>
                    </a:lnTo>
                    <a:lnTo>
                      <a:pt x="1132" y="510"/>
                    </a:lnTo>
                    <a:lnTo>
                      <a:pt x="1117" y="510"/>
                    </a:lnTo>
                    <a:lnTo>
                      <a:pt x="1101" y="510"/>
                    </a:lnTo>
                    <a:lnTo>
                      <a:pt x="1086" y="510"/>
                    </a:lnTo>
                    <a:lnTo>
                      <a:pt x="1071" y="511"/>
                    </a:lnTo>
                    <a:lnTo>
                      <a:pt x="1055" y="513"/>
                    </a:lnTo>
                    <a:lnTo>
                      <a:pt x="1040" y="514"/>
                    </a:lnTo>
                    <a:lnTo>
                      <a:pt x="1025" y="516"/>
                    </a:lnTo>
                    <a:lnTo>
                      <a:pt x="924" y="223"/>
                    </a:lnTo>
                    <a:lnTo>
                      <a:pt x="907" y="184"/>
                    </a:lnTo>
                    <a:lnTo>
                      <a:pt x="888" y="150"/>
                    </a:lnTo>
                    <a:lnTo>
                      <a:pt x="866" y="119"/>
                    </a:lnTo>
                    <a:lnTo>
                      <a:pt x="843" y="93"/>
                    </a:lnTo>
                    <a:lnTo>
                      <a:pt x="817" y="69"/>
                    </a:lnTo>
                    <a:lnTo>
                      <a:pt x="789" y="50"/>
                    </a:lnTo>
                    <a:lnTo>
                      <a:pt x="760" y="34"/>
                    </a:lnTo>
                    <a:lnTo>
                      <a:pt x="730" y="21"/>
                    </a:lnTo>
                    <a:lnTo>
                      <a:pt x="698" y="11"/>
                    </a:lnTo>
                    <a:lnTo>
                      <a:pt x="666" y="5"/>
                    </a:lnTo>
                    <a:lnTo>
                      <a:pt x="633" y="1"/>
                    </a:lnTo>
                    <a:lnTo>
                      <a:pt x="601" y="0"/>
                    </a:lnTo>
                    <a:lnTo>
                      <a:pt x="567" y="2"/>
                    </a:lnTo>
                    <a:lnTo>
                      <a:pt x="535" y="7"/>
                    </a:lnTo>
                    <a:lnTo>
                      <a:pt x="502" y="14"/>
                    </a:lnTo>
                    <a:lnTo>
                      <a:pt x="471" y="24"/>
                    </a:lnTo>
                    <a:lnTo>
                      <a:pt x="434" y="38"/>
                    </a:lnTo>
                    <a:lnTo>
                      <a:pt x="398" y="55"/>
                    </a:lnTo>
                    <a:lnTo>
                      <a:pt x="363" y="75"/>
                    </a:lnTo>
                    <a:lnTo>
                      <a:pt x="331" y="98"/>
                    </a:lnTo>
                    <a:lnTo>
                      <a:pt x="300" y="124"/>
                    </a:lnTo>
                    <a:lnTo>
                      <a:pt x="272" y="152"/>
                    </a:lnTo>
                    <a:lnTo>
                      <a:pt x="246" y="183"/>
                    </a:lnTo>
                    <a:lnTo>
                      <a:pt x="223" y="215"/>
                    </a:lnTo>
                    <a:lnTo>
                      <a:pt x="204" y="251"/>
                    </a:lnTo>
                    <a:lnTo>
                      <a:pt x="188" y="287"/>
                    </a:lnTo>
                    <a:lnTo>
                      <a:pt x="175" y="327"/>
                    </a:lnTo>
                    <a:lnTo>
                      <a:pt x="168" y="368"/>
                    </a:lnTo>
                    <a:lnTo>
                      <a:pt x="163" y="409"/>
                    </a:lnTo>
                    <a:lnTo>
                      <a:pt x="164" y="455"/>
                    </a:lnTo>
                    <a:lnTo>
                      <a:pt x="171" y="500"/>
                    </a:lnTo>
                    <a:lnTo>
                      <a:pt x="182" y="547"/>
                    </a:lnTo>
                    <a:lnTo>
                      <a:pt x="185" y="555"/>
                    </a:lnTo>
                    <a:lnTo>
                      <a:pt x="193" y="579"/>
                    </a:lnTo>
                    <a:lnTo>
                      <a:pt x="206" y="616"/>
                    </a:lnTo>
                    <a:lnTo>
                      <a:pt x="222" y="661"/>
                    </a:lnTo>
                    <a:lnTo>
                      <a:pt x="242" y="713"/>
                    </a:lnTo>
                    <a:lnTo>
                      <a:pt x="261" y="768"/>
                    </a:lnTo>
                    <a:lnTo>
                      <a:pt x="282" y="824"/>
                    </a:lnTo>
                    <a:lnTo>
                      <a:pt x="301" y="878"/>
                    </a:lnTo>
                    <a:lnTo>
                      <a:pt x="280" y="897"/>
                    </a:lnTo>
                    <a:lnTo>
                      <a:pt x="262" y="918"/>
                    </a:lnTo>
                    <a:lnTo>
                      <a:pt x="247" y="941"/>
                    </a:lnTo>
                    <a:lnTo>
                      <a:pt x="234" y="966"/>
                    </a:lnTo>
                    <a:lnTo>
                      <a:pt x="223" y="991"/>
                    </a:lnTo>
                    <a:lnTo>
                      <a:pt x="217" y="1018"/>
                    </a:lnTo>
                    <a:lnTo>
                      <a:pt x="212" y="1046"/>
                    </a:lnTo>
                    <a:lnTo>
                      <a:pt x="211" y="1074"/>
                    </a:lnTo>
                    <a:lnTo>
                      <a:pt x="213" y="1106"/>
                    </a:lnTo>
                    <a:lnTo>
                      <a:pt x="218" y="1138"/>
                    </a:lnTo>
                    <a:lnTo>
                      <a:pt x="228" y="1167"/>
                    </a:lnTo>
                    <a:lnTo>
                      <a:pt x="240" y="1194"/>
                    </a:lnTo>
                    <a:lnTo>
                      <a:pt x="256" y="1220"/>
                    </a:lnTo>
                    <a:lnTo>
                      <a:pt x="274" y="1245"/>
                    </a:lnTo>
                    <a:lnTo>
                      <a:pt x="294" y="1266"/>
                    </a:lnTo>
                    <a:lnTo>
                      <a:pt x="318" y="1286"/>
                    </a:lnTo>
                    <a:lnTo>
                      <a:pt x="308" y="1292"/>
                    </a:lnTo>
                    <a:lnTo>
                      <a:pt x="297" y="1298"/>
                    </a:lnTo>
                    <a:lnTo>
                      <a:pt x="286" y="1302"/>
                    </a:lnTo>
                    <a:lnTo>
                      <a:pt x="273" y="1305"/>
                    </a:lnTo>
                    <a:lnTo>
                      <a:pt x="260" y="1307"/>
                    </a:lnTo>
                    <a:lnTo>
                      <a:pt x="246" y="1308"/>
                    </a:lnTo>
                    <a:lnTo>
                      <a:pt x="232" y="1307"/>
                    </a:lnTo>
                    <a:lnTo>
                      <a:pt x="218" y="1306"/>
                    </a:lnTo>
                    <a:lnTo>
                      <a:pt x="190" y="1304"/>
                    </a:lnTo>
                    <a:lnTo>
                      <a:pt x="164" y="1306"/>
                    </a:lnTo>
                    <a:lnTo>
                      <a:pt x="140" y="1312"/>
                    </a:lnTo>
                    <a:lnTo>
                      <a:pt x="116" y="1319"/>
                    </a:lnTo>
                    <a:lnTo>
                      <a:pt x="96" y="1331"/>
                    </a:lnTo>
                    <a:lnTo>
                      <a:pt x="77" y="1346"/>
                    </a:lnTo>
                    <a:lnTo>
                      <a:pt x="62" y="1363"/>
                    </a:lnTo>
                    <a:lnTo>
                      <a:pt x="49" y="1383"/>
                    </a:lnTo>
                    <a:lnTo>
                      <a:pt x="41" y="1405"/>
                    </a:lnTo>
                    <a:lnTo>
                      <a:pt x="36" y="1426"/>
                    </a:lnTo>
                    <a:lnTo>
                      <a:pt x="35" y="1449"/>
                    </a:lnTo>
                    <a:lnTo>
                      <a:pt x="39" y="1472"/>
                    </a:lnTo>
                    <a:lnTo>
                      <a:pt x="45" y="1494"/>
                    </a:lnTo>
                    <a:lnTo>
                      <a:pt x="55" y="1516"/>
                    </a:lnTo>
                    <a:lnTo>
                      <a:pt x="69" y="1537"/>
                    </a:lnTo>
                    <a:lnTo>
                      <a:pt x="86" y="1556"/>
                    </a:lnTo>
                    <a:lnTo>
                      <a:pt x="97" y="1568"/>
                    </a:lnTo>
                    <a:lnTo>
                      <a:pt x="106" y="1581"/>
                    </a:lnTo>
                    <a:lnTo>
                      <a:pt x="115" y="1593"/>
                    </a:lnTo>
                    <a:lnTo>
                      <a:pt x="121" y="1605"/>
                    </a:lnTo>
                    <a:lnTo>
                      <a:pt x="126" y="1616"/>
                    </a:lnTo>
                    <a:lnTo>
                      <a:pt x="128" y="1628"/>
                    </a:lnTo>
                    <a:lnTo>
                      <a:pt x="129" y="1640"/>
                    </a:lnTo>
                    <a:lnTo>
                      <a:pt x="128" y="1651"/>
                    </a:lnTo>
                    <a:lnTo>
                      <a:pt x="125" y="1661"/>
                    </a:lnTo>
                    <a:lnTo>
                      <a:pt x="120" y="1669"/>
                    </a:lnTo>
                    <a:lnTo>
                      <a:pt x="114" y="1679"/>
                    </a:lnTo>
                    <a:lnTo>
                      <a:pt x="106" y="1686"/>
                    </a:lnTo>
                    <a:lnTo>
                      <a:pt x="97" y="1695"/>
                    </a:lnTo>
                    <a:lnTo>
                      <a:pt x="86" y="1702"/>
                    </a:lnTo>
                    <a:lnTo>
                      <a:pt x="74" y="1710"/>
                    </a:lnTo>
                    <a:lnTo>
                      <a:pt x="60" y="1716"/>
                    </a:lnTo>
                    <a:lnTo>
                      <a:pt x="39" y="1729"/>
                    </a:lnTo>
                    <a:lnTo>
                      <a:pt x="21" y="1746"/>
                    </a:lnTo>
                    <a:lnTo>
                      <a:pt x="11" y="1768"/>
                    </a:lnTo>
                    <a:lnTo>
                      <a:pt x="3" y="1793"/>
                    </a:lnTo>
                    <a:lnTo>
                      <a:pt x="0" y="1818"/>
                    </a:lnTo>
                    <a:lnTo>
                      <a:pt x="2" y="1846"/>
                    </a:lnTo>
                    <a:lnTo>
                      <a:pt x="7" y="1873"/>
                    </a:lnTo>
                    <a:lnTo>
                      <a:pt x="16" y="1900"/>
                    </a:lnTo>
                    <a:lnTo>
                      <a:pt x="21" y="1912"/>
                    </a:lnTo>
                    <a:lnTo>
                      <a:pt x="28" y="1925"/>
                    </a:lnTo>
                    <a:lnTo>
                      <a:pt x="35" y="1935"/>
                    </a:lnTo>
                    <a:lnTo>
                      <a:pt x="44" y="1946"/>
                    </a:lnTo>
                    <a:lnTo>
                      <a:pt x="53" y="1956"/>
                    </a:lnTo>
                    <a:lnTo>
                      <a:pt x="62" y="1966"/>
                    </a:lnTo>
                    <a:lnTo>
                      <a:pt x="73" y="1973"/>
                    </a:lnTo>
                    <a:lnTo>
                      <a:pt x="84" y="1981"/>
                    </a:lnTo>
                    <a:lnTo>
                      <a:pt x="96" y="1986"/>
                    </a:lnTo>
                    <a:lnTo>
                      <a:pt x="107" y="1990"/>
                    </a:lnTo>
                    <a:lnTo>
                      <a:pt x="120" y="1993"/>
                    </a:lnTo>
                    <a:lnTo>
                      <a:pt x="134" y="1995"/>
                    </a:lnTo>
                    <a:lnTo>
                      <a:pt x="148" y="1995"/>
                    </a:lnTo>
                    <a:lnTo>
                      <a:pt x="162" y="1993"/>
                    </a:lnTo>
                    <a:lnTo>
                      <a:pt x="177" y="1989"/>
                    </a:lnTo>
                    <a:lnTo>
                      <a:pt x="192" y="1984"/>
                    </a:lnTo>
                    <a:lnTo>
                      <a:pt x="208" y="1977"/>
                    </a:lnTo>
                    <a:lnTo>
                      <a:pt x="225" y="1973"/>
                    </a:lnTo>
                    <a:lnTo>
                      <a:pt x="241" y="1969"/>
                    </a:lnTo>
                    <a:lnTo>
                      <a:pt x="255" y="1967"/>
                    </a:lnTo>
                    <a:lnTo>
                      <a:pt x="270" y="1966"/>
                    </a:lnTo>
                    <a:lnTo>
                      <a:pt x="284" y="1967"/>
                    </a:lnTo>
                    <a:lnTo>
                      <a:pt x="297" y="1968"/>
                    </a:lnTo>
                    <a:lnTo>
                      <a:pt x="308" y="1969"/>
                    </a:lnTo>
                    <a:lnTo>
                      <a:pt x="320" y="1972"/>
                    </a:lnTo>
                    <a:lnTo>
                      <a:pt x="331" y="1976"/>
                    </a:lnTo>
                    <a:lnTo>
                      <a:pt x="342" y="1981"/>
                    </a:lnTo>
                    <a:lnTo>
                      <a:pt x="351" y="1985"/>
                    </a:lnTo>
                    <a:lnTo>
                      <a:pt x="360" y="1991"/>
                    </a:lnTo>
                    <a:lnTo>
                      <a:pt x="369" y="1997"/>
                    </a:lnTo>
                    <a:lnTo>
                      <a:pt x="375" y="2003"/>
                    </a:lnTo>
                    <a:lnTo>
                      <a:pt x="381" y="2010"/>
                    </a:lnTo>
                    <a:lnTo>
                      <a:pt x="392" y="2022"/>
                    </a:lnTo>
                    <a:lnTo>
                      <a:pt x="400" y="2036"/>
                    </a:lnTo>
                    <a:lnTo>
                      <a:pt x="405" y="2051"/>
                    </a:lnTo>
                    <a:lnTo>
                      <a:pt x="408" y="2068"/>
                    </a:lnTo>
                    <a:lnTo>
                      <a:pt x="408" y="2084"/>
                    </a:lnTo>
                    <a:lnTo>
                      <a:pt x="406" y="2100"/>
                    </a:lnTo>
                    <a:lnTo>
                      <a:pt x="401" y="2116"/>
                    </a:lnTo>
                    <a:lnTo>
                      <a:pt x="393" y="2132"/>
                    </a:lnTo>
                    <a:lnTo>
                      <a:pt x="420" y="2147"/>
                    </a:lnTo>
                    <a:lnTo>
                      <a:pt x="430" y="2126"/>
                    </a:lnTo>
                    <a:lnTo>
                      <a:pt x="436" y="2105"/>
                    </a:lnTo>
                    <a:lnTo>
                      <a:pt x="438" y="2084"/>
                    </a:lnTo>
                    <a:lnTo>
                      <a:pt x="438" y="2063"/>
                    </a:lnTo>
                    <a:lnTo>
                      <a:pt x="434" y="2043"/>
                    </a:lnTo>
                    <a:lnTo>
                      <a:pt x="428" y="2025"/>
                    </a:lnTo>
                    <a:lnTo>
                      <a:pt x="417" y="2006"/>
                    </a:lnTo>
                    <a:lnTo>
                      <a:pt x="404" y="1989"/>
                    </a:lnTo>
                    <a:lnTo>
                      <a:pt x="394" y="1979"/>
                    </a:lnTo>
                    <a:lnTo>
                      <a:pt x="384" y="1970"/>
                    </a:lnTo>
                    <a:lnTo>
                      <a:pt x="372" y="1962"/>
                    </a:lnTo>
                    <a:lnTo>
                      <a:pt x="360" y="1956"/>
                    </a:lnTo>
                    <a:lnTo>
                      <a:pt x="347" y="1949"/>
                    </a:lnTo>
                    <a:lnTo>
                      <a:pt x="334" y="1945"/>
                    </a:lnTo>
                    <a:lnTo>
                      <a:pt x="320" y="1941"/>
                    </a:lnTo>
                    <a:lnTo>
                      <a:pt x="305" y="1939"/>
                    </a:lnTo>
                    <a:lnTo>
                      <a:pt x="291" y="1937"/>
                    </a:lnTo>
                    <a:lnTo>
                      <a:pt x="276" y="1937"/>
                    </a:lnTo>
                    <a:lnTo>
                      <a:pt x="260" y="1937"/>
                    </a:lnTo>
                    <a:lnTo>
                      <a:pt x="245" y="1939"/>
                    </a:lnTo>
                    <a:lnTo>
                      <a:pt x="229" y="1941"/>
                    </a:lnTo>
                    <a:lnTo>
                      <a:pt x="213" y="1945"/>
                    </a:lnTo>
                    <a:lnTo>
                      <a:pt x="197" y="1949"/>
                    </a:lnTo>
                    <a:lnTo>
                      <a:pt x="180" y="1956"/>
                    </a:lnTo>
                    <a:lnTo>
                      <a:pt x="156" y="1963"/>
                    </a:lnTo>
                    <a:lnTo>
                      <a:pt x="133" y="1964"/>
                    </a:lnTo>
                    <a:lnTo>
                      <a:pt x="113" y="1960"/>
                    </a:lnTo>
                    <a:lnTo>
                      <a:pt x="94" y="1952"/>
                    </a:lnTo>
                    <a:lnTo>
                      <a:pt x="78" y="1940"/>
                    </a:lnTo>
                    <a:lnTo>
                      <a:pt x="64" y="1925"/>
                    </a:lnTo>
                    <a:lnTo>
                      <a:pt x="54" y="1908"/>
                    </a:lnTo>
                    <a:lnTo>
                      <a:pt x="44" y="1888"/>
                    </a:lnTo>
                    <a:lnTo>
                      <a:pt x="36" y="1867"/>
                    </a:lnTo>
                    <a:lnTo>
                      <a:pt x="32" y="1845"/>
                    </a:lnTo>
                    <a:lnTo>
                      <a:pt x="30" y="1824"/>
                    </a:lnTo>
                    <a:lnTo>
                      <a:pt x="31" y="1803"/>
                    </a:lnTo>
                    <a:lnTo>
                      <a:pt x="36" y="1784"/>
                    </a:lnTo>
                    <a:lnTo>
                      <a:pt x="44" y="1767"/>
                    </a:lnTo>
                    <a:lnTo>
                      <a:pt x="56" y="1754"/>
                    </a:lnTo>
                    <a:lnTo>
                      <a:pt x="72" y="1744"/>
                    </a:lnTo>
                    <a:lnTo>
                      <a:pt x="93" y="1735"/>
                    </a:lnTo>
                    <a:lnTo>
                      <a:pt x="111" y="1723"/>
                    </a:lnTo>
                    <a:lnTo>
                      <a:pt x="125" y="1712"/>
                    </a:lnTo>
                    <a:lnTo>
                      <a:pt x="136" y="1700"/>
                    </a:lnTo>
                    <a:lnTo>
                      <a:pt x="145" y="1688"/>
                    </a:lnTo>
                    <a:lnTo>
                      <a:pt x="150" y="1678"/>
                    </a:lnTo>
                    <a:lnTo>
                      <a:pt x="155" y="1666"/>
                    </a:lnTo>
                    <a:lnTo>
                      <a:pt x="158" y="1656"/>
                    </a:lnTo>
                    <a:lnTo>
                      <a:pt x="160" y="1641"/>
                    </a:lnTo>
                    <a:lnTo>
                      <a:pt x="159" y="1626"/>
                    </a:lnTo>
                    <a:lnTo>
                      <a:pt x="156" y="1611"/>
                    </a:lnTo>
                    <a:lnTo>
                      <a:pt x="150" y="1596"/>
                    </a:lnTo>
                    <a:lnTo>
                      <a:pt x="143" y="1581"/>
                    </a:lnTo>
                    <a:lnTo>
                      <a:pt x="133" y="1565"/>
                    </a:lnTo>
                    <a:lnTo>
                      <a:pt x="121" y="1550"/>
                    </a:lnTo>
                    <a:lnTo>
                      <a:pt x="107" y="1535"/>
                    </a:lnTo>
                    <a:lnTo>
                      <a:pt x="93" y="1519"/>
                    </a:lnTo>
                    <a:lnTo>
                      <a:pt x="83" y="1503"/>
                    </a:lnTo>
                    <a:lnTo>
                      <a:pt x="74" y="1485"/>
                    </a:lnTo>
                    <a:lnTo>
                      <a:pt x="69" y="1467"/>
                    </a:lnTo>
                    <a:lnTo>
                      <a:pt x="67" y="1449"/>
                    </a:lnTo>
                    <a:lnTo>
                      <a:pt x="67" y="1432"/>
                    </a:lnTo>
                    <a:lnTo>
                      <a:pt x="71" y="1415"/>
                    </a:lnTo>
                    <a:lnTo>
                      <a:pt x="77" y="1397"/>
                    </a:lnTo>
                    <a:lnTo>
                      <a:pt x="87" y="1381"/>
                    </a:lnTo>
                    <a:lnTo>
                      <a:pt x="100" y="1366"/>
                    </a:lnTo>
                    <a:lnTo>
                      <a:pt x="114" y="1356"/>
                    </a:lnTo>
                    <a:lnTo>
                      <a:pt x="131" y="1346"/>
                    </a:lnTo>
                    <a:lnTo>
                      <a:pt x="149" y="1339"/>
                    </a:lnTo>
                    <a:lnTo>
                      <a:pt x="170" y="1335"/>
                    </a:lnTo>
                    <a:lnTo>
                      <a:pt x="191" y="1334"/>
                    </a:lnTo>
                    <a:lnTo>
                      <a:pt x="214" y="1336"/>
                    </a:lnTo>
                    <a:lnTo>
                      <a:pt x="233" y="1337"/>
                    </a:lnTo>
                    <a:lnTo>
                      <a:pt x="251" y="1337"/>
                    </a:lnTo>
                    <a:lnTo>
                      <a:pt x="270" y="1336"/>
                    </a:lnTo>
                    <a:lnTo>
                      <a:pt x="286" y="1332"/>
                    </a:lnTo>
                    <a:lnTo>
                      <a:pt x="302" y="1328"/>
                    </a:lnTo>
                    <a:lnTo>
                      <a:pt x="318" y="1321"/>
                    </a:lnTo>
                    <a:lnTo>
                      <a:pt x="332" y="1313"/>
                    </a:lnTo>
                    <a:lnTo>
                      <a:pt x="345" y="1303"/>
                    </a:lnTo>
                    <a:lnTo>
                      <a:pt x="359" y="1310"/>
                    </a:lnTo>
                    <a:lnTo>
                      <a:pt x="374" y="1317"/>
                    </a:lnTo>
                    <a:lnTo>
                      <a:pt x="389" y="1323"/>
                    </a:lnTo>
                    <a:lnTo>
                      <a:pt x="405" y="1328"/>
                    </a:lnTo>
                    <a:lnTo>
                      <a:pt x="421" y="1331"/>
                    </a:lnTo>
                    <a:lnTo>
                      <a:pt x="437" y="1334"/>
                    </a:lnTo>
                    <a:lnTo>
                      <a:pt x="455" y="1335"/>
                    </a:lnTo>
                    <a:lnTo>
                      <a:pt x="472" y="1336"/>
                    </a:lnTo>
                    <a:lnTo>
                      <a:pt x="494" y="1335"/>
                    </a:lnTo>
                    <a:lnTo>
                      <a:pt x="517" y="1332"/>
                    </a:lnTo>
                    <a:lnTo>
                      <a:pt x="538" y="1328"/>
                    </a:lnTo>
                    <a:lnTo>
                      <a:pt x="559" y="1321"/>
                    </a:lnTo>
                    <a:lnTo>
                      <a:pt x="579" y="1314"/>
                    </a:lnTo>
                    <a:lnTo>
                      <a:pt x="599" y="1304"/>
                    </a:lnTo>
                    <a:lnTo>
                      <a:pt x="617" y="1292"/>
                    </a:lnTo>
                    <a:lnTo>
                      <a:pt x="634" y="1280"/>
                    </a:lnTo>
                    <a:lnTo>
                      <a:pt x="794" y="1480"/>
                    </a:lnTo>
                    <a:lnTo>
                      <a:pt x="808" y="1494"/>
                    </a:lnTo>
                    <a:lnTo>
                      <a:pt x="822" y="1507"/>
                    </a:lnTo>
                    <a:lnTo>
                      <a:pt x="838" y="1519"/>
                    </a:lnTo>
                    <a:lnTo>
                      <a:pt x="856" y="1530"/>
                    </a:lnTo>
                    <a:lnTo>
                      <a:pt x="874" y="1538"/>
                    </a:lnTo>
                    <a:lnTo>
                      <a:pt x="893" y="1547"/>
                    </a:lnTo>
                    <a:lnTo>
                      <a:pt x="912" y="1553"/>
                    </a:lnTo>
                    <a:lnTo>
                      <a:pt x="933" y="1557"/>
                    </a:lnTo>
                    <a:lnTo>
                      <a:pt x="953" y="1562"/>
                    </a:lnTo>
                    <a:lnTo>
                      <a:pt x="974" y="1564"/>
                    </a:lnTo>
                    <a:lnTo>
                      <a:pt x="995" y="1565"/>
                    </a:lnTo>
                    <a:lnTo>
                      <a:pt x="1016" y="1565"/>
                    </a:lnTo>
                    <a:lnTo>
                      <a:pt x="1037" y="1563"/>
                    </a:lnTo>
                    <a:lnTo>
                      <a:pt x="1058" y="1560"/>
                    </a:lnTo>
                    <a:lnTo>
                      <a:pt x="1077" y="1554"/>
                    </a:lnTo>
                    <a:lnTo>
                      <a:pt x="1096" y="1548"/>
                    </a:lnTo>
                    <a:lnTo>
                      <a:pt x="1108" y="1557"/>
                    </a:lnTo>
                    <a:lnTo>
                      <a:pt x="1122" y="1565"/>
                    </a:lnTo>
                    <a:lnTo>
                      <a:pt x="1138" y="1570"/>
                    </a:lnTo>
                    <a:lnTo>
                      <a:pt x="1158" y="1575"/>
                    </a:lnTo>
                    <a:lnTo>
                      <a:pt x="1178" y="1576"/>
                    </a:lnTo>
                    <a:lnTo>
                      <a:pt x="1199" y="1575"/>
                    </a:lnTo>
                    <a:lnTo>
                      <a:pt x="1223" y="1571"/>
                    </a:lnTo>
                    <a:lnTo>
                      <a:pt x="1247" y="1566"/>
                    </a:lnTo>
                    <a:lnTo>
                      <a:pt x="1276" y="1556"/>
                    </a:lnTo>
                    <a:lnTo>
                      <a:pt x="1301" y="1545"/>
                    </a:lnTo>
                    <a:lnTo>
                      <a:pt x="1323" y="1531"/>
                    </a:lnTo>
                    <a:lnTo>
                      <a:pt x="1341" y="1516"/>
                    </a:lnTo>
                    <a:lnTo>
                      <a:pt x="1355" y="1499"/>
                    </a:lnTo>
                    <a:lnTo>
                      <a:pt x="1364" y="1482"/>
                    </a:lnTo>
                    <a:lnTo>
                      <a:pt x="1368" y="1465"/>
                    </a:lnTo>
                    <a:lnTo>
                      <a:pt x="1366" y="14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8" name="Freeform 157"/>
              <p:cNvSpPr>
                <a:spLocks/>
              </p:cNvSpPr>
              <p:nvPr/>
            </p:nvSpPr>
            <p:spPr bwMode="auto">
              <a:xfrm>
                <a:off x="4015" y="1591"/>
                <a:ext cx="51" cy="24"/>
              </a:xfrm>
              <a:custGeom>
                <a:avLst/>
                <a:gdLst>
                  <a:gd name="T0" fmla="*/ 8 w 309"/>
                  <a:gd name="T1" fmla="*/ 0 h 145"/>
                  <a:gd name="T2" fmla="*/ 8 w 309"/>
                  <a:gd name="T3" fmla="*/ 0 h 145"/>
                  <a:gd name="T4" fmla="*/ 8 w 309"/>
                  <a:gd name="T5" fmla="*/ 1 h 145"/>
                  <a:gd name="T6" fmla="*/ 8 w 309"/>
                  <a:gd name="T7" fmla="*/ 2 h 145"/>
                  <a:gd name="T8" fmla="*/ 8 w 309"/>
                  <a:gd name="T9" fmla="*/ 2 h 145"/>
                  <a:gd name="T10" fmla="*/ 8 w 309"/>
                  <a:gd name="T11" fmla="*/ 2 h 145"/>
                  <a:gd name="T12" fmla="*/ 7 w 309"/>
                  <a:gd name="T13" fmla="*/ 2 h 145"/>
                  <a:gd name="T14" fmla="*/ 7 w 309"/>
                  <a:gd name="T15" fmla="*/ 2 h 145"/>
                  <a:gd name="T16" fmla="*/ 6 w 309"/>
                  <a:gd name="T17" fmla="*/ 2 h 145"/>
                  <a:gd name="T18" fmla="*/ 6 w 309"/>
                  <a:gd name="T19" fmla="*/ 2 h 145"/>
                  <a:gd name="T20" fmla="*/ 5 w 309"/>
                  <a:gd name="T21" fmla="*/ 3 h 145"/>
                  <a:gd name="T22" fmla="*/ 5 w 309"/>
                  <a:gd name="T23" fmla="*/ 3 h 145"/>
                  <a:gd name="T24" fmla="*/ 4 w 309"/>
                  <a:gd name="T25" fmla="*/ 3 h 145"/>
                  <a:gd name="T26" fmla="*/ 4 w 309"/>
                  <a:gd name="T27" fmla="*/ 3 h 145"/>
                  <a:gd name="T28" fmla="*/ 3 w 309"/>
                  <a:gd name="T29" fmla="*/ 3 h 145"/>
                  <a:gd name="T30" fmla="*/ 3 w 309"/>
                  <a:gd name="T31" fmla="*/ 3 h 145"/>
                  <a:gd name="T32" fmla="*/ 2 w 309"/>
                  <a:gd name="T33" fmla="*/ 3 h 145"/>
                  <a:gd name="T34" fmla="*/ 2 w 309"/>
                  <a:gd name="T35" fmla="*/ 3 h 145"/>
                  <a:gd name="T36" fmla="*/ 1 w 309"/>
                  <a:gd name="T37" fmla="*/ 4 h 145"/>
                  <a:gd name="T38" fmla="*/ 1 w 309"/>
                  <a:gd name="T39" fmla="*/ 4 h 145"/>
                  <a:gd name="T40" fmla="*/ 1 w 309"/>
                  <a:gd name="T41" fmla="*/ 4 h 145"/>
                  <a:gd name="T42" fmla="*/ 1 w 309"/>
                  <a:gd name="T43" fmla="*/ 3 h 145"/>
                  <a:gd name="T44" fmla="*/ 0 w 309"/>
                  <a:gd name="T45" fmla="*/ 3 h 145"/>
                  <a:gd name="T46" fmla="*/ 0 w 309"/>
                  <a:gd name="T47" fmla="*/ 2 h 145"/>
                  <a:gd name="T48" fmla="*/ 0 w 309"/>
                  <a:gd name="T49" fmla="*/ 2 h 145"/>
                  <a:gd name="T50" fmla="*/ 0 w 309"/>
                  <a:gd name="T51" fmla="*/ 2 h 145"/>
                  <a:gd name="T52" fmla="*/ 0 w 309"/>
                  <a:gd name="T53" fmla="*/ 2 h 145"/>
                  <a:gd name="T54" fmla="*/ 1 w 309"/>
                  <a:gd name="T55" fmla="*/ 2 h 145"/>
                  <a:gd name="T56" fmla="*/ 1 w 309"/>
                  <a:gd name="T57" fmla="*/ 1 h 145"/>
                  <a:gd name="T58" fmla="*/ 1 w 309"/>
                  <a:gd name="T59" fmla="*/ 1 h 145"/>
                  <a:gd name="T60" fmla="*/ 1 w 309"/>
                  <a:gd name="T61" fmla="*/ 1 h 145"/>
                  <a:gd name="T62" fmla="*/ 2 w 309"/>
                  <a:gd name="T63" fmla="*/ 1 h 145"/>
                  <a:gd name="T64" fmla="*/ 2 w 309"/>
                  <a:gd name="T65" fmla="*/ 1 h 145"/>
                  <a:gd name="T66" fmla="*/ 2 w 309"/>
                  <a:gd name="T67" fmla="*/ 1 h 145"/>
                  <a:gd name="T68" fmla="*/ 2 w 309"/>
                  <a:gd name="T69" fmla="*/ 1 h 145"/>
                  <a:gd name="T70" fmla="*/ 2 w 309"/>
                  <a:gd name="T71" fmla="*/ 1 h 145"/>
                  <a:gd name="T72" fmla="*/ 2 w 309"/>
                  <a:gd name="T73" fmla="*/ 1 h 145"/>
                  <a:gd name="T74" fmla="*/ 2 w 309"/>
                  <a:gd name="T75" fmla="*/ 1 h 145"/>
                  <a:gd name="T76" fmla="*/ 2 w 309"/>
                  <a:gd name="T77" fmla="*/ 1 h 145"/>
                  <a:gd name="T78" fmla="*/ 3 w 309"/>
                  <a:gd name="T79" fmla="*/ 1 h 145"/>
                  <a:gd name="T80" fmla="*/ 3 w 309"/>
                  <a:gd name="T81" fmla="*/ 1 h 145"/>
                  <a:gd name="T82" fmla="*/ 4 w 309"/>
                  <a:gd name="T83" fmla="*/ 0 h 145"/>
                  <a:gd name="T84" fmla="*/ 4 w 309"/>
                  <a:gd name="T85" fmla="*/ 0 h 145"/>
                  <a:gd name="T86" fmla="*/ 4 w 309"/>
                  <a:gd name="T87" fmla="*/ 0 h 145"/>
                  <a:gd name="T88" fmla="*/ 5 w 309"/>
                  <a:gd name="T89" fmla="*/ 0 h 145"/>
                  <a:gd name="T90" fmla="*/ 5 w 309"/>
                  <a:gd name="T91" fmla="*/ 0 h 145"/>
                  <a:gd name="T92" fmla="*/ 6 w 309"/>
                  <a:gd name="T93" fmla="*/ 0 h 145"/>
                  <a:gd name="T94" fmla="*/ 6 w 309"/>
                  <a:gd name="T95" fmla="*/ 0 h 145"/>
                  <a:gd name="T96" fmla="*/ 6 w 309"/>
                  <a:gd name="T97" fmla="*/ 0 h 145"/>
                  <a:gd name="T98" fmla="*/ 7 w 309"/>
                  <a:gd name="T99" fmla="*/ 0 h 145"/>
                  <a:gd name="T100" fmla="*/ 7 w 309"/>
                  <a:gd name="T101" fmla="*/ 0 h 145"/>
                  <a:gd name="T102" fmla="*/ 8 w 309"/>
                  <a:gd name="T103" fmla="*/ 0 h 145"/>
                  <a:gd name="T104" fmla="*/ 8 w 309"/>
                  <a:gd name="T105" fmla="*/ 0 h 145"/>
                  <a:gd name="T106" fmla="*/ 8 w 309"/>
                  <a:gd name="T107" fmla="*/ 0 h 1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"/>
                  <a:gd name="T163" fmla="*/ 0 h 145"/>
                  <a:gd name="T164" fmla="*/ 309 w 309"/>
                  <a:gd name="T165" fmla="*/ 145 h 1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" h="145">
                    <a:moveTo>
                      <a:pt x="306" y="0"/>
                    </a:moveTo>
                    <a:lnTo>
                      <a:pt x="307" y="17"/>
                    </a:lnTo>
                    <a:lnTo>
                      <a:pt x="308" y="39"/>
                    </a:lnTo>
                    <a:lnTo>
                      <a:pt x="309" y="62"/>
                    </a:lnTo>
                    <a:lnTo>
                      <a:pt x="309" y="80"/>
                    </a:lnTo>
                    <a:lnTo>
                      <a:pt x="291" y="81"/>
                    </a:lnTo>
                    <a:lnTo>
                      <a:pt x="271" y="82"/>
                    </a:lnTo>
                    <a:lnTo>
                      <a:pt x="252" y="84"/>
                    </a:lnTo>
                    <a:lnTo>
                      <a:pt x="233" y="88"/>
                    </a:lnTo>
                    <a:lnTo>
                      <a:pt x="213" y="90"/>
                    </a:lnTo>
                    <a:lnTo>
                      <a:pt x="194" y="94"/>
                    </a:lnTo>
                    <a:lnTo>
                      <a:pt x="175" y="97"/>
                    </a:lnTo>
                    <a:lnTo>
                      <a:pt x="156" y="102"/>
                    </a:lnTo>
                    <a:lnTo>
                      <a:pt x="138" y="107"/>
                    </a:lnTo>
                    <a:lnTo>
                      <a:pt x="120" y="111"/>
                    </a:lnTo>
                    <a:lnTo>
                      <a:pt x="103" y="117"/>
                    </a:lnTo>
                    <a:lnTo>
                      <a:pt x="86" y="122"/>
                    </a:lnTo>
                    <a:lnTo>
                      <a:pt x="70" y="127"/>
                    </a:lnTo>
                    <a:lnTo>
                      <a:pt x="56" y="133"/>
                    </a:lnTo>
                    <a:lnTo>
                      <a:pt x="42" y="139"/>
                    </a:lnTo>
                    <a:lnTo>
                      <a:pt x="29" y="145"/>
                    </a:lnTo>
                    <a:lnTo>
                      <a:pt x="23" y="127"/>
                    </a:lnTo>
                    <a:lnTo>
                      <a:pt x="14" y="107"/>
                    </a:lnTo>
                    <a:lnTo>
                      <a:pt x="7" y="88"/>
                    </a:lnTo>
                    <a:lnTo>
                      <a:pt x="0" y="73"/>
                    </a:lnTo>
                    <a:lnTo>
                      <a:pt x="9" y="68"/>
                    </a:lnTo>
                    <a:lnTo>
                      <a:pt x="17" y="63"/>
                    </a:lnTo>
                    <a:lnTo>
                      <a:pt x="25" y="59"/>
                    </a:lnTo>
                    <a:lnTo>
                      <a:pt x="34" y="54"/>
                    </a:lnTo>
                    <a:lnTo>
                      <a:pt x="41" y="51"/>
                    </a:lnTo>
                    <a:lnTo>
                      <a:pt x="50" y="47"/>
                    </a:lnTo>
                    <a:lnTo>
                      <a:pt x="58" y="42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77" y="36"/>
                    </a:lnTo>
                    <a:lnTo>
                      <a:pt x="90" y="31"/>
                    </a:lnTo>
                    <a:lnTo>
                      <a:pt x="104" y="26"/>
                    </a:lnTo>
                    <a:lnTo>
                      <a:pt x="118" y="22"/>
                    </a:lnTo>
                    <a:lnTo>
                      <a:pt x="132" y="19"/>
                    </a:lnTo>
                    <a:lnTo>
                      <a:pt x="146" y="15"/>
                    </a:lnTo>
                    <a:lnTo>
                      <a:pt x="160" y="11"/>
                    </a:lnTo>
                    <a:lnTo>
                      <a:pt x="173" y="9"/>
                    </a:lnTo>
                    <a:lnTo>
                      <a:pt x="189" y="6"/>
                    </a:lnTo>
                    <a:lnTo>
                      <a:pt x="203" y="5"/>
                    </a:lnTo>
                    <a:lnTo>
                      <a:pt x="218" y="3"/>
                    </a:lnTo>
                    <a:lnTo>
                      <a:pt x="233" y="2"/>
                    </a:lnTo>
                    <a:lnTo>
                      <a:pt x="247" y="1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291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33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9" name="Freeform 158"/>
              <p:cNvSpPr>
                <a:spLocks/>
              </p:cNvSpPr>
              <p:nvPr/>
            </p:nvSpPr>
            <p:spPr bwMode="auto">
              <a:xfrm>
                <a:off x="3909" y="1505"/>
                <a:ext cx="134" cy="158"/>
              </a:xfrm>
              <a:custGeom>
                <a:avLst/>
                <a:gdLst>
                  <a:gd name="T0" fmla="*/ 0 w 802"/>
                  <a:gd name="T1" fmla="*/ 9 h 950"/>
                  <a:gd name="T2" fmla="*/ 1 w 802"/>
                  <a:gd name="T3" fmla="*/ 6 h 950"/>
                  <a:gd name="T4" fmla="*/ 2 w 802"/>
                  <a:gd name="T5" fmla="*/ 4 h 950"/>
                  <a:gd name="T6" fmla="*/ 4 w 802"/>
                  <a:gd name="T7" fmla="*/ 3 h 950"/>
                  <a:gd name="T8" fmla="*/ 6 w 802"/>
                  <a:gd name="T9" fmla="*/ 1 h 950"/>
                  <a:gd name="T10" fmla="*/ 9 w 802"/>
                  <a:gd name="T11" fmla="*/ 0 h 950"/>
                  <a:gd name="T12" fmla="*/ 11 w 802"/>
                  <a:gd name="T13" fmla="*/ 0 h 950"/>
                  <a:gd name="T14" fmla="*/ 14 w 802"/>
                  <a:gd name="T15" fmla="*/ 0 h 950"/>
                  <a:gd name="T16" fmla="*/ 16 w 802"/>
                  <a:gd name="T17" fmla="*/ 1 h 950"/>
                  <a:gd name="T18" fmla="*/ 18 w 802"/>
                  <a:gd name="T19" fmla="*/ 3 h 950"/>
                  <a:gd name="T20" fmla="*/ 20 w 802"/>
                  <a:gd name="T21" fmla="*/ 6 h 950"/>
                  <a:gd name="T22" fmla="*/ 20 w 802"/>
                  <a:gd name="T23" fmla="*/ 8 h 950"/>
                  <a:gd name="T24" fmla="*/ 22 w 802"/>
                  <a:gd name="T25" fmla="*/ 11 h 950"/>
                  <a:gd name="T26" fmla="*/ 22 w 802"/>
                  <a:gd name="T27" fmla="*/ 13 h 950"/>
                  <a:gd name="T28" fmla="*/ 21 w 802"/>
                  <a:gd name="T29" fmla="*/ 14 h 950"/>
                  <a:gd name="T30" fmla="*/ 21 w 802"/>
                  <a:gd name="T31" fmla="*/ 14 h 950"/>
                  <a:gd name="T32" fmla="*/ 20 w 802"/>
                  <a:gd name="T33" fmla="*/ 14 h 950"/>
                  <a:gd name="T34" fmla="*/ 20 w 802"/>
                  <a:gd name="T35" fmla="*/ 14 h 950"/>
                  <a:gd name="T36" fmla="*/ 20 w 802"/>
                  <a:gd name="T37" fmla="*/ 14 h 950"/>
                  <a:gd name="T38" fmla="*/ 19 w 802"/>
                  <a:gd name="T39" fmla="*/ 11 h 950"/>
                  <a:gd name="T40" fmla="*/ 18 w 802"/>
                  <a:gd name="T41" fmla="*/ 7 h 950"/>
                  <a:gd name="T42" fmla="*/ 17 w 802"/>
                  <a:gd name="T43" fmla="*/ 5 h 950"/>
                  <a:gd name="T44" fmla="*/ 17 w 802"/>
                  <a:gd name="T45" fmla="*/ 4 h 950"/>
                  <a:gd name="T46" fmla="*/ 16 w 802"/>
                  <a:gd name="T47" fmla="*/ 3 h 950"/>
                  <a:gd name="T48" fmla="*/ 15 w 802"/>
                  <a:gd name="T49" fmla="*/ 2 h 950"/>
                  <a:gd name="T50" fmla="*/ 14 w 802"/>
                  <a:gd name="T51" fmla="*/ 2 h 950"/>
                  <a:gd name="T52" fmla="*/ 12 w 802"/>
                  <a:gd name="T53" fmla="*/ 1 h 950"/>
                  <a:gd name="T54" fmla="*/ 11 w 802"/>
                  <a:gd name="T55" fmla="*/ 1 h 950"/>
                  <a:gd name="T56" fmla="*/ 9 w 802"/>
                  <a:gd name="T57" fmla="*/ 1 h 950"/>
                  <a:gd name="T58" fmla="*/ 7 w 802"/>
                  <a:gd name="T59" fmla="*/ 2 h 950"/>
                  <a:gd name="T60" fmla="*/ 6 w 802"/>
                  <a:gd name="T61" fmla="*/ 2 h 950"/>
                  <a:gd name="T62" fmla="*/ 5 w 802"/>
                  <a:gd name="T63" fmla="*/ 3 h 950"/>
                  <a:gd name="T64" fmla="*/ 3 w 802"/>
                  <a:gd name="T65" fmla="*/ 5 h 950"/>
                  <a:gd name="T66" fmla="*/ 3 w 802"/>
                  <a:gd name="T67" fmla="*/ 7 h 950"/>
                  <a:gd name="T68" fmla="*/ 2 w 802"/>
                  <a:gd name="T69" fmla="*/ 9 h 950"/>
                  <a:gd name="T70" fmla="*/ 3 w 802"/>
                  <a:gd name="T71" fmla="*/ 12 h 950"/>
                  <a:gd name="T72" fmla="*/ 3 w 802"/>
                  <a:gd name="T73" fmla="*/ 14 h 950"/>
                  <a:gd name="T74" fmla="*/ 5 w 802"/>
                  <a:gd name="T75" fmla="*/ 19 h 950"/>
                  <a:gd name="T76" fmla="*/ 6 w 802"/>
                  <a:gd name="T77" fmla="*/ 24 h 950"/>
                  <a:gd name="T78" fmla="*/ 7 w 802"/>
                  <a:gd name="T79" fmla="*/ 25 h 950"/>
                  <a:gd name="T80" fmla="*/ 7 w 802"/>
                  <a:gd name="T81" fmla="*/ 25 h 950"/>
                  <a:gd name="T82" fmla="*/ 6 w 802"/>
                  <a:gd name="T83" fmla="*/ 26 h 950"/>
                  <a:gd name="T84" fmla="*/ 5 w 802"/>
                  <a:gd name="T85" fmla="*/ 26 h 950"/>
                  <a:gd name="T86" fmla="*/ 3 w 802"/>
                  <a:gd name="T87" fmla="*/ 22 h 950"/>
                  <a:gd name="T88" fmla="*/ 1 w 802"/>
                  <a:gd name="T89" fmla="*/ 16 h 950"/>
                  <a:gd name="T90" fmla="*/ 0 w 802"/>
                  <a:gd name="T91" fmla="*/ 13 h 950"/>
                  <a:gd name="T92" fmla="*/ 0 w 802"/>
                  <a:gd name="T93" fmla="*/ 11 h 9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02"/>
                  <a:gd name="T142" fmla="*/ 0 h 950"/>
                  <a:gd name="T143" fmla="*/ 802 w 802"/>
                  <a:gd name="T144" fmla="*/ 950 h 95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02" h="950">
                    <a:moveTo>
                      <a:pt x="0" y="392"/>
                    </a:moveTo>
                    <a:lnTo>
                      <a:pt x="1" y="359"/>
                    </a:lnTo>
                    <a:lnTo>
                      <a:pt x="7" y="327"/>
                    </a:lnTo>
                    <a:lnTo>
                      <a:pt x="13" y="296"/>
                    </a:lnTo>
                    <a:lnTo>
                      <a:pt x="23" y="266"/>
                    </a:lnTo>
                    <a:lnTo>
                      <a:pt x="36" y="237"/>
                    </a:lnTo>
                    <a:lnTo>
                      <a:pt x="51" y="210"/>
                    </a:lnTo>
                    <a:lnTo>
                      <a:pt x="67" y="184"/>
                    </a:lnTo>
                    <a:lnTo>
                      <a:pt x="86" y="159"/>
                    </a:lnTo>
                    <a:lnTo>
                      <a:pt x="107" y="136"/>
                    </a:lnTo>
                    <a:lnTo>
                      <a:pt x="128" y="114"/>
                    </a:lnTo>
                    <a:lnTo>
                      <a:pt x="152" y="95"/>
                    </a:lnTo>
                    <a:lnTo>
                      <a:pt x="178" y="77"/>
                    </a:lnTo>
                    <a:lnTo>
                      <a:pt x="204" y="61"/>
                    </a:lnTo>
                    <a:lnTo>
                      <a:pt x="230" y="46"/>
                    </a:lnTo>
                    <a:lnTo>
                      <a:pt x="258" y="33"/>
                    </a:lnTo>
                    <a:lnTo>
                      <a:pt x="287" y="22"/>
                    </a:lnTo>
                    <a:lnTo>
                      <a:pt x="316" y="13"/>
                    </a:lnTo>
                    <a:lnTo>
                      <a:pt x="347" y="7"/>
                    </a:lnTo>
                    <a:lnTo>
                      <a:pt x="377" y="3"/>
                    </a:lnTo>
                    <a:lnTo>
                      <a:pt x="407" y="0"/>
                    </a:lnTo>
                    <a:lnTo>
                      <a:pt x="437" y="2"/>
                    </a:lnTo>
                    <a:lnTo>
                      <a:pt x="467" y="5"/>
                    </a:lnTo>
                    <a:lnTo>
                      <a:pt x="496" y="10"/>
                    </a:lnTo>
                    <a:lnTo>
                      <a:pt x="525" y="19"/>
                    </a:lnTo>
                    <a:lnTo>
                      <a:pt x="553" y="31"/>
                    </a:lnTo>
                    <a:lnTo>
                      <a:pt x="580" y="46"/>
                    </a:lnTo>
                    <a:lnTo>
                      <a:pt x="604" y="63"/>
                    </a:lnTo>
                    <a:lnTo>
                      <a:pt x="628" y="84"/>
                    </a:lnTo>
                    <a:lnTo>
                      <a:pt x="651" y="108"/>
                    </a:lnTo>
                    <a:lnTo>
                      <a:pt x="670" y="136"/>
                    </a:lnTo>
                    <a:lnTo>
                      <a:pt x="688" y="167"/>
                    </a:lnTo>
                    <a:lnTo>
                      <a:pt x="703" y="202"/>
                    </a:lnTo>
                    <a:lnTo>
                      <a:pt x="707" y="212"/>
                    </a:lnTo>
                    <a:lnTo>
                      <a:pt x="715" y="238"/>
                    </a:lnTo>
                    <a:lnTo>
                      <a:pt x="729" y="275"/>
                    </a:lnTo>
                    <a:lnTo>
                      <a:pt x="744" y="322"/>
                    </a:lnTo>
                    <a:lnTo>
                      <a:pt x="761" y="370"/>
                    </a:lnTo>
                    <a:lnTo>
                      <a:pt x="778" y="417"/>
                    </a:lnTo>
                    <a:lnTo>
                      <a:pt x="792" y="458"/>
                    </a:lnTo>
                    <a:lnTo>
                      <a:pt x="802" y="489"/>
                    </a:lnTo>
                    <a:lnTo>
                      <a:pt x="793" y="490"/>
                    </a:lnTo>
                    <a:lnTo>
                      <a:pt x="783" y="492"/>
                    </a:lnTo>
                    <a:lnTo>
                      <a:pt x="773" y="494"/>
                    </a:lnTo>
                    <a:lnTo>
                      <a:pt x="764" y="497"/>
                    </a:lnTo>
                    <a:lnTo>
                      <a:pt x="754" y="499"/>
                    </a:lnTo>
                    <a:lnTo>
                      <a:pt x="744" y="502"/>
                    </a:lnTo>
                    <a:lnTo>
                      <a:pt x="735" y="504"/>
                    </a:lnTo>
                    <a:lnTo>
                      <a:pt x="725" y="507"/>
                    </a:lnTo>
                    <a:lnTo>
                      <a:pt x="725" y="508"/>
                    </a:lnTo>
                    <a:lnTo>
                      <a:pt x="724" y="508"/>
                    </a:lnTo>
                    <a:lnTo>
                      <a:pt x="723" y="508"/>
                    </a:lnTo>
                    <a:lnTo>
                      <a:pt x="722" y="509"/>
                    </a:lnTo>
                    <a:lnTo>
                      <a:pt x="719" y="509"/>
                    </a:lnTo>
                    <a:lnTo>
                      <a:pt x="718" y="511"/>
                    </a:lnTo>
                    <a:lnTo>
                      <a:pt x="712" y="490"/>
                    </a:lnTo>
                    <a:lnTo>
                      <a:pt x="701" y="453"/>
                    </a:lnTo>
                    <a:lnTo>
                      <a:pt x="686" y="405"/>
                    </a:lnTo>
                    <a:lnTo>
                      <a:pt x="670" y="353"/>
                    </a:lnTo>
                    <a:lnTo>
                      <a:pt x="654" y="302"/>
                    </a:lnTo>
                    <a:lnTo>
                      <a:pt x="641" y="258"/>
                    </a:lnTo>
                    <a:lnTo>
                      <a:pt x="631" y="228"/>
                    </a:lnTo>
                    <a:lnTo>
                      <a:pt x="628" y="216"/>
                    </a:lnTo>
                    <a:lnTo>
                      <a:pt x="623" y="200"/>
                    </a:lnTo>
                    <a:lnTo>
                      <a:pt x="616" y="185"/>
                    </a:lnTo>
                    <a:lnTo>
                      <a:pt x="609" y="171"/>
                    </a:lnTo>
                    <a:lnTo>
                      <a:pt x="600" y="157"/>
                    </a:lnTo>
                    <a:lnTo>
                      <a:pt x="592" y="143"/>
                    </a:lnTo>
                    <a:lnTo>
                      <a:pt x="581" y="130"/>
                    </a:lnTo>
                    <a:lnTo>
                      <a:pt x="570" y="119"/>
                    </a:lnTo>
                    <a:lnTo>
                      <a:pt x="558" y="108"/>
                    </a:lnTo>
                    <a:lnTo>
                      <a:pt x="546" y="98"/>
                    </a:lnTo>
                    <a:lnTo>
                      <a:pt x="532" y="88"/>
                    </a:lnTo>
                    <a:lnTo>
                      <a:pt x="518" y="79"/>
                    </a:lnTo>
                    <a:lnTo>
                      <a:pt x="505" y="71"/>
                    </a:lnTo>
                    <a:lnTo>
                      <a:pt x="488" y="65"/>
                    </a:lnTo>
                    <a:lnTo>
                      <a:pt x="473" y="58"/>
                    </a:lnTo>
                    <a:lnTo>
                      <a:pt x="456" y="53"/>
                    </a:lnTo>
                    <a:lnTo>
                      <a:pt x="439" y="49"/>
                    </a:lnTo>
                    <a:lnTo>
                      <a:pt x="419" y="46"/>
                    </a:lnTo>
                    <a:lnTo>
                      <a:pt x="398" y="43"/>
                    </a:lnTo>
                    <a:lnTo>
                      <a:pt x="378" y="42"/>
                    </a:lnTo>
                    <a:lnTo>
                      <a:pt x="358" y="42"/>
                    </a:lnTo>
                    <a:lnTo>
                      <a:pt x="338" y="43"/>
                    </a:lnTo>
                    <a:lnTo>
                      <a:pt x="317" y="47"/>
                    </a:lnTo>
                    <a:lnTo>
                      <a:pt x="298" y="51"/>
                    </a:lnTo>
                    <a:lnTo>
                      <a:pt x="279" y="56"/>
                    </a:lnTo>
                    <a:lnTo>
                      <a:pt x="261" y="63"/>
                    </a:lnTo>
                    <a:lnTo>
                      <a:pt x="242" y="70"/>
                    </a:lnTo>
                    <a:lnTo>
                      <a:pt x="225" y="79"/>
                    </a:lnTo>
                    <a:lnTo>
                      <a:pt x="208" y="88"/>
                    </a:lnTo>
                    <a:lnTo>
                      <a:pt x="192" y="99"/>
                    </a:lnTo>
                    <a:lnTo>
                      <a:pt x="176" y="112"/>
                    </a:lnTo>
                    <a:lnTo>
                      <a:pt x="162" y="125"/>
                    </a:lnTo>
                    <a:lnTo>
                      <a:pt x="148" y="139"/>
                    </a:lnTo>
                    <a:lnTo>
                      <a:pt x="132" y="159"/>
                    </a:lnTo>
                    <a:lnTo>
                      <a:pt x="118" y="181"/>
                    </a:lnTo>
                    <a:lnTo>
                      <a:pt x="106" y="203"/>
                    </a:lnTo>
                    <a:lnTo>
                      <a:pt x="95" y="227"/>
                    </a:lnTo>
                    <a:lnTo>
                      <a:pt x="87" y="252"/>
                    </a:lnTo>
                    <a:lnTo>
                      <a:pt x="82" y="279"/>
                    </a:lnTo>
                    <a:lnTo>
                      <a:pt x="79" y="305"/>
                    </a:lnTo>
                    <a:lnTo>
                      <a:pt x="78" y="333"/>
                    </a:lnTo>
                    <a:lnTo>
                      <a:pt x="80" y="369"/>
                    </a:lnTo>
                    <a:lnTo>
                      <a:pt x="84" y="405"/>
                    </a:lnTo>
                    <a:lnTo>
                      <a:pt x="93" y="442"/>
                    </a:lnTo>
                    <a:lnTo>
                      <a:pt x="104" y="480"/>
                    </a:lnTo>
                    <a:lnTo>
                      <a:pt x="108" y="491"/>
                    </a:lnTo>
                    <a:lnTo>
                      <a:pt x="118" y="522"/>
                    </a:lnTo>
                    <a:lnTo>
                      <a:pt x="133" y="567"/>
                    </a:lnTo>
                    <a:lnTo>
                      <a:pt x="152" y="622"/>
                    </a:lnTo>
                    <a:lnTo>
                      <a:pt x="172" y="682"/>
                    </a:lnTo>
                    <a:lnTo>
                      <a:pt x="193" y="745"/>
                    </a:lnTo>
                    <a:lnTo>
                      <a:pt x="212" y="803"/>
                    </a:lnTo>
                    <a:lnTo>
                      <a:pt x="229" y="853"/>
                    </a:lnTo>
                    <a:lnTo>
                      <a:pt x="236" y="872"/>
                    </a:lnTo>
                    <a:lnTo>
                      <a:pt x="241" y="890"/>
                    </a:lnTo>
                    <a:lnTo>
                      <a:pt x="247" y="904"/>
                    </a:lnTo>
                    <a:lnTo>
                      <a:pt x="250" y="913"/>
                    </a:lnTo>
                    <a:lnTo>
                      <a:pt x="243" y="916"/>
                    </a:lnTo>
                    <a:lnTo>
                      <a:pt x="235" y="921"/>
                    </a:lnTo>
                    <a:lnTo>
                      <a:pt x="225" y="925"/>
                    </a:lnTo>
                    <a:lnTo>
                      <a:pt x="215" y="930"/>
                    </a:lnTo>
                    <a:lnTo>
                      <a:pt x="205" y="936"/>
                    </a:lnTo>
                    <a:lnTo>
                      <a:pt x="194" y="941"/>
                    </a:lnTo>
                    <a:lnTo>
                      <a:pt x="185" y="945"/>
                    </a:lnTo>
                    <a:lnTo>
                      <a:pt x="177" y="950"/>
                    </a:lnTo>
                    <a:lnTo>
                      <a:pt x="167" y="922"/>
                    </a:lnTo>
                    <a:lnTo>
                      <a:pt x="148" y="868"/>
                    </a:lnTo>
                    <a:lnTo>
                      <a:pt x="122" y="796"/>
                    </a:lnTo>
                    <a:lnTo>
                      <a:pt x="93" y="717"/>
                    </a:lnTo>
                    <a:lnTo>
                      <a:pt x="65" y="638"/>
                    </a:lnTo>
                    <a:lnTo>
                      <a:pt x="41" y="572"/>
                    </a:lnTo>
                    <a:lnTo>
                      <a:pt x="24" y="524"/>
                    </a:lnTo>
                    <a:lnTo>
                      <a:pt x="18" y="506"/>
                    </a:lnTo>
                    <a:lnTo>
                      <a:pt x="10" y="477"/>
                    </a:lnTo>
                    <a:lnTo>
                      <a:pt x="5" y="448"/>
                    </a:lnTo>
                    <a:lnTo>
                      <a:pt x="1" y="420"/>
                    </a:lnTo>
                    <a:lnTo>
                      <a:pt x="0" y="392"/>
                    </a:lnTo>
                    <a:close/>
                  </a:path>
                </a:pathLst>
              </a:custGeom>
              <a:solidFill>
                <a:srgbClr val="004C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10" name="Freeform 159"/>
              <p:cNvSpPr>
                <a:spLocks/>
              </p:cNvSpPr>
              <p:nvPr/>
            </p:nvSpPr>
            <p:spPr bwMode="auto">
              <a:xfrm>
                <a:off x="3917" y="1641"/>
                <a:ext cx="77" cy="77"/>
              </a:xfrm>
              <a:custGeom>
                <a:avLst/>
                <a:gdLst>
                  <a:gd name="T0" fmla="*/ 6 w 463"/>
                  <a:gd name="T1" fmla="*/ 13 h 462"/>
                  <a:gd name="T2" fmla="*/ 4 w 463"/>
                  <a:gd name="T3" fmla="*/ 13 h 462"/>
                  <a:gd name="T4" fmla="*/ 3 w 463"/>
                  <a:gd name="T5" fmla="*/ 12 h 462"/>
                  <a:gd name="T6" fmla="*/ 4 w 463"/>
                  <a:gd name="T7" fmla="*/ 10 h 462"/>
                  <a:gd name="T8" fmla="*/ 3 w 463"/>
                  <a:gd name="T9" fmla="*/ 10 h 462"/>
                  <a:gd name="T10" fmla="*/ 3 w 463"/>
                  <a:gd name="T11" fmla="*/ 12 h 462"/>
                  <a:gd name="T12" fmla="*/ 1 w 463"/>
                  <a:gd name="T13" fmla="*/ 10 h 462"/>
                  <a:gd name="T14" fmla="*/ 0 w 463"/>
                  <a:gd name="T15" fmla="*/ 8 h 462"/>
                  <a:gd name="T16" fmla="*/ 0 w 463"/>
                  <a:gd name="T17" fmla="*/ 6 h 462"/>
                  <a:gd name="T18" fmla="*/ 0 w 463"/>
                  <a:gd name="T19" fmla="*/ 4 h 462"/>
                  <a:gd name="T20" fmla="*/ 1 w 463"/>
                  <a:gd name="T21" fmla="*/ 2 h 462"/>
                  <a:gd name="T22" fmla="*/ 2 w 463"/>
                  <a:gd name="T23" fmla="*/ 3 h 462"/>
                  <a:gd name="T24" fmla="*/ 3 w 463"/>
                  <a:gd name="T25" fmla="*/ 4 h 462"/>
                  <a:gd name="T26" fmla="*/ 3 w 463"/>
                  <a:gd name="T27" fmla="*/ 5 h 462"/>
                  <a:gd name="T28" fmla="*/ 7 w 463"/>
                  <a:gd name="T29" fmla="*/ 3 h 462"/>
                  <a:gd name="T30" fmla="*/ 6 w 463"/>
                  <a:gd name="T31" fmla="*/ 2 h 462"/>
                  <a:gd name="T32" fmla="*/ 6 w 463"/>
                  <a:gd name="T33" fmla="*/ 1 h 462"/>
                  <a:gd name="T34" fmla="*/ 6 w 463"/>
                  <a:gd name="T35" fmla="*/ 0 h 462"/>
                  <a:gd name="T36" fmla="*/ 6 w 463"/>
                  <a:gd name="T37" fmla="*/ 0 h 462"/>
                  <a:gd name="T38" fmla="*/ 8 w 463"/>
                  <a:gd name="T39" fmla="*/ 0 h 462"/>
                  <a:gd name="T40" fmla="*/ 10 w 463"/>
                  <a:gd name="T41" fmla="*/ 1 h 462"/>
                  <a:gd name="T42" fmla="*/ 11 w 463"/>
                  <a:gd name="T43" fmla="*/ 2 h 462"/>
                  <a:gd name="T44" fmla="*/ 12 w 463"/>
                  <a:gd name="T45" fmla="*/ 4 h 462"/>
                  <a:gd name="T46" fmla="*/ 13 w 463"/>
                  <a:gd name="T47" fmla="*/ 6 h 462"/>
                  <a:gd name="T48" fmla="*/ 13 w 463"/>
                  <a:gd name="T49" fmla="*/ 8 h 462"/>
                  <a:gd name="T50" fmla="*/ 12 w 463"/>
                  <a:gd name="T51" fmla="*/ 10 h 462"/>
                  <a:gd name="T52" fmla="*/ 11 w 463"/>
                  <a:gd name="T53" fmla="*/ 11 h 462"/>
                  <a:gd name="T54" fmla="*/ 10 w 463"/>
                  <a:gd name="T55" fmla="*/ 10 h 462"/>
                  <a:gd name="T56" fmla="*/ 11 w 463"/>
                  <a:gd name="T57" fmla="*/ 9 h 462"/>
                  <a:gd name="T58" fmla="*/ 11 w 463"/>
                  <a:gd name="T59" fmla="*/ 8 h 462"/>
                  <a:gd name="T60" fmla="*/ 10 w 463"/>
                  <a:gd name="T61" fmla="*/ 7 h 462"/>
                  <a:gd name="T62" fmla="*/ 9 w 463"/>
                  <a:gd name="T63" fmla="*/ 6 h 462"/>
                  <a:gd name="T64" fmla="*/ 7 w 463"/>
                  <a:gd name="T65" fmla="*/ 6 h 462"/>
                  <a:gd name="T66" fmla="*/ 6 w 463"/>
                  <a:gd name="T67" fmla="*/ 7 h 462"/>
                  <a:gd name="T68" fmla="*/ 6 w 463"/>
                  <a:gd name="T69" fmla="*/ 8 h 462"/>
                  <a:gd name="T70" fmla="*/ 6 w 463"/>
                  <a:gd name="T71" fmla="*/ 10 h 462"/>
                  <a:gd name="T72" fmla="*/ 7 w 463"/>
                  <a:gd name="T73" fmla="*/ 10 h 462"/>
                  <a:gd name="T74" fmla="*/ 8 w 463"/>
                  <a:gd name="T75" fmla="*/ 11 h 462"/>
                  <a:gd name="T76" fmla="*/ 9 w 463"/>
                  <a:gd name="T77" fmla="*/ 10 h 462"/>
                  <a:gd name="T78" fmla="*/ 9 w 463"/>
                  <a:gd name="T79" fmla="*/ 10 h 462"/>
                  <a:gd name="T80" fmla="*/ 10 w 463"/>
                  <a:gd name="T81" fmla="*/ 12 h 462"/>
                  <a:gd name="T82" fmla="*/ 8 w 463"/>
                  <a:gd name="T83" fmla="*/ 13 h 462"/>
                  <a:gd name="T84" fmla="*/ 7 w 463"/>
                  <a:gd name="T85" fmla="*/ 13 h 4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3"/>
                  <a:gd name="T130" fmla="*/ 0 h 462"/>
                  <a:gd name="T131" fmla="*/ 463 w 463"/>
                  <a:gd name="T132" fmla="*/ 462 h 4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3" h="462">
                    <a:moveTo>
                      <a:pt x="231" y="462"/>
                    </a:moveTo>
                    <a:lnTo>
                      <a:pt x="217" y="462"/>
                    </a:lnTo>
                    <a:lnTo>
                      <a:pt x="203" y="460"/>
                    </a:lnTo>
                    <a:lnTo>
                      <a:pt x="189" y="459"/>
                    </a:lnTo>
                    <a:lnTo>
                      <a:pt x="176" y="456"/>
                    </a:lnTo>
                    <a:lnTo>
                      <a:pt x="162" y="452"/>
                    </a:lnTo>
                    <a:lnTo>
                      <a:pt x="149" y="447"/>
                    </a:lnTo>
                    <a:lnTo>
                      <a:pt x="136" y="443"/>
                    </a:lnTo>
                    <a:lnTo>
                      <a:pt x="124" y="436"/>
                    </a:lnTo>
                    <a:lnTo>
                      <a:pt x="135" y="417"/>
                    </a:lnTo>
                    <a:lnTo>
                      <a:pt x="144" y="393"/>
                    </a:lnTo>
                    <a:lnTo>
                      <a:pt x="148" y="364"/>
                    </a:lnTo>
                    <a:lnTo>
                      <a:pt x="146" y="331"/>
                    </a:lnTo>
                    <a:lnTo>
                      <a:pt x="116" y="335"/>
                    </a:lnTo>
                    <a:lnTo>
                      <a:pt x="117" y="360"/>
                    </a:lnTo>
                    <a:lnTo>
                      <a:pt x="115" y="383"/>
                    </a:lnTo>
                    <a:lnTo>
                      <a:pt x="108" y="403"/>
                    </a:lnTo>
                    <a:lnTo>
                      <a:pt x="99" y="420"/>
                    </a:lnTo>
                    <a:lnTo>
                      <a:pt x="77" y="403"/>
                    </a:lnTo>
                    <a:lnTo>
                      <a:pt x="58" y="384"/>
                    </a:lnTo>
                    <a:lnTo>
                      <a:pt x="41" y="362"/>
                    </a:lnTo>
                    <a:lnTo>
                      <a:pt x="27" y="340"/>
                    </a:lnTo>
                    <a:lnTo>
                      <a:pt x="15" y="314"/>
                    </a:lnTo>
                    <a:lnTo>
                      <a:pt x="7" y="288"/>
                    </a:lnTo>
                    <a:lnTo>
                      <a:pt x="2" y="260"/>
                    </a:lnTo>
                    <a:lnTo>
                      <a:pt x="0" y="231"/>
                    </a:lnTo>
                    <a:lnTo>
                      <a:pt x="1" y="208"/>
                    </a:lnTo>
                    <a:lnTo>
                      <a:pt x="5" y="185"/>
                    </a:lnTo>
                    <a:lnTo>
                      <a:pt x="10" y="164"/>
                    </a:lnTo>
                    <a:lnTo>
                      <a:pt x="19" y="142"/>
                    </a:lnTo>
                    <a:lnTo>
                      <a:pt x="29" y="122"/>
                    </a:lnTo>
                    <a:lnTo>
                      <a:pt x="41" y="102"/>
                    </a:lnTo>
                    <a:lnTo>
                      <a:pt x="54" y="84"/>
                    </a:lnTo>
                    <a:lnTo>
                      <a:pt x="71" y="67"/>
                    </a:lnTo>
                    <a:lnTo>
                      <a:pt x="75" y="79"/>
                    </a:lnTo>
                    <a:lnTo>
                      <a:pt x="81" y="94"/>
                    </a:lnTo>
                    <a:lnTo>
                      <a:pt x="87" y="111"/>
                    </a:lnTo>
                    <a:lnTo>
                      <a:pt x="93" y="129"/>
                    </a:lnTo>
                    <a:lnTo>
                      <a:pt x="100" y="145"/>
                    </a:lnTo>
                    <a:lnTo>
                      <a:pt x="105" y="160"/>
                    </a:lnTo>
                    <a:lnTo>
                      <a:pt x="109" y="172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239" y="116"/>
                    </a:lnTo>
                    <a:lnTo>
                      <a:pt x="238" y="114"/>
                    </a:lnTo>
                    <a:lnTo>
                      <a:pt x="235" y="107"/>
                    </a:lnTo>
                    <a:lnTo>
                      <a:pt x="232" y="95"/>
                    </a:lnTo>
                    <a:lnTo>
                      <a:pt x="226" y="79"/>
                    </a:lnTo>
                    <a:lnTo>
                      <a:pt x="221" y="63"/>
                    </a:lnTo>
                    <a:lnTo>
                      <a:pt x="215" y="45"/>
                    </a:lnTo>
                    <a:lnTo>
                      <a:pt x="209" y="29"/>
                    </a:lnTo>
                    <a:lnTo>
                      <a:pt x="205" y="14"/>
                    </a:lnTo>
                    <a:lnTo>
                      <a:pt x="201" y="4"/>
                    </a:lnTo>
                    <a:lnTo>
                      <a:pt x="208" y="2"/>
                    </a:lnTo>
                    <a:lnTo>
                      <a:pt x="216" y="1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54" y="1"/>
                    </a:lnTo>
                    <a:lnTo>
                      <a:pt x="277" y="5"/>
                    </a:lnTo>
                    <a:lnTo>
                      <a:pt x="300" y="11"/>
                    </a:lnTo>
                    <a:lnTo>
                      <a:pt x="321" y="19"/>
                    </a:lnTo>
                    <a:lnTo>
                      <a:pt x="341" y="28"/>
                    </a:lnTo>
                    <a:lnTo>
                      <a:pt x="361" y="40"/>
                    </a:lnTo>
                    <a:lnTo>
                      <a:pt x="378" y="53"/>
                    </a:lnTo>
                    <a:lnTo>
                      <a:pt x="395" y="68"/>
                    </a:lnTo>
                    <a:lnTo>
                      <a:pt x="410" y="84"/>
                    </a:lnTo>
                    <a:lnTo>
                      <a:pt x="423" y="102"/>
                    </a:lnTo>
                    <a:lnTo>
                      <a:pt x="435" y="121"/>
                    </a:lnTo>
                    <a:lnTo>
                      <a:pt x="445" y="141"/>
                    </a:lnTo>
                    <a:lnTo>
                      <a:pt x="452" y="162"/>
                    </a:lnTo>
                    <a:lnTo>
                      <a:pt x="459" y="185"/>
                    </a:lnTo>
                    <a:lnTo>
                      <a:pt x="462" y="208"/>
                    </a:lnTo>
                    <a:lnTo>
                      <a:pt x="463" y="231"/>
                    </a:lnTo>
                    <a:lnTo>
                      <a:pt x="462" y="255"/>
                    </a:lnTo>
                    <a:lnTo>
                      <a:pt x="459" y="277"/>
                    </a:lnTo>
                    <a:lnTo>
                      <a:pt x="452" y="299"/>
                    </a:lnTo>
                    <a:lnTo>
                      <a:pt x="445" y="320"/>
                    </a:lnTo>
                    <a:lnTo>
                      <a:pt x="435" y="341"/>
                    </a:lnTo>
                    <a:lnTo>
                      <a:pt x="424" y="359"/>
                    </a:lnTo>
                    <a:lnTo>
                      <a:pt x="411" y="377"/>
                    </a:lnTo>
                    <a:lnTo>
                      <a:pt x="396" y="393"/>
                    </a:lnTo>
                    <a:lnTo>
                      <a:pt x="387" y="382"/>
                    </a:lnTo>
                    <a:lnTo>
                      <a:pt x="378" y="370"/>
                    </a:lnTo>
                    <a:lnTo>
                      <a:pt x="371" y="361"/>
                    </a:lnTo>
                    <a:lnTo>
                      <a:pt x="365" y="354"/>
                    </a:lnTo>
                    <a:lnTo>
                      <a:pt x="375" y="341"/>
                    </a:lnTo>
                    <a:lnTo>
                      <a:pt x="382" y="327"/>
                    </a:lnTo>
                    <a:lnTo>
                      <a:pt x="387" y="311"/>
                    </a:lnTo>
                    <a:lnTo>
                      <a:pt x="389" y="293"/>
                    </a:lnTo>
                    <a:lnTo>
                      <a:pt x="387" y="276"/>
                    </a:lnTo>
                    <a:lnTo>
                      <a:pt x="382" y="259"/>
                    </a:lnTo>
                    <a:lnTo>
                      <a:pt x="374" y="244"/>
                    </a:lnTo>
                    <a:lnTo>
                      <a:pt x="363" y="231"/>
                    </a:lnTo>
                    <a:lnTo>
                      <a:pt x="350" y="220"/>
                    </a:lnTo>
                    <a:lnTo>
                      <a:pt x="335" y="212"/>
                    </a:lnTo>
                    <a:lnTo>
                      <a:pt x="318" y="208"/>
                    </a:lnTo>
                    <a:lnTo>
                      <a:pt x="301" y="205"/>
                    </a:lnTo>
                    <a:lnTo>
                      <a:pt x="282" y="208"/>
                    </a:lnTo>
                    <a:lnTo>
                      <a:pt x="266" y="212"/>
                    </a:lnTo>
                    <a:lnTo>
                      <a:pt x="251" y="220"/>
                    </a:lnTo>
                    <a:lnTo>
                      <a:pt x="238" y="231"/>
                    </a:lnTo>
                    <a:lnTo>
                      <a:pt x="228" y="244"/>
                    </a:lnTo>
                    <a:lnTo>
                      <a:pt x="219" y="259"/>
                    </a:lnTo>
                    <a:lnTo>
                      <a:pt x="215" y="276"/>
                    </a:lnTo>
                    <a:lnTo>
                      <a:pt x="213" y="293"/>
                    </a:lnTo>
                    <a:lnTo>
                      <a:pt x="215" y="311"/>
                    </a:lnTo>
                    <a:lnTo>
                      <a:pt x="219" y="328"/>
                    </a:lnTo>
                    <a:lnTo>
                      <a:pt x="228" y="343"/>
                    </a:lnTo>
                    <a:lnTo>
                      <a:pt x="238" y="356"/>
                    </a:lnTo>
                    <a:lnTo>
                      <a:pt x="251" y="366"/>
                    </a:lnTo>
                    <a:lnTo>
                      <a:pt x="266" y="375"/>
                    </a:lnTo>
                    <a:lnTo>
                      <a:pt x="282" y="379"/>
                    </a:lnTo>
                    <a:lnTo>
                      <a:pt x="301" y="382"/>
                    </a:lnTo>
                    <a:lnTo>
                      <a:pt x="306" y="382"/>
                    </a:lnTo>
                    <a:lnTo>
                      <a:pt x="311" y="380"/>
                    </a:lnTo>
                    <a:lnTo>
                      <a:pt x="317" y="380"/>
                    </a:lnTo>
                    <a:lnTo>
                      <a:pt x="321" y="379"/>
                    </a:lnTo>
                    <a:lnTo>
                      <a:pt x="326" y="377"/>
                    </a:lnTo>
                    <a:lnTo>
                      <a:pt x="331" y="376"/>
                    </a:lnTo>
                    <a:lnTo>
                      <a:pt x="336" y="374"/>
                    </a:lnTo>
                    <a:lnTo>
                      <a:pt x="340" y="372"/>
                    </a:lnTo>
                    <a:lnTo>
                      <a:pt x="374" y="414"/>
                    </a:lnTo>
                    <a:lnTo>
                      <a:pt x="359" y="424"/>
                    </a:lnTo>
                    <a:lnTo>
                      <a:pt x="343" y="434"/>
                    </a:lnTo>
                    <a:lnTo>
                      <a:pt x="325" y="443"/>
                    </a:lnTo>
                    <a:lnTo>
                      <a:pt x="307" y="449"/>
                    </a:lnTo>
                    <a:lnTo>
                      <a:pt x="289" y="455"/>
                    </a:lnTo>
                    <a:lnTo>
                      <a:pt x="271" y="459"/>
                    </a:lnTo>
                    <a:lnTo>
                      <a:pt x="251" y="461"/>
                    </a:lnTo>
                    <a:lnTo>
                      <a:pt x="231" y="462"/>
                    </a:lnTo>
                    <a:close/>
                  </a:path>
                </a:pathLst>
              </a:custGeom>
              <a:solidFill>
                <a:srgbClr val="33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11" name="Freeform 160"/>
              <p:cNvSpPr>
                <a:spLocks/>
              </p:cNvSpPr>
              <p:nvPr/>
            </p:nvSpPr>
            <p:spPr bwMode="auto">
              <a:xfrm>
                <a:off x="3957" y="1680"/>
                <a:ext cx="20" cy="19"/>
              </a:xfrm>
              <a:custGeom>
                <a:avLst/>
                <a:gdLst>
                  <a:gd name="T0" fmla="*/ 2 w 115"/>
                  <a:gd name="T1" fmla="*/ 3 h 116"/>
                  <a:gd name="T2" fmla="*/ 1 w 115"/>
                  <a:gd name="T3" fmla="*/ 3 h 116"/>
                  <a:gd name="T4" fmla="*/ 1 w 115"/>
                  <a:gd name="T5" fmla="*/ 3 h 116"/>
                  <a:gd name="T6" fmla="*/ 1 w 115"/>
                  <a:gd name="T7" fmla="*/ 3 h 116"/>
                  <a:gd name="T8" fmla="*/ 1 w 115"/>
                  <a:gd name="T9" fmla="*/ 3 h 116"/>
                  <a:gd name="T10" fmla="*/ 0 w 115"/>
                  <a:gd name="T11" fmla="*/ 2 h 116"/>
                  <a:gd name="T12" fmla="*/ 0 w 115"/>
                  <a:gd name="T13" fmla="*/ 2 h 116"/>
                  <a:gd name="T14" fmla="*/ 0 w 115"/>
                  <a:gd name="T15" fmla="*/ 2 h 116"/>
                  <a:gd name="T16" fmla="*/ 0 w 115"/>
                  <a:gd name="T17" fmla="*/ 2 h 116"/>
                  <a:gd name="T18" fmla="*/ 0 w 115"/>
                  <a:gd name="T19" fmla="*/ 1 h 116"/>
                  <a:gd name="T20" fmla="*/ 0 w 115"/>
                  <a:gd name="T21" fmla="*/ 1 h 116"/>
                  <a:gd name="T22" fmla="*/ 0 w 115"/>
                  <a:gd name="T23" fmla="*/ 1 h 116"/>
                  <a:gd name="T24" fmla="*/ 1 w 115"/>
                  <a:gd name="T25" fmla="*/ 0 h 116"/>
                  <a:gd name="T26" fmla="*/ 1 w 115"/>
                  <a:gd name="T27" fmla="*/ 0 h 116"/>
                  <a:gd name="T28" fmla="*/ 1 w 115"/>
                  <a:gd name="T29" fmla="*/ 0 h 116"/>
                  <a:gd name="T30" fmla="*/ 1 w 115"/>
                  <a:gd name="T31" fmla="*/ 0 h 116"/>
                  <a:gd name="T32" fmla="*/ 2 w 115"/>
                  <a:gd name="T33" fmla="*/ 0 h 116"/>
                  <a:gd name="T34" fmla="*/ 2 w 115"/>
                  <a:gd name="T35" fmla="*/ 0 h 116"/>
                  <a:gd name="T36" fmla="*/ 2 w 115"/>
                  <a:gd name="T37" fmla="*/ 0 h 116"/>
                  <a:gd name="T38" fmla="*/ 3 w 115"/>
                  <a:gd name="T39" fmla="*/ 0 h 116"/>
                  <a:gd name="T40" fmla="*/ 3 w 115"/>
                  <a:gd name="T41" fmla="*/ 0 h 116"/>
                  <a:gd name="T42" fmla="*/ 3 w 115"/>
                  <a:gd name="T43" fmla="*/ 1 h 116"/>
                  <a:gd name="T44" fmla="*/ 3 w 115"/>
                  <a:gd name="T45" fmla="*/ 1 h 116"/>
                  <a:gd name="T46" fmla="*/ 3 w 115"/>
                  <a:gd name="T47" fmla="*/ 1 h 116"/>
                  <a:gd name="T48" fmla="*/ 3 w 115"/>
                  <a:gd name="T49" fmla="*/ 2 h 116"/>
                  <a:gd name="T50" fmla="*/ 3 w 115"/>
                  <a:gd name="T51" fmla="*/ 2 h 116"/>
                  <a:gd name="T52" fmla="*/ 3 w 115"/>
                  <a:gd name="T53" fmla="*/ 2 h 116"/>
                  <a:gd name="T54" fmla="*/ 3 w 115"/>
                  <a:gd name="T55" fmla="*/ 2 h 116"/>
                  <a:gd name="T56" fmla="*/ 3 w 115"/>
                  <a:gd name="T57" fmla="*/ 3 h 116"/>
                  <a:gd name="T58" fmla="*/ 3 w 115"/>
                  <a:gd name="T59" fmla="*/ 3 h 116"/>
                  <a:gd name="T60" fmla="*/ 2 w 115"/>
                  <a:gd name="T61" fmla="*/ 3 h 116"/>
                  <a:gd name="T62" fmla="*/ 2 w 115"/>
                  <a:gd name="T63" fmla="*/ 3 h 116"/>
                  <a:gd name="T64" fmla="*/ 2 w 115"/>
                  <a:gd name="T65" fmla="*/ 3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16"/>
                  <a:gd name="T101" fmla="*/ 115 w 115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16">
                    <a:moveTo>
                      <a:pt x="58" y="116"/>
                    </a:moveTo>
                    <a:lnTo>
                      <a:pt x="46" y="115"/>
                    </a:lnTo>
                    <a:lnTo>
                      <a:pt x="35" y="112"/>
                    </a:lnTo>
                    <a:lnTo>
                      <a:pt x="25" y="107"/>
                    </a:lnTo>
                    <a:lnTo>
                      <a:pt x="17" y="99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2"/>
                    </a:lnTo>
                    <a:lnTo>
                      <a:pt x="58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7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99"/>
                    </a:lnTo>
                    <a:lnTo>
                      <a:pt x="90" y="107"/>
                    </a:lnTo>
                    <a:lnTo>
                      <a:pt x="80" y="112"/>
                    </a:lnTo>
                    <a:lnTo>
                      <a:pt x="69" y="115"/>
                    </a:lnTo>
                    <a:lnTo>
                      <a:pt x="58" y="116"/>
                    </a:lnTo>
                    <a:close/>
                  </a:path>
                </a:pathLst>
              </a:custGeom>
              <a:solidFill>
                <a:srgbClr val="99C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12" name="Freeform 161"/>
              <p:cNvSpPr>
                <a:spLocks/>
              </p:cNvSpPr>
              <p:nvPr/>
            </p:nvSpPr>
            <p:spPr bwMode="auto">
              <a:xfrm>
                <a:off x="4062" y="1738"/>
                <a:ext cx="38" cy="20"/>
              </a:xfrm>
              <a:custGeom>
                <a:avLst/>
                <a:gdLst>
                  <a:gd name="T0" fmla="*/ 4 w 226"/>
                  <a:gd name="T1" fmla="*/ 3 h 117"/>
                  <a:gd name="T2" fmla="*/ 3 w 226"/>
                  <a:gd name="T3" fmla="*/ 3 h 117"/>
                  <a:gd name="T4" fmla="*/ 2 w 226"/>
                  <a:gd name="T5" fmla="*/ 3 h 117"/>
                  <a:gd name="T6" fmla="*/ 2 w 226"/>
                  <a:gd name="T7" fmla="*/ 3 h 117"/>
                  <a:gd name="T8" fmla="*/ 1 w 226"/>
                  <a:gd name="T9" fmla="*/ 3 h 117"/>
                  <a:gd name="T10" fmla="*/ 1 w 226"/>
                  <a:gd name="T11" fmla="*/ 3 h 117"/>
                  <a:gd name="T12" fmla="*/ 0 w 226"/>
                  <a:gd name="T13" fmla="*/ 3 h 117"/>
                  <a:gd name="T14" fmla="*/ 0 w 226"/>
                  <a:gd name="T15" fmla="*/ 3 h 117"/>
                  <a:gd name="T16" fmla="*/ 0 w 226"/>
                  <a:gd name="T17" fmla="*/ 3 h 117"/>
                  <a:gd name="T18" fmla="*/ 0 w 226"/>
                  <a:gd name="T19" fmla="*/ 2 h 117"/>
                  <a:gd name="T20" fmla="*/ 0 w 226"/>
                  <a:gd name="T21" fmla="*/ 2 h 117"/>
                  <a:gd name="T22" fmla="*/ 0 w 226"/>
                  <a:gd name="T23" fmla="*/ 2 h 117"/>
                  <a:gd name="T24" fmla="*/ 1 w 226"/>
                  <a:gd name="T25" fmla="*/ 1 h 117"/>
                  <a:gd name="T26" fmla="*/ 1 w 226"/>
                  <a:gd name="T27" fmla="*/ 1 h 117"/>
                  <a:gd name="T28" fmla="*/ 2 w 226"/>
                  <a:gd name="T29" fmla="*/ 1 h 117"/>
                  <a:gd name="T30" fmla="*/ 2 w 226"/>
                  <a:gd name="T31" fmla="*/ 1 h 117"/>
                  <a:gd name="T32" fmla="*/ 3 w 226"/>
                  <a:gd name="T33" fmla="*/ 0 h 117"/>
                  <a:gd name="T34" fmla="*/ 4 w 226"/>
                  <a:gd name="T35" fmla="*/ 0 h 117"/>
                  <a:gd name="T36" fmla="*/ 4 w 226"/>
                  <a:gd name="T37" fmla="*/ 0 h 117"/>
                  <a:gd name="T38" fmla="*/ 5 w 226"/>
                  <a:gd name="T39" fmla="*/ 0 h 117"/>
                  <a:gd name="T40" fmla="*/ 5 w 226"/>
                  <a:gd name="T41" fmla="*/ 0 h 117"/>
                  <a:gd name="T42" fmla="*/ 6 w 226"/>
                  <a:gd name="T43" fmla="*/ 0 h 117"/>
                  <a:gd name="T44" fmla="*/ 6 w 226"/>
                  <a:gd name="T45" fmla="*/ 0 h 117"/>
                  <a:gd name="T46" fmla="*/ 6 w 226"/>
                  <a:gd name="T47" fmla="*/ 1 h 117"/>
                  <a:gd name="T48" fmla="*/ 6 w 226"/>
                  <a:gd name="T49" fmla="*/ 1 h 117"/>
                  <a:gd name="T50" fmla="*/ 6 w 226"/>
                  <a:gd name="T51" fmla="*/ 1 h 117"/>
                  <a:gd name="T52" fmla="*/ 6 w 226"/>
                  <a:gd name="T53" fmla="*/ 1 h 117"/>
                  <a:gd name="T54" fmla="*/ 6 w 226"/>
                  <a:gd name="T55" fmla="*/ 1 h 117"/>
                  <a:gd name="T56" fmla="*/ 6 w 226"/>
                  <a:gd name="T57" fmla="*/ 1 h 117"/>
                  <a:gd name="T58" fmla="*/ 6 w 226"/>
                  <a:gd name="T59" fmla="*/ 1 h 117"/>
                  <a:gd name="T60" fmla="*/ 6 w 226"/>
                  <a:gd name="T61" fmla="*/ 2 h 117"/>
                  <a:gd name="T62" fmla="*/ 6 w 226"/>
                  <a:gd name="T63" fmla="*/ 2 h 117"/>
                  <a:gd name="T64" fmla="*/ 6 w 226"/>
                  <a:gd name="T65" fmla="*/ 2 h 117"/>
                  <a:gd name="T66" fmla="*/ 5 w 226"/>
                  <a:gd name="T67" fmla="*/ 2 h 117"/>
                  <a:gd name="T68" fmla="*/ 5 w 226"/>
                  <a:gd name="T69" fmla="*/ 3 h 117"/>
                  <a:gd name="T70" fmla="*/ 4 w 226"/>
                  <a:gd name="T71" fmla="*/ 3 h 117"/>
                  <a:gd name="T72" fmla="*/ 4 w 226"/>
                  <a:gd name="T73" fmla="*/ 3 h 1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6"/>
                  <a:gd name="T112" fmla="*/ 0 h 117"/>
                  <a:gd name="T113" fmla="*/ 226 w 226"/>
                  <a:gd name="T114" fmla="*/ 117 h 1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6" h="117">
                    <a:moveTo>
                      <a:pt x="126" y="108"/>
                    </a:moveTo>
                    <a:lnTo>
                      <a:pt x="103" y="113"/>
                    </a:lnTo>
                    <a:lnTo>
                      <a:pt x="80" y="116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6" y="110"/>
                    </a:lnTo>
                    <a:lnTo>
                      <a:pt x="13" y="104"/>
                    </a:lnTo>
                    <a:lnTo>
                      <a:pt x="5" y="97"/>
                    </a:lnTo>
                    <a:lnTo>
                      <a:pt x="0" y="89"/>
                    </a:lnTo>
                    <a:lnTo>
                      <a:pt x="0" y="79"/>
                    </a:lnTo>
                    <a:lnTo>
                      <a:pt x="4" y="68"/>
                    </a:lnTo>
                    <a:lnTo>
                      <a:pt x="11" y="58"/>
                    </a:lnTo>
                    <a:lnTo>
                      <a:pt x="23" y="46"/>
                    </a:lnTo>
                    <a:lnTo>
                      <a:pt x="37" y="35"/>
                    </a:lnTo>
                    <a:lnTo>
                      <a:pt x="55" y="24"/>
                    </a:lnTo>
                    <a:lnTo>
                      <a:pt x="76" y="16"/>
                    </a:lnTo>
                    <a:lnTo>
                      <a:pt x="99" y="8"/>
                    </a:lnTo>
                    <a:lnTo>
                      <a:pt x="123" y="3"/>
                    </a:lnTo>
                    <a:lnTo>
                      <a:pt x="146" y="0"/>
                    </a:lnTo>
                    <a:lnTo>
                      <a:pt x="166" y="0"/>
                    </a:lnTo>
                    <a:lnTo>
                      <a:pt x="184" y="2"/>
                    </a:lnTo>
                    <a:lnTo>
                      <a:pt x="199" y="5"/>
                    </a:lnTo>
                    <a:lnTo>
                      <a:pt x="212" y="11"/>
                    </a:lnTo>
                    <a:lnTo>
                      <a:pt x="221" y="18"/>
                    </a:lnTo>
                    <a:lnTo>
                      <a:pt x="225" y="26"/>
                    </a:lnTo>
                    <a:lnTo>
                      <a:pt x="225" y="27"/>
                    </a:lnTo>
                    <a:lnTo>
                      <a:pt x="226" y="30"/>
                    </a:lnTo>
                    <a:lnTo>
                      <a:pt x="226" y="31"/>
                    </a:lnTo>
                    <a:lnTo>
                      <a:pt x="226" y="32"/>
                    </a:lnTo>
                    <a:lnTo>
                      <a:pt x="224" y="41"/>
                    </a:lnTo>
                    <a:lnTo>
                      <a:pt x="219" y="52"/>
                    </a:lnTo>
                    <a:lnTo>
                      <a:pt x="211" y="62"/>
                    </a:lnTo>
                    <a:lnTo>
                      <a:pt x="199" y="73"/>
                    </a:lnTo>
                    <a:lnTo>
                      <a:pt x="184" y="83"/>
                    </a:lnTo>
                    <a:lnTo>
                      <a:pt x="168" y="92"/>
                    </a:lnTo>
                    <a:lnTo>
                      <a:pt x="148" y="101"/>
                    </a:lnTo>
                    <a:lnTo>
                      <a:pt x="126" y="108"/>
                    </a:lnTo>
                    <a:close/>
                  </a:path>
                </a:pathLst>
              </a:custGeom>
              <a:solidFill>
                <a:srgbClr val="004C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</p:grpSp>
      </p:grpSp>
      <p:sp>
        <p:nvSpPr>
          <p:cNvPr id="20512" name="Text Box 162"/>
          <p:cNvSpPr txBox="1">
            <a:spLocks noChangeArrowheads="1"/>
          </p:cNvSpPr>
          <p:nvPr/>
        </p:nvSpPr>
        <p:spPr bwMode="auto">
          <a:xfrm>
            <a:off x="7810500" y="1181100"/>
            <a:ext cx="78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Call Center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endParaRPr lang="it-IT" b="1" i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20513" name="Picture 163" descr="j023718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6100" y="717550"/>
            <a:ext cx="4778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Text Box 164"/>
          <p:cNvSpPr txBox="1">
            <a:spLocks noChangeArrowheads="1"/>
          </p:cNvSpPr>
          <p:nvPr/>
        </p:nvSpPr>
        <p:spPr bwMode="auto">
          <a:xfrm>
            <a:off x="2909888" y="1181100"/>
            <a:ext cx="831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Self Service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(450)</a:t>
            </a:r>
          </a:p>
        </p:txBody>
      </p:sp>
      <p:grpSp>
        <p:nvGrpSpPr>
          <p:cNvPr id="20515" name="Group 165"/>
          <p:cNvGrpSpPr>
            <a:grpSpLocks/>
          </p:cNvGrpSpPr>
          <p:nvPr/>
        </p:nvGrpSpPr>
        <p:grpSpPr bwMode="auto">
          <a:xfrm>
            <a:off x="1770063" y="755650"/>
            <a:ext cx="433387" cy="404813"/>
            <a:chOff x="5070" y="1480"/>
            <a:chExt cx="452" cy="401"/>
          </a:xfrm>
        </p:grpSpPr>
        <p:sp>
          <p:nvSpPr>
            <p:cNvPr id="20680" name="Rectangle 166"/>
            <p:cNvSpPr>
              <a:spLocks noChangeArrowheads="1"/>
            </p:cNvSpPr>
            <p:nvPr/>
          </p:nvSpPr>
          <p:spPr bwMode="auto">
            <a:xfrm rot="629684" flipH="1">
              <a:off x="5070" y="1480"/>
              <a:ext cx="452" cy="388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defTabSz="912813" eaLnBrk="0" hangingPunct="0"/>
              <a:endParaRPr lang="it-IT"/>
            </a:p>
          </p:txBody>
        </p:sp>
        <p:grpSp>
          <p:nvGrpSpPr>
            <p:cNvPr id="20681" name="Group 167"/>
            <p:cNvGrpSpPr>
              <a:grpSpLocks/>
            </p:cNvGrpSpPr>
            <p:nvPr/>
          </p:nvGrpSpPr>
          <p:grpSpPr bwMode="auto">
            <a:xfrm>
              <a:off x="5116" y="1480"/>
              <a:ext cx="380" cy="401"/>
              <a:chOff x="1654" y="3346"/>
              <a:chExt cx="380" cy="401"/>
            </a:xfrm>
          </p:grpSpPr>
          <p:sp>
            <p:nvSpPr>
              <p:cNvPr id="20682" name="Freeform 168"/>
              <p:cNvSpPr>
                <a:spLocks/>
              </p:cNvSpPr>
              <p:nvPr/>
            </p:nvSpPr>
            <p:spPr bwMode="auto">
              <a:xfrm>
                <a:off x="1683" y="3393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3" name="Freeform 169"/>
              <p:cNvSpPr>
                <a:spLocks/>
              </p:cNvSpPr>
              <p:nvPr/>
            </p:nvSpPr>
            <p:spPr bwMode="auto">
              <a:xfrm>
                <a:off x="1743" y="3393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2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2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4" name="Freeform 170"/>
              <p:cNvSpPr>
                <a:spLocks/>
              </p:cNvSpPr>
              <p:nvPr/>
            </p:nvSpPr>
            <p:spPr bwMode="auto">
              <a:xfrm>
                <a:off x="1712" y="3373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5" name="Freeform 171"/>
              <p:cNvSpPr>
                <a:spLocks/>
              </p:cNvSpPr>
              <p:nvPr/>
            </p:nvSpPr>
            <p:spPr bwMode="auto">
              <a:xfrm>
                <a:off x="1803" y="3393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6" name="Freeform 172"/>
              <p:cNvSpPr>
                <a:spLocks/>
              </p:cNvSpPr>
              <p:nvPr/>
            </p:nvSpPr>
            <p:spPr bwMode="auto">
              <a:xfrm>
                <a:off x="1772" y="3373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7" name="Freeform 173"/>
              <p:cNvSpPr>
                <a:spLocks/>
              </p:cNvSpPr>
              <p:nvPr/>
            </p:nvSpPr>
            <p:spPr bwMode="auto">
              <a:xfrm>
                <a:off x="1862" y="3393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8" name="Freeform 174"/>
              <p:cNvSpPr>
                <a:spLocks/>
              </p:cNvSpPr>
              <p:nvPr/>
            </p:nvSpPr>
            <p:spPr bwMode="auto">
              <a:xfrm>
                <a:off x="1832" y="3373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89" name="Freeform 175"/>
              <p:cNvSpPr>
                <a:spLocks/>
              </p:cNvSpPr>
              <p:nvPr/>
            </p:nvSpPr>
            <p:spPr bwMode="auto">
              <a:xfrm>
                <a:off x="1922" y="3393"/>
                <a:ext cx="9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1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2 w 44"/>
                  <a:gd name="T13" fmla="*/ 2 h 45"/>
                  <a:gd name="T14" fmla="*/ 2 w 44"/>
                  <a:gd name="T15" fmla="*/ 1 h 45"/>
                  <a:gd name="T16" fmla="*/ 2 w 44"/>
                  <a:gd name="T17" fmla="*/ 1 h 45"/>
                  <a:gd name="T18" fmla="*/ 2 w 44"/>
                  <a:gd name="T19" fmla="*/ 1 h 45"/>
                  <a:gd name="T20" fmla="*/ 2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1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1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0" name="Freeform 176"/>
              <p:cNvSpPr>
                <a:spLocks/>
              </p:cNvSpPr>
              <p:nvPr/>
            </p:nvSpPr>
            <p:spPr bwMode="auto">
              <a:xfrm>
                <a:off x="1892" y="3373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0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1" name="Freeform 177"/>
              <p:cNvSpPr>
                <a:spLocks/>
              </p:cNvSpPr>
              <p:nvPr/>
            </p:nvSpPr>
            <p:spPr bwMode="auto">
              <a:xfrm>
                <a:off x="1982" y="3393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2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1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2" name="Freeform 178"/>
              <p:cNvSpPr>
                <a:spLocks/>
              </p:cNvSpPr>
              <p:nvPr/>
            </p:nvSpPr>
            <p:spPr bwMode="auto">
              <a:xfrm>
                <a:off x="1951" y="3373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3" name="Freeform 179"/>
              <p:cNvSpPr>
                <a:spLocks/>
              </p:cNvSpPr>
              <p:nvPr/>
            </p:nvSpPr>
            <p:spPr bwMode="auto">
              <a:xfrm>
                <a:off x="2010" y="3373"/>
                <a:ext cx="9" cy="9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2 h 44"/>
                  <a:gd name="T6" fmla="*/ 1 w 43"/>
                  <a:gd name="T7" fmla="*/ 2 h 44"/>
                  <a:gd name="T8" fmla="*/ 1 w 43"/>
                  <a:gd name="T9" fmla="*/ 2 h 44"/>
                  <a:gd name="T10" fmla="*/ 1 w 43"/>
                  <a:gd name="T11" fmla="*/ 2 h 44"/>
                  <a:gd name="T12" fmla="*/ 2 w 43"/>
                  <a:gd name="T13" fmla="*/ 2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1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1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4" name="Freeform 180"/>
              <p:cNvSpPr>
                <a:spLocks/>
              </p:cNvSpPr>
              <p:nvPr/>
            </p:nvSpPr>
            <p:spPr bwMode="auto">
              <a:xfrm>
                <a:off x="1683" y="3447"/>
                <a:ext cx="9" cy="9"/>
              </a:xfrm>
              <a:custGeom>
                <a:avLst/>
                <a:gdLst>
                  <a:gd name="T0" fmla="*/ 0 w 45"/>
                  <a:gd name="T1" fmla="*/ 1 h 43"/>
                  <a:gd name="T2" fmla="*/ 0 w 45"/>
                  <a:gd name="T3" fmla="*/ 1 h 43"/>
                  <a:gd name="T4" fmla="*/ 0 w 45"/>
                  <a:gd name="T5" fmla="*/ 2 h 43"/>
                  <a:gd name="T6" fmla="*/ 1 w 45"/>
                  <a:gd name="T7" fmla="*/ 2 h 43"/>
                  <a:gd name="T8" fmla="*/ 1 w 45"/>
                  <a:gd name="T9" fmla="*/ 2 h 43"/>
                  <a:gd name="T10" fmla="*/ 1 w 45"/>
                  <a:gd name="T11" fmla="*/ 2 h 43"/>
                  <a:gd name="T12" fmla="*/ 2 w 45"/>
                  <a:gd name="T13" fmla="*/ 2 h 43"/>
                  <a:gd name="T14" fmla="*/ 2 w 45"/>
                  <a:gd name="T15" fmla="*/ 1 h 43"/>
                  <a:gd name="T16" fmla="*/ 2 w 45"/>
                  <a:gd name="T17" fmla="*/ 1 h 43"/>
                  <a:gd name="T18" fmla="*/ 2 w 45"/>
                  <a:gd name="T19" fmla="*/ 1 h 43"/>
                  <a:gd name="T20" fmla="*/ 2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w 45"/>
                  <a:gd name="T31" fmla="*/ 1 h 43"/>
                  <a:gd name="T32" fmla="*/ 0 w 45"/>
                  <a:gd name="T33" fmla="*/ 1 h 43"/>
                  <a:gd name="T34" fmla="*/ 0 w 45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3"/>
                  <a:gd name="T56" fmla="*/ 45 w 4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5" name="Freeform 181"/>
              <p:cNvSpPr>
                <a:spLocks/>
              </p:cNvSpPr>
              <p:nvPr/>
            </p:nvSpPr>
            <p:spPr bwMode="auto">
              <a:xfrm>
                <a:off x="1743" y="3447"/>
                <a:ext cx="8" cy="9"/>
              </a:xfrm>
              <a:custGeom>
                <a:avLst/>
                <a:gdLst>
                  <a:gd name="T0" fmla="*/ 0 w 44"/>
                  <a:gd name="T1" fmla="*/ 1 h 43"/>
                  <a:gd name="T2" fmla="*/ 0 w 44"/>
                  <a:gd name="T3" fmla="*/ 1 h 43"/>
                  <a:gd name="T4" fmla="*/ 0 w 44"/>
                  <a:gd name="T5" fmla="*/ 2 h 43"/>
                  <a:gd name="T6" fmla="*/ 0 w 44"/>
                  <a:gd name="T7" fmla="*/ 2 h 43"/>
                  <a:gd name="T8" fmla="*/ 1 w 44"/>
                  <a:gd name="T9" fmla="*/ 2 h 43"/>
                  <a:gd name="T10" fmla="*/ 1 w 44"/>
                  <a:gd name="T11" fmla="*/ 2 h 43"/>
                  <a:gd name="T12" fmla="*/ 1 w 44"/>
                  <a:gd name="T13" fmla="*/ 2 h 43"/>
                  <a:gd name="T14" fmla="*/ 1 w 44"/>
                  <a:gd name="T15" fmla="*/ 1 h 43"/>
                  <a:gd name="T16" fmla="*/ 1 w 44"/>
                  <a:gd name="T17" fmla="*/ 1 h 43"/>
                  <a:gd name="T18" fmla="*/ 1 w 44"/>
                  <a:gd name="T19" fmla="*/ 1 h 43"/>
                  <a:gd name="T20" fmla="*/ 1 w 44"/>
                  <a:gd name="T21" fmla="*/ 0 h 43"/>
                  <a:gd name="T22" fmla="*/ 1 w 44"/>
                  <a:gd name="T23" fmla="*/ 0 h 43"/>
                  <a:gd name="T24" fmla="*/ 1 w 44"/>
                  <a:gd name="T25" fmla="*/ 0 h 43"/>
                  <a:gd name="T26" fmla="*/ 0 w 44"/>
                  <a:gd name="T27" fmla="*/ 0 h 43"/>
                  <a:gd name="T28" fmla="*/ 0 w 44"/>
                  <a:gd name="T29" fmla="*/ 0 h 43"/>
                  <a:gd name="T30" fmla="*/ 0 w 44"/>
                  <a:gd name="T31" fmla="*/ 1 h 43"/>
                  <a:gd name="T32" fmla="*/ 0 w 44"/>
                  <a:gd name="T33" fmla="*/ 1 h 43"/>
                  <a:gd name="T34" fmla="*/ 0 w 44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3"/>
                  <a:gd name="T56" fmla="*/ 44 w 4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3">
                    <a:moveTo>
                      <a:pt x="0" y="21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6" name="Freeform 182"/>
              <p:cNvSpPr>
                <a:spLocks/>
              </p:cNvSpPr>
              <p:nvPr/>
            </p:nvSpPr>
            <p:spPr bwMode="auto">
              <a:xfrm>
                <a:off x="1712" y="3427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7" name="Freeform 183"/>
              <p:cNvSpPr>
                <a:spLocks/>
              </p:cNvSpPr>
              <p:nvPr/>
            </p:nvSpPr>
            <p:spPr bwMode="auto">
              <a:xfrm>
                <a:off x="1803" y="3447"/>
                <a:ext cx="9" cy="9"/>
              </a:xfrm>
              <a:custGeom>
                <a:avLst/>
                <a:gdLst>
                  <a:gd name="T0" fmla="*/ 0 w 45"/>
                  <a:gd name="T1" fmla="*/ 1 h 43"/>
                  <a:gd name="T2" fmla="*/ 0 w 45"/>
                  <a:gd name="T3" fmla="*/ 1 h 43"/>
                  <a:gd name="T4" fmla="*/ 0 w 45"/>
                  <a:gd name="T5" fmla="*/ 2 h 43"/>
                  <a:gd name="T6" fmla="*/ 1 w 45"/>
                  <a:gd name="T7" fmla="*/ 2 h 43"/>
                  <a:gd name="T8" fmla="*/ 1 w 45"/>
                  <a:gd name="T9" fmla="*/ 2 h 43"/>
                  <a:gd name="T10" fmla="*/ 1 w 45"/>
                  <a:gd name="T11" fmla="*/ 2 h 43"/>
                  <a:gd name="T12" fmla="*/ 2 w 45"/>
                  <a:gd name="T13" fmla="*/ 2 h 43"/>
                  <a:gd name="T14" fmla="*/ 2 w 45"/>
                  <a:gd name="T15" fmla="*/ 1 h 43"/>
                  <a:gd name="T16" fmla="*/ 2 w 45"/>
                  <a:gd name="T17" fmla="*/ 1 h 43"/>
                  <a:gd name="T18" fmla="*/ 2 w 45"/>
                  <a:gd name="T19" fmla="*/ 1 h 43"/>
                  <a:gd name="T20" fmla="*/ 2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w 45"/>
                  <a:gd name="T31" fmla="*/ 1 h 43"/>
                  <a:gd name="T32" fmla="*/ 0 w 45"/>
                  <a:gd name="T33" fmla="*/ 1 h 43"/>
                  <a:gd name="T34" fmla="*/ 0 w 45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3"/>
                  <a:gd name="T56" fmla="*/ 45 w 4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8" name="Freeform 184"/>
              <p:cNvSpPr>
                <a:spLocks/>
              </p:cNvSpPr>
              <p:nvPr/>
            </p:nvSpPr>
            <p:spPr bwMode="auto">
              <a:xfrm>
                <a:off x="1772" y="3427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699" name="Freeform 185"/>
              <p:cNvSpPr>
                <a:spLocks/>
              </p:cNvSpPr>
              <p:nvPr/>
            </p:nvSpPr>
            <p:spPr bwMode="auto">
              <a:xfrm>
                <a:off x="1862" y="3447"/>
                <a:ext cx="9" cy="9"/>
              </a:xfrm>
              <a:custGeom>
                <a:avLst/>
                <a:gdLst>
                  <a:gd name="T0" fmla="*/ 0 w 45"/>
                  <a:gd name="T1" fmla="*/ 1 h 43"/>
                  <a:gd name="T2" fmla="*/ 0 w 45"/>
                  <a:gd name="T3" fmla="*/ 1 h 43"/>
                  <a:gd name="T4" fmla="*/ 0 w 45"/>
                  <a:gd name="T5" fmla="*/ 2 h 43"/>
                  <a:gd name="T6" fmla="*/ 1 w 45"/>
                  <a:gd name="T7" fmla="*/ 2 h 43"/>
                  <a:gd name="T8" fmla="*/ 1 w 45"/>
                  <a:gd name="T9" fmla="*/ 2 h 43"/>
                  <a:gd name="T10" fmla="*/ 1 w 45"/>
                  <a:gd name="T11" fmla="*/ 2 h 43"/>
                  <a:gd name="T12" fmla="*/ 2 w 45"/>
                  <a:gd name="T13" fmla="*/ 2 h 43"/>
                  <a:gd name="T14" fmla="*/ 2 w 45"/>
                  <a:gd name="T15" fmla="*/ 1 h 43"/>
                  <a:gd name="T16" fmla="*/ 2 w 45"/>
                  <a:gd name="T17" fmla="*/ 1 h 43"/>
                  <a:gd name="T18" fmla="*/ 2 w 45"/>
                  <a:gd name="T19" fmla="*/ 1 h 43"/>
                  <a:gd name="T20" fmla="*/ 2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w 45"/>
                  <a:gd name="T31" fmla="*/ 1 h 43"/>
                  <a:gd name="T32" fmla="*/ 0 w 45"/>
                  <a:gd name="T33" fmla="*/ 1 h 43"/>
                  <a:gd name="T34" fmla="*/ 0 w 45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3"/>
                  <a:gd name="T56" fmla="*/ 45 w 4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0" name="Freeform 186"/>
              <p:cNvSpPr>
                <a:spLocks/>
              </p:cNvSpPr>
              <p:nvPr/>
            </p:nvSpPr>
            <p:spPr bwMode="auto">
              <a:xfrm>
                <a:off x="1832" y="3427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1" name="Freeform 187"/>
              <p:cNvSpPr>
                <a:spLocks/>
              </p:cNvSpPr>
              <p:nvPr/>
            </p:nvSpPr>
            <p:spPr bwMode="auto">
              <a:xfrm>
                <a:off x="1922" y="3447"/>
                <a:ext cx="9" cy="9"/>
              </a:xfrm>
              <a:custGeom>
                <a:avLst/>
                <a:gdLst>
                  <a:gd name="T0" fmla="*/ 0 w 44"/>
                  <a:gd name="T1" fmla="*/ 1 h 43"/>
                  <a:gd name="T2" fmla="*/ 0 w 44"/>
                  <a:gd name="T3" fmla="*/ 1 h 43"/>
                  <a:gd name="T4" fmla="*/ 0 w 44"/>
                  <a:gd name="T5" fmla="*/ 2 h 43"/>
                  <a:gd name="T6" fmla="*/ 1 w 44"/>
                  <a:gd name="T7" fmla="*/ 2 h 43"/>
                  <a:gd name="T8" fmla="*/ 1 w 44"/>
                  <a:gd name="T9" fmla="*/ 2 h 43"/>
                  <a:gd name="T10" fmla="*/ 1 w 44"/>
                  <a:gd name="T11" fmla="*/ 2 h 43"/>
                  <a:gd name="T12" fmla="*/ 2 w 44"/>
                  <a:gd name="T13" fmla="*/ 2 h 43"/>
                  <a:gd name="T14" fmla="*/ 2 w 44"/>
                  <a:gd name="T15" fmla="*/ 1 h 43"/>
                  <a:gd name="T16" fmla="*/ 2 w 44"/>
                  <a:gd name="T17" fmla="*/ 1 h 43"/>
                  <a:gd name="T18" fmla="*/ 2 w 44"/>
                  <a:gd name="T19" fmla="*/ 1 h 43"/>
                  <a:gd name="T20" fmla="*/ 2 w 44"/>
                  <a:gd name="T21" fmla="*/ 0 h 43"/>
                  <a:gd name="T22" fmla="*/ 1 w 44"/>
                  <a:gd name="T23" fmla="*/ 0 h 43"/>
                  <a:gd name="T24" fmla="*/ 1 w 44"/>
                  <a:gd name="T25" fmla="*/ 0 h 43"/>
                  <a:gd name="T26" fmla="*/ 1 w 44"/>
                  <a:gd name="T27" fmla="*/ 0 h 43"/>
                  <a:gd name="T28" fmla="*/ 0 w 44"/>
                  <a:gd name="T29" fmla="*/ 0 h 43"/>
                  <a:gd name="T30" fmla="*/ 0 w 44"/>
                  <a:gd name="T31" fmla="*/ 1 h 43"/>
                  <a:gd name="T32" fmla="*/ 0 w 44"/>
                  <a:gd name="T33" fmla="*/ 1 h 43"/>
                  <a:gd name="T34" fmla="*/ 0 w 44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3"/>
                  <a:gd name="T56" fmla="*/ 44 w 4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3">
                    <a:moveTo>
                      <a:pt x="0" y="21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2" name="Freeform 188"/>
              <p:cNvSpPr>
                <a:spLocks/>
              </p:cNvSpPr>
              <p:nvPr/>
            </p:nvSpPr>
            <p:spPr bwMode="auto">
              <a:xfrm>
                <a:off x="1892" y="3427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0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0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3" name="Freeform 189"/>
              <p:cNvSpPr>
                <a:spLocks/>
              </p:cNvSpPr>
              <p:nvPr/>
            </p:nvSpPr>
            <p:spPr bwMode="auto">
              <a:xfrm>
                <a:off x="1982" y="3447"/>
                <a:ext cx="8" cy="9"/>
              </a:xfrm>
              <a:custGeom>
                <a:avLst/>
                <a:gdLst>
                  <a:gd name="T0" fmla="*/ 0 w 44"/>
                  <a:gd name="T1" fmla="*/ 1 h 43"/>
                  <a:gd name="T2" fmla="*/ 0 w 44"/>
                  <a:gd name="T3" fmla="*/ 1 h 43"/>
                  <a:gd name="T4" fmla="*/ 0 w 44"/>
                  <a:gd name="T5" fmla="*/ 2 h 43"/>
                  <a:gd name="T6" fmla="*/ 0 w 44"/>
                  <a:gd name="T7" fmla="*/ 2 h 43"/>
                  <a:gd name="T8" fmla="*/ 1 w 44"/>
                  <a:gd name="T9" fmla="*/ 2 h 43"/>
                  <a:gd name="T10" fmla="*/ 1 w 44"/>
                  <a:gd name="T11" fmla="*/ 2 h 43"/>
                  <a:gd name="T12" fmla="*/ 1 w 44"/>
                  <a:gd name="T13" fmla="*/ 2 h 43"/>
                  <a:gd name="T14" fmla="*/ 1 w 44"/>
                  <a:gd name="T15" fmla="*/ 1 h 43"/>
                  <a:gd name="T16" fmla="*/ 1 w 44"/>
                  <a:gd name="T17" fmla="*/ 1 h 43"/>
                  <a:gd name="T18" fmla="*/ 1 w 44"/>
                  <a:gd name="T19" fmla="*/ 1 h 43"/>
                  <a:gd name="T20" fmla="*/ 1 w 44"/>
                  <a:gd name="T21" fmla="*/ 0 h 43"/>
                  <a:gd name="T22" fmla="*/ 1 w 44"/>
                  <a:gd name="T23" fmla="*/ 0 h 43"/>
                  <a:gd name="T24" fmla="*/ 1 w 44"/>
                  <a:gd name="T25" fmla="*/ 0 h 43"/>
                  <a:gd name="T26" fmla="*/ 0 w 44"/>
                  <a:gd name="T27" fmla="*/ 0 h 43"/>
                  <a:gd name="T28" fmla="*/ 0 w 44"/>
                  <a:gd name="T29" fmla="*/ 0 h 43"/>
                  <a:gd name="T30" fmla="*/ 0 w 44"/>
                  <a:gd name="T31" fmla="*/ 1 h 43"/>
                  <a:gd name="T32" fmla="*/ 0 w 44"/>
                  <a:gd name="T33" fmla="*/ 1 h 43"/>
                  <a:gd name="T34" fmla="*/ 0 w 44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3"/>
                  <a:gd name="T56" fmla="*/ 44 w 4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3">
                    <a:moveTo>
                      <a:pt x="0" y="21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1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4" name="Freeform 190"/>
              <p:cNvSpPr>
                <a:spLocks/>
              </p:cNvSpPr>
              <p:nvPr/>
            </p:nvSpPr>
            <p:spPr bwMode="auto">
              <a:xfrm>
                <a:off x="1951" y="3427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5" name="Freeform 191"/>
              <p:cNvSpPr>
                <a:spLocks/>
              </p:cNvSpPr>
              <p:nvPr/>
            </p:nvSpPr>
            <p:spPr bwMode="auto">
              <a:xfrm>
                <a:off x="2010" y="3427"/>
                <a:ext cx="9" cy="9"/>
              </a:xfrm>
              <a:custGeom>
                <a:avLst/>
                <a:gdLst>
                  <a:gd name="T0" fmla="*/ 0 w 43"/>
                  <a:gd name="T1" fmla="*/ 1 h 45"/>
                  <a:gd name="T2" fmla="*/ 0 w 43"/>
                  <a:gd name="T3" fmla="*/ 1 h 45"/>
                  <a:gd name="T4" fmla="*/ 0 w 43"/>
                  <a:gd name="T5" fmla="*/ 2 h 45"/>
                  <a:gd name="T6" fmla="*/ 1 w 43"/>
                  <a:gd name="T7" fmla="*/ 2 h 45"/>
                  <a:gd name="T8" fmla="*/ 1 w 43"/>
                  <a:gd name="T9" fmla="*/ 2 h 45"/>
                  <a:gd name="T10" fmla="*/ 1 w 43"/>
                  <a:gd name="T11" fmla="*/ 2 h 45"/>
                  <a:gd name="T12" fmla="*/ 2 w 43"/>
                  <a:gd name="T13" fmla="*/ 2 h 45"/>
                  <a:gd name="T14" fmla="*/ 2 w 43"/>
                  <a:gd name="T15" fmla="*/ 1 h 45"/>
                  <a:gd name="T16" fmla="*/ 2 w 43"/>
                  <a:gd name="T17" fmla="*/ 1 h 45"/>
                  <a:gd name="T18" fmla="*/ 2 w 43"/>
                  <a:gd name="T19" fmla="*/ 1 h 45"/>
                  <a:gd name="T20" fmla="*/ 2 w 43"/>
                  <a:gd name="T21" fmla="*/ 0 h 45"/>
                  <a:gd name="T22" fmla="*/ 1 w 43"/>
                  <a:gd name="T23" fmla="*/ 0 h 45"/>
                  <a:gd name="T24" fmla="*/ 1 w 43"/>
                  <a:gd name="T25" fmla="*/ 0 h 45"/>
                  <a:gd name="T26" fmla="*/ 1 w 43"/>
                  <a:gd name="T27" fmla="*/ 0 h 45"/>
                  <a:gd name="T28" fmla="*/ 0 w 43"/>
                  <a:gd name="T29" fmla="*/ 0 h 45"/>
                  <a:gd name="T30" fmla="*/ 0 w 43"/>
                  <a:gd name="T31" fmla="*/ 1 h 45"/>
                  <a:gd name="T32" fmla="*/ 0 w 43"/>
                  <a:gd name="T33" fmla="*/ 1 h 45"/>
                  <a:gd name="T34" fmla="*/ 0 w 43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5"/>
                  <a:gd name="T56" fmla="*/ 43 w 43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5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6" name="Freeform 192"/>
              <p:cNvSpPr>
                <a:spLocks/>
              </p:cNvSpPr>
              <p:nvPr/>
            </p:nvSpPr>
            <p:spPr bwMode="auto">
              <a:xfrm>
                <a:off x="1683" y="349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7" name="Freeform 193"/>
              <p:cNvSpPr>
                <a:spLocks/>
              </p:cNvSpPr>
              <p:nvPr/>
            </p:nvSpPr>
            <p:spPr bwMode="auto">
              <a:xfrm>
                <a:off x="1743" y="349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8" name="Freeform 194"/>
              <p:cNvSpPr>
                <a:spLocks/>
              </p:cNvSpPr>
              <p:nvPr/>
            </p:nvSpPr>
            <p:spPr bwMode="auto">
              <a:xfrm>
                <a:off x="1712" y="347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09" name="Freeform 195"/>
              <p:cNvSpPr>
                <a:spLocks/>
              </p:cNvSpPr>
              <p:nvPr/>
            </p:nvSpPr>
            <p:spPr bwMode="auto">
              <a:xfrm>
                <a:off x="1803" y="349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0" name="Freeform 196"/>
              <p:cNvSpPr>
                <a:spLocks/>
              </p:cNvSpPr>
              <p:nvPr/>
            </p:nvSpPr>
            <p:spPr bwMode="auto">
              <a:xfrm>
                <a:off x="1772" y="347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1" name="Freeform 197"/>
              <p:cNvSpPr>
                <a:spLocks/>
              </p:cNvSpPr>
              <p:nvPr/>
            </p:nvSpPr>
            <p:spPr bwMode="auto">
              <a:xfrm>
                <a:off x="1862" y="349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2" name="Freeform 198"/>
              <p:cNvSpPr>
                <a:spLocks/>
              </p:cNvSpPr>
              <p:nvPr/>
            </p:nvSpPr>
            <p:spPr bwMode="auto">
              <a:xfrm>
                <a:off x="1832" y="347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3" name="Freeform 199"/>
              <p:cNvSpPr>
                <a:spLocks/>
              </p:cNvSpPr>
              <p:nvPr/>
            </p:nvSpPr>
            <p:spPr bwMode="auto">
              <a:xfrm>
                <a:off x="1922" y="3496"/>
                <a:ext cx="9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2 w 44"/>
                  <a:gd name="T13" fmla="*/ 1 h 44"/>
                  <a:gd name="T14" fmla="*/ 2 w 44"/>
                  <a:gd name="T15" fmla="*/ 1 h 44"/>
                  <a:gd name="T16" fmla="*/ 2 w 44"/>
                  <a:gd name="T17" fmla="*/ 1 h 44"/>
                  <a:gd name="T18" fmla="*/ 2 w 44"/>
                  <a:gd name="T19" fmla="*/ 0 h 44"/>
                  <a:gd name="T20" fmla="*/ 2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1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4" name="Freeform 200"/>
              <p:cNvSpPr>
                <a:spLocks/>
              </p:cNvSpPr>
              <p:nvPr/>
            </p:nvSpPr>
            <p:spPr bwMode="auto">
              <a:xfrm>
                <a:off x="1892" y="347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0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5" name="Freeform 201"/>
              <p:cNvSpPr>
                <a:spLocks/>
              </p:cNvSpPr>
              <p:nvPr/>
            </p:nvSpPr>
            <p:spPr bwMode="auto">
              <a:xfrm>
                <a:off x="1982" y="349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4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6" name="Freeform 202"/>
              <p:cNvSpPr>
                <a:spLocks/>
              </p:cNvSpPr>
              <p:nvPr/>
            </p:nvSpPr>
            <p:spPr bwMode="auto">
              <a:xfrm>
                <a:off x="1951" y="347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7" name="Freeform 203"/>
              <p:cNvSpPr>
                <a:spLocks/>
              </p:cNvSpPr>
              <p:nvPr/>
            </p:nvSpPr>
            <p:spPr bwMode="auto">
              <a:xfrm>
                <a:off x="2010" y="3476"/>
                <a:ext cx="9" cy="8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1 h 44"/>
                  <a:gd name="T6" fmla="*/ 1 w 43"/>
                  <a:gd name="T7" fmla="*/ 1 h 44"/>
                  <a:gd name="T8" fmla="*/ 1 w 43"/>
                  <a:gd name="T9" fmla="*/ 1 h 44"/>
                  <a:gd name="T10" fmla="*/ 1 w 43"/>
                  <a:gd name="T11" fmla="*/ 1 h 44"/>
                  <a:gd name="T12" fmla="*/ 2 w 43"/>
                  <a:gd name="T13" fmla="*/ 1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0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0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8" name="Freeform 204"/>
              <p:cNvSpPr>
                <a:spLocks/>
              </p:cNvSpPr>
              <p:nvPr/>
            </p:nvSpPr>
            <p:spPr bwMode="auto">
              <a:xfrm>
                <a:off x="1683" y="354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19" name="Freeform 205"/>
              <p:cNvSpPr>
                <a:spLocks/>
              </p:cNvSpPr>
              <p:nvPr/>
            </p:nvSpPr>
            <p:spPr bwMode="auto">
              <a:xfrm>
                <a:off x="1743" y="354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0" name="Freeform 206"/>
              <p:cNvSpPr>
                <a:spLocks/>
              </p:cNvSpPr>
              <p:nvPr/>
            </p:nvSpPr>
            <p:spPr bwMode="auto">
              <a:xfrm>
                <a:off x="1712" y="35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1" name="Freeform 207"/>
              <p:cNvSpPr>
                <a:spLocks/>
              </p:cNvSpPr>
              <p:nvPr/>
            </p:nvSpPr>
            <p:spPr bwMode="auto">
              <a:xfrm>
                <a:off x="1803" y="354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2" name="Freeform 208"/>
              <p:cNvSpPr>
                <a:spLocks/>
              </p:cNvSpPr>
              <p:nvPr/>
            </p:nvSpPr>
            <p:spPr bwMode="auto">
              <a:xfrm>
                <a:off x="1772" y="35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3" name="Freeform 209"/>
              <p:cNvSpPr>
                <a:spLocks/>
              </p:cNvSpPr>
              <p:nvPr/>
            </p:nvSpPr>
            <p:spPr bwMode="auto">
              <a:xfrm>
                <a:off x="1862" y="354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4" name="Freeform 210"/>
              <p:cNvSpPr>
                <a:spLocks/>
              </p:cNvSpPr>
              <p:nvPr/>
            </p:nvSpPr>
            <p:spPr bwMode="auto">
              <a:xfrm>
                <a:off x="1832" y="35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5" name="Freeform 211"/>
              <p:cNvSpPr>
                <a:spLocks/>
              </p:cNvSpPr>
              <p:nvPr/>
            </p:nvSpPr>
            <p:spPr bwMode="auto">
              <a:xfrm>
                <a:off x="1922" y="3545"/>
                <a:ext cx="9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1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2 w 44"/>
                  <a:gd name="T13" fmla="*/ 2 h 44"/>
                  <a:gd name="T14" fmla="*/ 2 w 44"/>
                  <a:gd name="T15" fmla="*/ 1 h 44"/>
                  <a:gd name="T16" fmla="*/ 2 w 44"/>
                  <a:gd name="T17" fmla="*/ 1 h 44"/>
                  <a:gd name="T18" fmla="*/ 2 w 44"/>
                  <a:gd name="T19" fmla="*/ 1 h 44"/>
                  <a:gd name="T20" fmla="*/ 2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1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6" name="Freeform 212"/>
              <p:cNvSpPr>
                <a:spLocks/>
              </p:cNvSpPr>
              <p:nvPr/>
            </p:nvSpPr>
            <p:spPr bwMode="auto">
              <a:xfrm>
                <a:off x="1892" y="35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0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7" name="Freeform 213"/>
              <p:cNvSpPr>
                <a:spLocks/>
              </p:cNvSpPr>
              <p:nvPr/>
            </p:nvSpPr>
            <p:spPr bwMode="auto">
              <a:xfrm>
                <a:off x="1982" y="354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8" name="Freeform 214"/>
              <p:cNvSpPr>
                <a:spLocks/>
              </p:cNvSpPr>
              <p:nvPr/>
            </p:nvSpPr>
            <p:spPr bwMode="auto">
              <a:xfrm>
                <a:off x="1951" y="35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29" name="Freeform 215"/>
              <p:cNvSpPr>
                <a:spLocks/>
              </p:cNvSpPr>
              <p:nvPr/>
            </p:nvSpPr>
            <p:spPr bwMode="auto">
              <a:xfrm>
                <a:off x="2010" y="3525"/>
                <a:ext cx="9" cy="9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2 h 44"/>
                  <a:gd name="T6" fmla="*/ 1 w 43"/>
                  <a:gd name="T7" fmla="*/ 2 h 44"/>
                  <a:gd name="T8" fmla="*/ 1 w 43"/>
                  <a:gd name="T9" fmla="*/ 2 h 44"/>
                  <a:gd name="T10" fmla="*/ 1 w 43"/>
                  <a:gd name="T11" fmla="*/ 2 h 44"/>
                  <a:gd name="T12" fmla="*/ 2 w 43"/>
                  <a:gd name="T13" fmla="*/ 2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0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0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0" name="Freeform 216"/>
              <p:cNvSpPr>
                <a:spLocks/>
              </p:cNvSpPr>
              <p:nvPr/>
            </p:nvSpPr>
            <p:spPr bwMode="auto">
              <a:xfrm>
                <a:off x="1683" y="3594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1" name="Freeform 217"/>
              <p:cNvSpPr>
                <a:spLocks/>
              </p:cNvSpPr>
              <p:nvPr/>
            </p:nvSpPr>
            <p:spPr bwMode="auto">
              <a:xfrm>
                <a:off x="1743" y="3594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2" name="Freeform 218"/>
              <p:cNvSpPr>
                <a:spLocks/>
              </p:cNvSpPr>
              <p:nvPr/>
            </p:nvSpPr>
            <p:spPr bwMode="auto">
              <a:xfrm>
                <a:off x="1712" y="3574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3" name="Freeform 219"/>
              <p:cNvSpPr>
                <a:spLocks/>
              </p:cNvSpPr>
              <p:nvPr/>
            </p:nvSpPr>
            <p:spPr bwMode="auto">
              <a:xfrm>
                <a:off x="1803" y="3594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4" name="Freeform 220"/>
              <p:cNvSpPr>
                <a:spLocks/>
              </p:cNvSpPr>
              <p:nvPr/>
            </p:nvSpPr>
            <p:spPr bwMode="auto">
              <a:xfrm>
                <a:off x="1772" y="3574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5" name="Freeform 221"/>
              <p:cNvSpPr>
                <a:spLocks/>
              </p:cNvSpPr>
              <p:nvPr/>
            </p:nvSpPr>
            <p:spPr bwMode="auto">
              <a:xfrm>
                <a:off x="1862" y="3594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6" name="Freeform 222"/>
              <p:cNvSpPr>
                <a:spLocks/>
              </p:cNvSpPr>
              <p:nvPr/>
            </p:nvSpPr>
            <p:spPr bwMode="auto">
              <a:xfrm>
                <a:off x="1832" y="3574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7" name="Freeform 223"/>
              <p:cNvSpPr>
                <a:spLocks/>
              </p:cNvSpPr>
              <p:nvPr/>
            </p:nvSpPr>
            <p:spPr bwMode="auto">
              <a:xfrm>
                <a:off x="1922" y="3594"/>
                <a:ext cx="9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1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2 w 44"/>
                  <a:gd name="T13" fmla="*/ 2 h 44"/>
                  <a:gd name="T14" fmla="*/ 2 w 44"/>
                  <a:gd name="T15" fmla="*/ 1 h 44"/>
                  <a:gd name="T16" fmla="*/ 2 w 44"/>
                  <a:gd name="T17" fmla="*/ 1 h 44"/>
                  <a:gd name="T18" fmla="*/ 2 w 44"/>
                  <a:gd name="T19" fmla="*/ 1 h 44"/>
                  <a:gd name="T20" fmla="*/ 2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1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8" name="Freeform 224"/>
              <p:cNvSpPr>
                <a:spLocks/>
              </p:cNvSpPr>
              <p:nvPr/>
            </p:nvSpPr>
            <p:spPr bwMode="auto">
              <a:xfrm>
                <a:off x="1892" y="3574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0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0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39" name="Freeform 225"/>
              <p:cNvSpPr>
                <a:spLocks/>
              </p:cNvSpPr>
              <p:nvPr/>
            </p:nvSpPr>
            <p:spPr bwMode="auto">
              <a:xfrm>
                <a:off x="1982" y="3594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0" name="Freeform 226"/>
              <p:cNvSpPr>
                <a:spLocks/>
              </p:cNvSpPr>
              <p:nvPr/>
            </p:nvSpPr>
            <p:spPr bwMode="auto">
              <a:xfrm>
                <a:off x="1951" y="3574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1" name="Freeform 227"/>
              <p:cNvSpPr>
                <a:spLocks/>
              </p:cNvSpPr>
              <p:nvPr/>
            </p:nvSpPr>
            <p:spPr bwMode="auto">
              <a:xfrm>
                <a:off x="2010" y="3574"/>
                <a:ext cx="9" cy="9"/>
              </a:xfrm>
              <a:custGeom>
                <a:avLst/>
                <a:gdLst>
                  <a:gd name="T0" fmla="*/ 0 w 43"/>
                  <a:gd name="T1" fmla="*/ 1 h 45"/>
                  <a:gd name="T2" fmla="*/ 0 w 43"/>
                  <a:gd name="T3" fmla="*/ 1 h 45"/>
                  <a:gd name="T4" fmla="*/ 0 w 43"/>
                  <a:gd name="T5" fmla="*/ 2 h 45"/>
                  <a:gd name="T6" fmla="*/ 1 w 43"/>
                  <a:gd name="T7" fmla="*/ 2 h 45"/>
                  <a:gd name="T8" fmla="*/ 1 w 43"/>
                  <a:gd name="T9" fmla="*/ 2 h 45"/>
                  <a:gd name="T10" fmla="*/ 1 w 43"/>
                  <a:gd name="T11" fmla="*/ 2 h 45"/>
                  <a:gd name="T12" fmla="*/ 2 w 43"/>
                  <a:gd name="T13" fmla="*/ 2 h 45"/>
                  <a:gd name="T14" fmla="*/ 2 w 43"/>
                  <a:gd name="T15" fmla="*/ 1 h 45"/>
                  <a:gd name="T16" fmla="*/ 2 w 43"/>
                  <a:gd name="T17" fmla="*/ 1 h 45"/>
                  <a:gd name="T18" fmla="*/ 2 w 43"/>
                  <a:gd name="T19" fmla="*/ 1 h 45"/>
                  <a:gd name="T20" fmla="*/ 2 w 43"/>
                  <a:gd name="T21" fmla="*/ 0 h 45"/>
                  <a:gd name="T22" fmla="*/ 1 w 43"/>
                  <a:gd name="T23" fmla="*/ 0 h 45"/>
                  <a:gd name="T24" fmla="*/ 1 w 43"/>
                  <a:gd name="T25" fmla="*/ 0 h 45"/>
                  <a:gd name="T26" fmla="*/ 1 w 43"/>
                  <a:gd name="T27" fmla="*/ 0 h 45"/>
                  <a:gd name="T28" fmla="*/ 0 w 43"/>
                  <a:gd name="T29" fmla="*/ 0 h 45"/>
                  <a:gd name="T30" fmla="*/ 0 w 43"/>
                  <a:gd name="T31" fmla="*/ 1 h 45"/>
                  <a:gd name="T32" fmla="*/ 0 w 43"/>
                  <a:gd name="T33" fmla="*/ 1 h 45"/>
                  <a:gd name="T34" fmla="*/ 0 w 43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5"/>
                  <a:gd name="T56" fmla="*/ 43 w 43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5">
                    <a:moveTo>
                      <a:pt x="0" y="23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2" name="Freeform 228"/>
              <p:cNvSpPr>
                <a:spLocks/>
              </p:cNvSpPr>
              <p:nvPr/>
            </p:nvSpPr>
            <p:spPr bwMode="auto">
              <a:xfrm>
                <a:off x="1712" y="36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3" name="Freeform 229"/>
              <p:cNvSpPr>
                <a:spLocks/>
              </p:cNvSpPr>
              <p:nvPr/>
            </p:nvSpPr>
            <p:spPr bwMode="auto">
              <a:xfrm>
                <a:off x="1772" y="36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4" name="Freeform 230"/>
              <p:cNvSpPr>
                <a:spLocks/>
              </p:cNvSpPr>
              <p:nvPr/>
            </p:nvSpPr>
            <p:spPr bwMode="auto">
              <a:xfrm>
                <a:off x="1832" y="36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5" name="Freeform 231"/>
              <p:cNvSpPr>
                <a:spLocks/>
              </p:cNvSpPr>
              <p:nvPr/>
            </p:nvSpPr>
            <p:spPr bwMode="auto">
              <a:xfrm>
                <a:off x="1892" y="36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0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6" name="Freeform 232"/>
              <p:cNvSpPr>
                <a:spLocks/>
              </p:cNvSpPr>
              <p:nvPr/>
            </p:nvSpPr>
            <p:spPr bwMode="auto">
              <a:xfrm>
                <a:off x="1951" y="36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7" name="Freeform 233"/>
              <p:cNvSpPr>
                <a:spLocks/>
              </p:cNvSpPr>
              <p:nvPr/>
            </p:nvSpPr>
            <p:spPr bwMode="auto">
              <a:xfrm>
                <a:off x="2010" y="3625"/>
                <a:ext cx="9" cy="9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2 h 44"/>
                  <a:gd name="T6" fmla="*/ 1 w 43"/>
                  <a:gd name="T7" fmla="*/ 2 h 44"/>
                  <a:gd name="T8" fmla="*/ 1 w 43"/>
                  <a:gd name="T9" fmla="*/ 2 h 44"/>
                  <a:gd name="T10" fmla="*/ 1 w 43"/>
                  <a:gd name="T11" fmla="*/ 2 h 44"/>
                  <a:gd name="T12" fmla="*/ 2 w 43"/>
                  <a:gd name="T13" fmla="*/ 2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1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1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8" name="Freeform 234"/>
              <p:cNvSpPr>
                <a:spLocks/>
              </p:cNvSpPr>
              <p:nvPr/>
            </p:nvSpPr>
            <p:spPr bwMode="auto">
              <a:xfrm>
                <a:off x="1654" y="3346"/>
                <a:ext cx="380" cy="323"/>
              </a:xfrm>
              <a:custGeom>
                <a:avLst/>
                <a:gdLst>
                  <a:gd name="T0" fmla="*/ 17 w 1917"/>
                  <a:gd name="T1" fmla="*/ 1 h 1667"/>
                  <a:gd name="T2" fmla="*/ 16 w 1917"/>
                  <a:gd name="T3" fmla="*/ 1 h 1667"/>
                  <a:gd name="T4" fmla="*/ 15 w 1917"/>
                  <a:gd name="T5" fmla="*/ 0 h 1667"/>
                  <a:gd name="T6" fmla="*/ 13 w 1917"/>
                  <a:gd name="T7" fmla="*/ 0 h 1667"/>
                  <a:gd name="T8" fmla="*/ 11 w 1917"/>
                  <a:gd name="T9" fmla="*/ 0 h 1667"/>
                  <a:gd name="T10" fmla="*/ 9 w 1917"/>
                  <a:gd name="T11" fmla="*/ 1 h 1667"/>
                  <a:gd name="T12" fmla="*/ 7 w 1917"/>
                  <a:gd name="T13" fmla="*/ 2 h 1667"/>
                  <a:gd name="T14" fmla="*/ 5 w 1917"/>
                  <a:gd name="T15" fmla="*/ 3 h 1667"/>
                  <a:gd name="T16" fmla="*/ 3 w 1917"/>
                  <a:gd name="T17" fmla="*/ 4 h 1667"/>
                  <a:gd name="T18" fmla="*/ 2 w 1917"/>
                  <a:gd name="T19" fmla="*/ 7 h 1667"/>
                  <a:gd name="T20" fmla="*/ 1 w 1917"/>
                  <a:gd name="T21" fmla="*/ 9 h 1667"/>
                  <a:gd name="T22" fmla="*/ 0 w 1917"/>
                  <a:gd name="T23" fmla="*/ 11 h 1667"/>
                  <a:gd name="T24" fmla="*/ 0 w 1917"/>
                  <a:gd name="T25" fmla="*/ 14 h 1667"/>
                  <a:gd name="T26" fmla="*/ 1 w 1917"/>
                  <a:gd name="T27" fmla="*/ 16 h 1667"/>
                  <a:gd name="T28" fmla="*/ 2 w 1917"/>
                  <a:gd name="T29" fmla="*/ 18 h 1667"/>
                  <a:gd name="T30" fmla="*/ 3 w 1917"/>
                  <a:gd name="T31" fmla="*/ 20 h 1667"/>
                  <a:gd name="T32" fmla="*/ 4 w 1917"/>
                  <a:gd name="T33" fmla="*/ 41 h 1667"/>
                  <a:gd name="T34" fmla="*/ 2 w 1917"/>
                  <a:gd name="T35" fmla="*/ 43 h 1667"/>
                  <a:gd name="T36" fmla="*/ 1 w 1917"/>
                  <a:gd name="T37" fmla="*/ 46 h 1667"/>
                  <a:gd name="T38" fmla="*/ 0 w 1917"/>
                  <a:gd name="T39" fmla="*/ 48 h 1667"/>
                  <a:gd name="T40" fmla="*/ 0 w 1917"/>
                  <a:gd name="T41" fmla="*/ 50 h 1667"/>
                  <a:gd name="T42" fmla="*/ 0 w 1917"/>
                  <a:gd name="T43" fmla="*/ 53 h 1667"/>
                  <a:gd name="T44" fmla="*/ 1 w 1917"/>
                  <a:gd name="T45" fmla="*/ 55 h 1667"/>
                  <a:gd name="T46" fmla="*/ 2 w 1917"/>
                  <a:gd name="T47" fmla="*/ 57 h 1667"/>
                  <a:gd name="T48" fmla="*/ 4 w 1917"/>
                  <a:gd name="T49" fmla="*/ 59 h 1667"/>
                  <a:gd name="T50" fmla="*/ 5 w 1917"/>
                  <a:gd name="T51" fmla="*/ 60 h 1667"/>
                  <a:gd name="T52" fmla="*/ 6 w 1917"/>
                  <a:gd name="T53" fmla="*/ 61 h 1667"/>
                  <a:gd name="T54" fmla="*/ 7 w 1917"/>
                  <a:gd name="T55" fmla="*/ 61 h 1667"/>
                  <a:gd name="T56" fmla="*/ 8 w 1917"/>
                  <a:gd name="T57" fmla="*/ 62 h 1667"/>
                  <a:gd name="T58" fmla="*/ 9 w 1917"/>
                  <a:gd name="T59" fmla="*/ 62 h 1667"/>
                  <a:gd name="T60" fmla="*/ 10 w 1917"/>
                  <a:gd name="T61" fmla="*/ 62 h 1667"/>
                  <a:gd name="T62" fmla="*/ 11 w 1917"/>
                  <a:gd name="T63" fmla="*/ 63 h 1667"/>
                  <a:gd name="T64" fmla="*/ 12 w 1917"/>
                  <a:gd name="T65" fmla="*/ 63 h 1667"/>
                  <a:gd name="T66" fmla="*/ 14 w 1917"/>
                  <a:gd name="T67" fmla="*/ 63 h 1667"/>
                  <a:gd name="T68" fmla="*/ 15 w 1917"/>
                  <a:gd name="T69" fmla="*/ 62 h 1667"/>
                  <a:gd name="T70" fmla="*/ 16 w 1917"/>
                  <a:gd name="T71" fmla="*/ 62 h 1667"/>
                  <a:gd name="T72" fmla="*/ 17 w 1917"/>
                  <a:gd name="T73" fmla="*/ 62 h 1667"/>
                  <a:gd name="T74" fmla="*/ 18 w 1917"/>
                  <a:gd name="T75" fmla="*/ 61 h 1667"/>
                  <a:gd name="T76" fmla="*/ 19 w 1917"/>
                  <a:gd name="T77" fmla="*/ 61 h 1667"/>
                  <a:gd name="T78" fmla="*/ 20 w 1917"/>
                  <a:gd name="T79" fmla="*/ 60 h 1667"/>
                  <a:gd name="T80" fmla="*/ 20 w 1917"/>
                  <a:gd name="T81" fmla="*/ 60 h 1667"/>
                  <a:gd name="T82" fmla="*/ 75 w 1917"/>
                  <a:gd name="T83" fmla="*/ 1 h 16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17"/>
                  <a:gd name="T127" fmla="*/ 0 h 1667"/>
                  <a:gd name="T128" fmla="*/ 1917 w 1917"/>
                  <a:gd name="T129" fmla="*/ 1667 h 166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17" h="1667">
                    <a:moveTo>
                      <a:pt x="456" y="32"/>
                    </a:moveTo>
                    <a:lnTo>
                      <a:pt x="439" y="25"/>
                    </a:lnTo>
                    <a:lnTo>
                      <a:pt x="423" y="19"/>
                    </a:lnTo>
                    <a:lnTo>
                      <a:pt x="406" y="13"/>
                    </a:lnTo>
                    <a:lnTo>
                      <a:pt x="389" y="8"/>
                    </a:lnTo>
                    <a:lnTo>
                      <a:pt x="371" y="5"/>
                    </a:lnTo>
                    <a:lnTo>
                      <a:pt x="354" y="2"/>
                    </a:lnTo>
                    <a:lnTo>
                      <a:pt x="336" y="0"/>
                    </a:lnTo>
                    <a:lnTo>
                      <a:pt x="318" y="0"/>
                    </a:lnTo>
                    <a:lnTo>
                      <a:pt x="286" y="1"/>
                    </a:lnTo>
                    <a:lnTo>
                      <a:pt x="255" y="7"/>
                    </a:lnTo>
                    <a:lnTo>
                      <a:pt x="224" y="15"/>
                    </a:lnTo>
                    <a:lnTo>
                      <a:pt x="195" y="25"/>
                    </a:lnTo>
                    <a:lnTo>
                      <a:pt x="167" y="40"/>
                    </a:lnTo>
                    <a:lnTo>
                      <a:pt x="141" y="57"/>
                    </a:lnTo>
                    <a:lnTo>
                      <a:pt x="117" y="75"/>
                    </a:lnTo>
                    <a:lnTo>
                      <a:pt x="94" y="97"/>
                    </a:lnTo>
                    <a:lnTo>
                      <a:pt x="73" y="120"/>
                    </a:lnTo>
                    <a:lnTo>
                      <a:pt x="55" y="145"/>
                    </a:lnTo>
                    <a:lnTo>
                      <a:pt x="38" y="173"/>
                    </a:lnTo>
                    <a:lnTo>
                      <a:pt x="26" y="202"/>
                    </a:lnTo>
                    <a:lnTo>
                      <a:pt x="14" y="232"/>
                    </a:lnTo>
                    <a:lnTo>
                      <a:pt x="7" y="263"/>
                    </a:lnTo>
                    <a:lnTo>
                      <a:pt x="2" y="296"/>
                    </a:lnTo>
                    <a:lnTo>
                      <a:pt x="0" y="330"/>
                    </a:lnTo>
                    <a:lnTo>
                      <a:pt x="2" y="362"/>
                    </a:lnTo>
                    <a:lnTo>
                      <a:pt x="6" y="394"/>
                    </a:lnTo>
                    <a:lnTo>
                      <a:pt x="14" y="425"/>
                    </a:lnTo>
                    <a:lnTo>
                      <a:pt x="25" y="455"/>
                    </a:lnTo>
                    <a:lnTo>
                      <a:pt x="38" y="484"/>
                    </a:lnTo>
                    <a:lnTo>
                      <a:pt x="53" y="512"/>
                    </a:lnTo>
                    <a:lnTo>
                      <a:pt x="73" y="538"/>
                    </a:lnTo>
                    <a:lnTo>
                      <a:pt x="94" y="562"/>
                    </a:lnTo>
                    <a:lnTo>
                      <a:pt x="94" y="1106"/>
                    </a:lnTo>
                    <a:lnTo>
                      <a:pt x="73" y="1130"/>
                    </a:lnTo>
                    <a:lnTo>
                      <a:pt x="53" y="1156"/>
                    </a:lnTo>
                    <a:lnTo>
                      <a:pt x="38" y="1183"/>
                    </a:lnTo>
                    <a:lnTo>
                      <a:pt x="25" y="1212"/>
                    </a:lnTo>
                    <a:lnTo>
                      <a:pt x="14" y="1242"/>
                    </a:lnTo>
                    <a:lnTo>
                      <a:pt x="6" y="1273"/>
                    </a:lnTo>
                    <a:lnTo>
                      <a:pt x="2" y="1304"/>
                    </a:lnTo>
                    <a:lnTo>
                      <a:pt x="0" y="1337"/>
                    </a:lnTo>
                    <a:lnTo>
                      <a:pt x="2" y="1370"/>
                    </a:lnTo>
                    <a:lnTo>
                      <a:pt x="7" y="1403"/>
                    </a:lnTo>
                    <a:lnTo>
                      <a:pt x="14" y="1436"/>
                    </a:lnTo>
                    <a:lnTo>
                      <a:pt x="26" y="1466"/>
                    </a:lnTo>
                    <a:lnTo>
                      <a:pt x="40" y="1496"/>
                    </a:lnTo>
                    <a:lnTo>
                      <a:pt x="56" y="1523"/>
                    </a:lnTo>
                    <a:lnTo>
                      <a:pt x="75" y="1550"/>
                    </a:lnTo>
                    <a:lnTo>
                      <a:pt x="97" y="1574"/>
                    </a:lnTo>
                    <a:lnTo>
                      <a:pt x="109" y="1584"/>
                    </a:lnTo>
                    <a:lnTo>
                      <a:pt x="120" y="1595"/>
                    </a:lnTo>
                    <a:lnTo>
                      <a:pt x="133" y="1605"/>
                    </a:lnTo>
                    <a:lnTo>
                      <a:pt x="146" y="1614"/>
                    </a:lnTo>
                    <a:lnTo>
                      <a:pt x="158" y="1622"/>
                    </a:lnTo>
                    <a:lnTo>
                      <a:pt x="172" y="1629"/>
                    </a:lnTo>
                    <a:lnTo>
                      <a:pt x="185" y="1637"/>
                    </a:lnTo>
                    <a:lnTo>
                      <a:pt x="200" y="1643"/>
                    </a:lnTo>
                    <a:lnTo>
                      <a:pt x="214" y="1649"/>
                    </a:lnTo>
                    <a:lnTo>
                      <a:pt x="227" y="1654"/>
                    </a:lnTo>
                    <a:lnTo>
                      <a:pt x="242" y="1658"/>
                    </a:lnTo>
                    <a:lnTo>
                      <a:pt x="257" y="1662"/>
                    </a:lnTo>
                    <a:lnTo>
                      <a:pt x="272" y="1664"/>
                    </a:lnTo>
                    <a:lnTo>
                      <a:pt x="287" y="1666"/>
                    </a:lnTo>
                    <a:lnTo>
                      <a:pt x="303" y="1667"/>
                    </a:lnTo>
                    <a:lnTo>
                      <a:pt x="318" y="1667"/>
                    </a:lnTo>
                    <a:lnTo>
                      <a:pt x="332" y="1667"/>
                    </a:lnTo>
                    <a:lnTo>
                      <a:pt x="346" y="1666"/>
                    </a:lnTo>
                    <a:lnTo>
                      <a:pt x="360" y="1665"/>
                    </a:lnTo>
                    <a:lnTo>
                      <a:pt x="373" y="1663"/>
                    </a:lnTo>
                    <a:lnTo>
                      <a:pt x="386" y="1659"/>
                    </a:lnTo>
                    <a:lnTo>
                      <a:pt x="400" y="1656"/>
                    </a:lnTo>
                    <a:lnTo>
                      <a:pt x="413" y="1652"/>
                    </a:lnTo>
                    <a:lnTo>
                      <a:pt x="426" y="1648"/>
                    </a:lnTo>
                    <a:lnTo>
                      <a:pt x="438" y="1642"/>
                    </a:lnTo>
                    <a:lnTo>
                      <a:pt x="451" y="1636"/>
                    </a:lnTo>
                    <a:lnTo>
                      <a:pt x="464" y="1630"/>
                    </a:lnTo>
                    <a:lnTo>
                      <a:pt x="475" y="1624"/>
                    </a:lnTo>
                    <a:lnTo>
                      <a:pt x="488" y="1617"/>
                    </a:lnTo>
                    <a:lnTo>
                      <a:pt x="499" y="1609"/>
                    </a:lnTo>
                    <a:lnTo>
                      <a:pt x="510" y="1601"/>
                    </a:lnTo>
                    <a:lnTo>
                      <a:pt x="521" y="1591"/>
                    </a:lnTo>
                    <a:lnTo>
                      <a:pt x="1917" y="1591"/>
                    </a:lnTo>
                    <a:lnTo>
                      <a:pt x="1917" y="32"/>
                    </a:lnTo>
                    <a:lnTo>
                      <a:pt x="456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49" name="Freeform 235"/>
              <p:cNvSpPr>
                <a:spLocks/>
              </p:cNvSpPr>
              <p:nvPr/>
            </p:nvSpPr>
            <p:spPr bwMode="auto">
              <a:xfrm>
                <a:off x="1706" y="3635"/>
                <a:ext cx="158" cy="112"/>
              </a:xfrm>
              <a:custGeom>
                <a:avLst/>
                <a:gdLst>
                  <a:gd name="T0" fmla="*/ 29 w 800"/>
                  <a:gd name="T1" fmla="*/ 1 h 575"/>
                  <a:gd name="T2" fmla="*/ 29 w 800"/>
                  <a:gd name="T3" fmla="*/ 1 h 575"/>
                  <a:gd name="T4" fmla="*/ 29 w 800"/>
                  <a:gd name="T5" fmla="*/ 1 h 575"/>
                  <a:gd name="T6" fmla="*/ 27 w 800"/>
                  <a:gd name="T7" fmla="*/ 2 h 575"/>
                  <a:gd name="T8" fmla="*/ 27 w 800"/>
                  <a:gd name="T9" fmla="*/ 2 h 575"/>
                  <a:gd name="T10" fmla="*/ 27 w 800"/>
                  <a:gd name="T11" fmla="*/ 2 h 575"/>
                  <a:gd name="T12" fmla="*/ 28 w 800"/>
                  <a:gd name="T13" fmla="*/ 0 h 575"/>
                  <a:gd name="T14" fmla="*/ 24 w 800"/>
                  <a:gd name="T15" fmla="*/ 2 h 575"/>
                  <a:gd name="T16" fmla="*/ 25 w 800"/>
                  <a:gd name="T17" fmla="*/ 4 h 575"/>
                  <a:gd name="T18" fmla="*/ 26 w 800"/>
                  <a:gd name="T19" fmla="*/ 6 h 575"/>
                  <a:gd name="T20" fmla="*/ 26 w 800"/>
                  <a:gd name="T21" fmla="*/ 6 h 575"/>
                  <a:gd name="T22" fmla="*/ 26 w 800"/>
                  <a:gd name="T23" fmla="*/ 7 h 575"/>
                  <a:gd name="T24" fmla="*/ 25 w 800"/>
                  <a:gd name="T25" fmla="*/ 7 h 575"/>
                  <a:gd name="T26" fmla="*/ 24 w 800"/>
                  <a:gd name="T27" fmla="*/ 7 h 575"/>
                  <a:gd name="T28" fmla="*/ 22 w 800"/>
                  <a:gd name="T29" fmla="*/ 6 h 575"/>
                  <a:gd name="T30" fmla="*/ 21 w 800"/>
                  <a:gd name="T31" fmla="*/ 6 h 575"/>
                  <a:gd name="T32" fmla="*/ 20 w 800"/>
                  <a:gd name="T33" fmla="*/ 6 h 575"/>
                  <a:gd name="T34" fmla="*/ 18 w 800"/>
                  <a:gd name="T35" fmla="*/ 6 h 575"/>
                  <a:gd name="T36" fmla="*/ 17 w 800"/>
                  <a:gd name="T37" fmla="*/ 7 h 575"/>
                  <a:gd name="T38" fmla="*/ 15 w 800"/>
                  <a:gd name="T39" fmla="*/ 8 h 575"/>
                  <a:gd name="T40" fmla="*/ 13 w 800"/>
                  <a:gd name="T41" fmla="*/ 11 h 575"/>
                  <a:gd name="T42" fmla="*/ 12 w 800"/>
                  <a:gd name="T43" fmla="*/ 13 h 575"/>
                  <a:gd name="T44" fmla="*/ 11 w 800"/>
                  <a:gd name="T45" fmla="*/ 16 h 575"/>
                  <a:gd name="T46" fmla="*/ 11 w 800"/>
                  <a:gd name="T47" fmla="*/ 17 h 575"/>
                  <a:gd name="T48" fmla="*/ 9 w 800"/>
                  <a:gd name="T49" fmla="*/ 17 h 575"/>
                  <a:gd name="T50" fmla="*/ 6 w 800"/>
                  <a:gd name="T51" fmla="*/ 15 h 575"/>
                  <a:gd name="T52" fmla="*/ 5 w 800"/>
                  <a:gd name="T53" fmla="*/ 10 h 575"/>
                  <a:gd name="T54" fmla="*/ 6 w 800"/>
                  <a:gd name="T55" fmla="*/ 5 h 575"/>
                  <a:gd name="T56" fmla="*/ 5 w 800"/>
                  <a:gd name="T57" fmla="*/ 3 h 575"/>
                  <a:gd name="T58" fmla="*/ 4 w 800"/>
                  <a:gd name="T59" fmla="*/ 2 h 575"/>
                  <a:gd name="T60" fmla="*/ 3 w 800"/>
                  <a:gd name="T61" fmla="*/ 2 h 575"/>
                  <a:gd name="T62" fmla="*/ 1 w 800"/>
                  <a:gd name="T63" fmla="*/ 4 h 575"/>
                  <a:gd name="T64" fmla="*/ 1 w 800"/>
                  <a:gd name="T65" fmla="*/ 4 h 575"/>
                  <a:gd name="T66" fmla="*/ 0 w 800"/>
                  <a:gd name="T67" fmla="*/ 7 h 575"/>
                  <a:gd name="T68" fmla="*/ 0 w 800"/>
                  <a:gd name="T69" fmla="*/ 11 h 575"/>
                  <a:gd name="T70" fmla="*/ 1 w 800"/>
                  <a:gd name="T71" fmla="*/ 15 h 575"/>
                  <a:gd name="T72" fmla="*/ 2 w 800"/>
                  <a:gd name="T73" fmla="*/ 18 h 575"/>
                  <a:gd name="T74" fmla="*/ 5 w 800"/>
                  <a:gd name="T75" fmla="*/ 20 h 575"/>
                  <a:gd name="T76" fmla="*/ 8 w 800"/>
                  <a:gd name="T77" fmla="*/ 21 h 575"/>
                  <a:gd name="T78" fmla="*/ 11 w 800"/>
                  <a:gd name="T79" fmla="*/ 22 h 575"/>
                  <a:gd name="T80" fmla="*/ 13 w 800"/>
                  <a:gd name="T81" fmla="*/ 21 h 575"/>
                  <a:gd name="T82" fmla="*/ 15 w 800"/>
                  <a:gd name="T83" fmla="*/ 20 h 575"/>
                  <a:gd name="T84" fmla="*/ 16 w 800"/>
                  <a:gd name="T85" fmla="*/ 18 h 575"/>
                  <a:gd name="T86" fmla="*/ 17 w 800"/>
                  <a:gd name="T87" fmla="*/ 16 h 575"/>
                  <a:gd name="T88" fmla="*/ 17 w 800"/>
                  <a:gd name="T89" fmla="*/ 14 h 575"/>
                  <a:gd name="T90" fmla="*/ 18 w 800"/>
                  <a:gd name="T91" fmla="*/ 12 h 575"/>
                  <a:gd name="T92" fmla="*/ 19 w 800"/>
                  <a:gd name="T93" fmla="*/ 11 h 575"/>
                  <a:gd name="T94" fmla="*/ 20 w 800"/>
                  <a:gd name="T95" fmla="*/ 11 h 575"/>
                  <a:gd name="T96" fmla="*/ 21 w 800"/>
                  <a:gd name="T97" fmla="*/ 11 h 575"/>
                  <a:gd name="T98" fmla="*/ 23 w 800"/>
                  <a:gd name="T99" fmla="*/ 11 h 575"/>
                  <a:gd name="T100" fmla="*/ 26 w 800"/>
                  <a:gd name="T101" fmla="*/ 12 h 575"/>
                  <a:gd name="T102" fmla="*/ 28 w 800"/>
                  <a:gd name="T103" fmla="*/ 11 h 575"/>
                  <a:gd name="T104" fmla="*/ 31 w 800"/>
                  <a:gd name="T105" fmla="*/ 8 h 575"/>
                  <a:gd name="T106" fmla="*/ 31 w 800"/>
                  <a:gd name="T107" fmla="*/ 4 h 575"/>
                  <a:gd name="T108" fmla="*/ 29 w 800"/>
                  <a:gd name="T109" fmla="*/ 1 h 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0"/>
                  <a:gd name="T166" fmla="*/ 0 h 575"/>
                  <a:gd name="T167" fmla="*/ 800 w 800"/>
                  <a:gd name="T168" fmla="*/ 575 h 57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0" h="575">
                    <a:moveTo>
                      <a:pt x="753" y="36"/>
                    </a:moveTo>
                    <a:lnTo>
                      <a:pt x="750" y="32"/>
                    </a:lnTo>
                    <a:lnTo>
                      <a:pt x="748" y="27"/>
                    </a:lnTo>
                    <a:lnTo>
                      <a:pt x="746" y="24"/>
                    </a:lnTo>
                    <a:lnTo>
                      <a:pt x="744" y="21"/>
                    </a:lnTo>
                    <a:lnTo>
                      <a:pt x="744" y="22"/>
                    </a:lnTo>
                    <a:lnTo>
                      <a:pt x="744" y="23"/>
                    </a:lnTo>
                    <a:lnTo>
                      <a:pt x="746" y="24"/>
                    </a:lnTo>
                    <a:lnTo>
                      <a:pt x="699" y="39"/>
                    </a:lnTo>
                    <a:lnTo>
                      <a:pt x="696" y="40"/>
                    </a:lnTo>
                    <a:lnTo>
                      <a:pt x="668" y="40"/>
                    </a:lnTo>
                    <a:lnTo>
                      <a:pt x="708" y="0"/>
                    </a:lnTo>
                    <a:lnTo>
                      <a:pt x="620" y="0"/>
                    </a:lnTo>
                    <a:lnTo>
                      <a:pt x="620" y="40"/>
                    </a:lnTo>
                    <a:lnTo>
                      <a:pt x="622" y="56"/>
                    </a:lnTo>
                    <a:lnTo>
                      <a:pt x="627" y="71"/>
                    </a:lnTo>
                    <a:lnTo>
                      <a:pt x="635" y="86"/>
                    </a:lnTo>
                    <a:lnTo>
                      <a:pt x="644" y="102"/>
                    </a:lnTo>
                    <a:lnTo>
                      <a:pt x="656" y="123"/>
                    </a:lnTo>
                    <a:lnTo>
                      <a:pt x="664" y="139"/>
                    </a:lnTo>
                    <a:lnTo>
                      <a:pt x="668" y="152"/>
                    </a:lnTo>
                    <a:lnTo>
                      <a:pt x="671" y="160"/>
                    </a:lnTo>
                    <a:lnTo>
                      <a:pt x="672" y="167"/>
                    </a:lnTo>
                    <a:lnTo>
                      <a:pt x="671" y="171"/>
                    </a:lnTo>
                    <a:lnTo>
                      <a:pt x="668" y="175"/>
                    </a:lnTo>
                    <a:lnTo>
                      <a:pt x="666" y="177"/>
                    </a:lnTo>
                    <a:lnTo>
                      <a:pt x="661" y="178"/>
                    </a:lnTo>
                    <a:lnTo>
                      <a:pt x="655" y="178"/>
                    </a:lnTo>
                    <a:lnTo>
                      <a:pt x="646" y="178"/>
                    </a:lnTo>
                    <a:lnTo>
                      <a:pt x="636" y="177"/>
                    </a:lnTo>
                    <a:lnTo>
                      <a:pt x="626" y="176"/>
                    </a:lnTo>
                    <a:lnTo>
                      <a:pt x="615" y="174"/>
                    </a:lnTo>
                    <a:lnTo>
                      <a:pt x="606" y="173"/>
                    </a:lnTo>
                    <a:lnTo>
                      <a:pt x="597" y="170"/>
                    </a:lnTo>
                    <a:lnTo>
                      <a:pt x="585" y="168"/>
                    </a:lnTo>
                    <a:lnTo>
                      <a:pt x="574" y="167"/>
                    </a:lnTo>
                    <a:lnTo>
                      <a:pt x="562" y="165"/>
                    </a:lnTo>
                    <a:lnTo>
                      <a:pt x="551" y="163"/>
                    </a:lnTo>
                    <a:lnTo>
                      <a:pt x="538" y="162"/>
                    </a:lnTo>
                    <a:lnTo>
                      <a:pt x="526" y="161"/>
                    </a:lnTo>
                    <a:lnTo>
                      <a:pt x="513" y="161"/>
                    </a:lnTo>
                    <a:lnTo>
                      <a:pt x="500" y="161"/>
                    </a:lnTo>
                    <a:lnTo>
                      <a:pt x="487" y="162"/>
                    </a:lnTo>
                    <a:lnTo>
                      <a:pt x="474" y="165"/>
                    </a:lnTo>
                    <a:lnTo>
                      <a:pt x="461" y="168"/>
                    </a:lnTo>
                    <a:lnTo>
                      <a:pt x="448" y="171"/>
                    </a:lnTo>
                    <a:lnTo>
                      <a:pt x="437" y="177"/>
                    </a:lnTo>
                    <a:lnTo>
                      <a:pt x="424" y="184"/>
                    </a:lnTo>
                    <a:lnTo>
                      <a:pt x="413" y="192"/>
                    </a:lnTo>
                    <a:lnTo>
                      <a:pt x="401" y="201"/>
                    </a:lnTo>
                    <a:lnTo>
                      <a:pt x="383" y="221"/>
                    </a:lnTo>
                    <a:lnTo>
                      <a:pt x="367" y="241"/>
                    </a:lnTo>
                    <a:lnTo>
                      <a:pt x="353" y="263"/>
                    </a:lnTo>
                    <a:lnTo>
                      <a:pt x="342" y="284"/>
                    </a:lnTo>
                    <a:lnTo>
                      <a:pt x="332" y="306"/>
                    </a:lnTo>
                    <a:lnTo>
                      <a:pt x="324" y="327"/>
                    </a:lnTo>
                    <a:lnTo>
                      <a:pt x="317" y="349"/>
                    </a:lnTo>
                    <a:lnTo>
                      <a:pt x="311" y="369"/>
                    </a:lnTo>
                    <a:lnTo>
                      <a:pt x="303" y="395"/>
                    </a:lnTo>
                    <a:lnTo>
                      <a:pt x="296" y="416"/>
                    </a:lnTo>
                    <a:lnTo>
                      <a:pt x="290" y="431"/>
                    </a:lnTo>
                    <a:lnTo>
                      <a:pt x="282" y="440"/>
                    </a:lnTo>
                    <a:lnTo>
                      <a:pt x="274" y="446"/>
                    </a:lnTo>
                    <a:lnTo>
                      <a:pt x="263" y="447"/>
                    </a:lnTo>
                    <a:lnTo>
                      <a:pt x="248" y="446"/>
                    </a:lnTo>
                    <a:lnTo>
                      <a:pt x="229" y="442"/>
                    </a:lnTo>
                    <a:lnTo>
                      <a:pt x="196" y="431"/>
                    </a:lnTo>
                    <a:lnTo>
                      <a:pt x="168" y="413"/>
                    </a:lnTo>
                    <a:lnTo>
                      <a:pt x="149" y="389"/>
                    </a:lnTo>
                    <a:lnTo>
                      <a:pt x="135" y="358"/>
                    </a:lnTo>
                    <a:lnTo>
                      <a:pt x="128" y="320"/>
                    </a:lnTo>
                    <a:lnTo>
                      <a:pt x="127" y="274"/>
                    </a:lnTo>
                    <a:lnTo>
                      <a:pt x="133" y="220"/>
                    </a:lnTo>
                    <a:lnTo>
                      <a:pt x="144" y="158"/>
                    </a:lnTo>
                    <a:lnTo>
                      <a:pt x="150" y="132"/>
                    </a:lnTo>
                    <a:lnTo>
                      <a:pt x="151" y="110"/>
                    </a:lnTo>
                    <a:lnTo>
                      <a:pt x="149" y="90"/>
                    </a:lnTo>
                    <a:lnTo>
                      <a:pt x="137" y="70"/>
                    </a:lnTo>
                    <a:lnTo>
                      <a:pt x="125" y="54"/>
                    </a:lnTo>
                    <a:lnTo>
                      <a:pt x="116" y="51"/>
                    </a:lnTo>
                    <a:lnTo>
                      <a:pt x="110" y="48"/>
                    </a:lnTo>
                    <a:lnTo>
                      <a:pt x="104" y="46"/>
                    </a:lnTo>
                    <a:lnTo>
                      <a:pt x="96" y="46"/>
                    </a:lnTo>
                    <a:lnTo>
                      <a:pt x="87" y="46"/>
                    </a:lnTo>
                    <a:lnTo>
                      <a:pt x="46" y="46"/>
                    </a:lnTo>
                    <a:lnTo>
                      <a:pt x="46" y="112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3" y="113"/>
                    </a:lnTo>
                    <a:lnTo>
                      <a:pt x="22" y="118"/>
                    </a:lnTo>
                    <a:lnTo>
                      <a:pt x="21" y="124"/>
                    </a:lnTo>
                    <a:lnTo>
                      <a:pt x="20" y="130"/>
                    </a:lnTo>
                    <a:lnTo>
                      <a:pt x="10" y="175"/>
                    </a:lnTo>
                    <a:lnTo>
                      <a:pt x="5" y="219"/>
                    </a:lnTo>
                    <a:lnTo>
                      <a:pt x="1" y="259"/>
                    </a:lnTo>
                    <a:lnTo>
                      <a:pt x="0" y="297"/>
                    </a:lnTo>
                    <a:lnTo>
                      <a:pt x="2" y="334"/>
                    </a:lnTo>
                    <a:lnTo>
                      <a:pt x="7" y="367"/>
                    </a:lnTo>
                    <a:lnTo>
                      <a:pt x="14" y="398"/>
                    </a:lnTo>
                    <a:lnTo>
                      <a:pt x="24" y="426"/>
                    </a:lnTo>
                    <a:lnTo>
                      <a:pt x="37" y="453"/>
                    </a:lnTo>
                    <a:lnTo>
                      <a:pt x="52" y="477"/>
                    </a:lnTo>
                    <a:lnTo>
                      <a:pt x="69" y="498"/>
                    </a:lnTo>
                    <a:lnTo>
                      <a:pt x="90" y="516"/>
                    </a:lnTo>
                    <a:lnTo>
                      <a:pt x="114" y="533"/>
                    </a:lnTo>
                    <a:lnTo>
                      <a:pt x="140" y="547"/>
                    </a:lnTo>
                    <a:lnTo>
                      <a:pt x="168" y="557"/>
                    </a:lnTo>
                    <a:lnTo>
                      <a:pt x="199" y="567"/>
                    </a:lnTo>
                    <a:lnTo>
                      <a:pt x="231" y="572"/>
                    </a:lnTo>
                    <a:lnTo>
                      <a:pt x="259" y="575"/>
                    </a:lnTo>
                    <a:lnTo>
                      <a:pt x="285" y="574"/>
                    </a:lnTo>
                    <a:lnTo>
                      <a:pt x="307" y="569"/>
                    </a:lnTo>
                    <a:lnTo>
                      <a:pt x="327" y="562"/>
                    </a:lnTo>
                    <a:lnTo>
                      <a:pt x="345" y="553"/>
                    </a:lnTo>
                    <a:lnTo>
                      <a:pt x="361" y="542"/>
                    </a:lnTo>
                    <a:lnTo>
                      <a:pt x="375" y="530"/>
                    </a:lnTo>
                    <a:lnTo>
                      <a:pt x="386" y="516"/>
                    </a:lnTo>
                    <a:lnTo>
                      <a:pt x="396" y="501"/>
                    </a:lnTo>
                    <a:lnTo>
                      <a:pt x="406" y="485"/>
                    </a:lnTo>
                    <a:lnTo>
                      <a:pt x="413" y="469"/>
                    </a:lnTo>
                    <a:lnTo>
                      <a:pt x="420" y="451"/>
                    </a:lnTo>
                    <a:lnTo>
                      <a:pt x="425" y="435"/>
                    </a:lnTo>
                    <a:lnTo>
                      <a:pt x="430" y="420"/>
                    </a:lnTo>
                    <a:lnTo>
                      <a:pt x="434" y="405"/>
                    </a:lnTo>
                    <a:lnTo>
                      <a:pt x="439" y="389"/>
                    </a:lnTo>
                    <a:lnTo>
                      <a:pt x="444" y="373"/>
                    </a:lnTo>
                    <a:lnTo>
                      <a:pt x="449" y="358"/>
                    </a:lnTo>
                    <a:lnTo>
                      <a:pt x="455" y="343"/>
                    </a:lnTo>
                    <a:lnTo>
                      <a:pt x="462" y="329"/>
                    </a:lnTo>
                    <a:lnTo>
                      <a:pt x="469" y="317"/>
                    </a:lnTo>
                    <a:lnTo>
                      <a:pt x="478" y="305"/>
                    </a:lnTo>
                    <a:lnTo>
                      <a:pt x="487" y="295"/>
                    </a:lnTo>
                    <a:lnTo>
                      <a:pt x="493" y="291"/>
                    </a:lnTo>
                    <a:lnTo>
                      <a:pt x="501" y="289"/>
                    </a:lnTo>
                    <a:lnTo>
                      <a:pt x="512" y="289"/>
                    </a:lnTo>
                    <a:lnTo>
                      <a:pt x="522" y="289"/>
                    </a:lnTo>
                    <a:lnTo>
                      <a:pt x="535" y="290"/>
                    </a:lnTo>
                    <a:lnTo>
                      <a:pt x="547" y="292"/>
                    </a:lnTo>
                    <a:lnTo>
                      <a:pt x="561" y="295"/>
                    </a:lnTo>
                    <a:lnTo>
                      <a:pt x="574" y="297"/>
                    </a:lnTo>
                    <a:lnTo>
                      <a:pt x="595" y="301"/>
                    </a:lnTo>
                    <a:lnTo>
                      <a:pt x="615" y="304"/>
                    </a:lnTo>
                    <a:lnTo>
                      <a:pt x="637" y="306"/>
                    </a:lnTo>
                    <a:lnTo>
                      <a:pt x="660" y="306"/>
                    </a:lnTo>
                    <a:lnTo>
                      <a:pt x="682" y="304"/>
                    </a:lnTo>
                    <a:lnTo>
                      <a:pt x="704" y="299"/>
                    </a:lnTo>
                    <a:lnTo>
                      <a:pt x="725" y="290"/>
                    </a:lnTo>
                    <a:lnTo>
                      <a:pt x="746" y="276"/>
                    </a:lnTo>
                    <a:lnTo>
                      <a:pt x="777" y="244"/>
                    </a:lnTo>
                    <a:lnTo>
                      <a:pt x="794" y="210"/>
                    </a:lnTo>
                    <a:lnTo>
                      <a:pt x="800" y="174"/>
                    </a:lnTo>
                    <a:lnTo>
                      <a:pt x="797" y="139"/>
                    </a:lnTo>
                    <a:lnTo>
                      <a:pt x="788" y="107"/>
                    </a:lnTo>
                    <a:lnTo>
                      <a:pt x="777" y="78"/>
                    </a:lnTo>
                    <a:lnTo>
                      <a:pt x="763" y="54"/>
                    </a:lnTo>
                    <a:lnTo>
                      <a:pt x="75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0" name="Freeform 236"/>
              <p:cNvSpPr>
                <a:spLocks/>
              </p:cNvSpPr>
              <p:nvPr/>
            </p:nvSpPr>
            <p:spPr bwMode="auto">
              <a:xfrm>
                <a:off x="1721" y="3656"/>
                <a:ext cx="2" cy="1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7"/>
                  <a:gd name="T14" fmla="*/ 10 w 10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7">
                    <a:moveTo>
                      <a:pt x="10" y="7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1" name="Rectangle 237"/>
              <p:cNvSpPr>
                <a:spLocks noChangeArrowheads="1"/>
              </p:cNvSpPr>
              <p:nvPr/>
            </p:nvSpPr>
            <p:spPr bwMode="auto">
              <a:xfrm>
                <a:off x="1732" y="3359"/>
                <a:ext cx="295" cy="28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2" name="Rectangle 238"/>
              <p:cNvSpPr>
                <a:spLocks noChangeArrowheads="1"/>
              </p:cNvSpPr>
              <p:nvPr/>
            </p:nvSpPr>
            <p:spPr bwMode="auto">
              <a:xfrm>
                <a:off x="1742" y="3369"/>
                <a:ext cx="275" cy="267"/>
              </a:xfrm>
              <a:prstGeom prst="rect">
                <a:avLst/>
              </a:prstGeom>
              <a:solidFill>
                <a:srgbClr val="E09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3" name="Freeform 239"/>
              <p:cNvSpPr>
                <a:spLocks/>
              </p:cNvSpPr>
              <p:nvPr/>
            </p:nvSpPr>
            <p:spPr bwMode="auto">
              <a:xfrm>
                <a:off x="1742" y="3369"/>
                <a:ext cx="275" cy="267"/>
              </a:xfrm>
              <a:custGeom>
                <a:avLst/>
                <a:gdLst>
                  <a:gd name="T0" fmla="*/ 0 w 1384"/>
                  <a:gd name="T1" fmla="*/ 0 h 1383"/>
                  <a:gd name="T2" fmla="*/ 0 w 1384"/>
                  <a:gd name="T3" fmla="*/ 2 h 1383"/>
                  <a:gd name="T4" fmla="*/ 52 w 1384"/>
                  <a:gd name="T5" fmla="*/ 2 h 1383"/>
                  <a:gd name="T6" fmla="*/ 52 w 1384"/>
                  <a:gd name="T7" fmla="*/ 52 h 1383"/>
                  <a:gd name="T8" fmla="*/ 55 w 1384"/>
                  <a:gd name="T9" fmla="*/ 52 h 1383"/>
                  <a:gd name="T10" fmla="*/ 55 w 1384"/>
                  <a:gd name="T11" fmla="*/ 0 h 1383"/>
                  <a:gd name="T12" fmla="*/ 0 w 1384"/>
                  <a:gd name="T13" fmla="*/ 0 h 1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4"/>
                  <a:gd name="T22" fmla="*/ 0 h 1383"/>
                  <a:gd name="T23" fmla="*/ 1384 w 1384"/>
                  <a:gd name="T24" fmla="*/ 1383 h 1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4" h="1383">
                    <a:moveTo>
                      <a:pt x="0" y="0"/>
                    </a:moveTo>
                    <a:lnTo>
                      <a:pt x="0" y="48"/>
                    </a:lnTo>
                    <a:lnTo>
                      <a:pt x="1311" y="48"/>
                    </a:lnTo>
                    <a:lnTo>
                      <a:pt x="1311" y="1383"/>
                    </a:lnTo>
                    <a:lnTo>
                      <a:pt x="1384" y="1383"/>
                    </a:lnTo>
                    <a:lnTo>
                      <a:pt x="13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4" name="Rectangle 240"/>
              <p:cNvSpPr>
                <a:spLocks noChangeArrowheads="1"/>
              </p:cNvSpPr>
              <p:nvPr/>
            </p:nvSpPr>
            <p:spPr bwMode="auto">
              <a:xfrm>
                <a:off x="1797" y="3464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5" name="Rectangle 241"/>
              <p:cNvSpPr>
                <a:spLocks noChangeArrowheads="1"/>
              </p:cNvSpPr>
              <p:nvPr/>
            </p:nvSpPr>
            <p:spPr bwMode="auto">
              <a:xfrm>
                <a:off x="1835" y="3464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6" name="Rectangle 242"/>
              <p:cNvSpPr>
                <a:spLocks noChangeArrowheads="1"/>
              </p:cNvSpPr>
              <p:nvPr/>
            </p:nvSpPr>
            <p:spPr bwMode="auto">
              <a:xfrm>
                <a:off x="1873" y="3464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7" name="Rectangle 243"/>
              <p:cNvSpPr>
                <a:spLocks noChangeArrowheads="1"/>
              </p:cNvSpPr>
              <p:nvPr/>
            </p:nvSpPr>
            <p:spPr bwMode="auto">
              <a:xfrm>
                <a:off x="1797" y="3500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8" name="Rectangle 244"/>
              <p:cNvSpPr>
                <a:spLocks noChangeArrowheads="1"/>
              </p:cNvSpPr>
              <p:nvPr/>
            </p:nvSpPr>
            <p:spPr bwMode="auto">
              <a:xfrm>
                <a:off x="1835" y="3500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59" name="Rectangle 245"/>
              <p:cNvSpPr>
                <a:spLocks noChangeArrowheads="1"/>
              </p:cNvSpPr>
              <p:nvPr/>
            </p:nvSpPr>
            <p:spPr bwMode="auto">
              <a:xfrm>
                <a:off x="1873" y="3500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0" name="Rectangle 246"/>
              <p:cNvSpPr>
                <a:spLocks noChangeArrowheads="1"/>
              </p:cNvSpPr>
              <p:nvPr/>
            </p:nvSpPr>
            <p:spPr bwMode="auto">
              <a:xfrm>
                <a:off x="1797" y="3537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1" name="Rectangle 247"/>
              <p:cNvSpPr>
                <a:spLocks noChangeArrowheads="1"/>
              </p:cNvSpPr>
              <p:nvPr/>
            </p:nvSpPr>
            <p:spPr bwMode="auto">
              <a:xfrm>
                <a:off x="1835" y="3537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2" name="Rectangle 248"/>
              <p:cNvSpPr>
                <a:spLocks noChangeArrowheads="1"/>
              </p:cNvSpPr>
              <p:nvPr/>
            </p:nvSpPr>
            <p:spPr bwMode="auto">
              <a:xfrm>
                <a:off x="1873" y="3537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3" name="Rectangle 249"/>
              <p:cNvSpPr>
                <a:spLocks noChangeArrowheads="1"/>
              </p:cNvSpPr>
              <p:nvPr/>
            </p:nvSpPr>
            <p:spPr bwMode="auto">
              <a:xfrm>
                <a:off x="1797" y="3574"/>
                <a:ext cx="1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4" name="Rectangle 250"/>
              <p:cNvSpPr>
                <a:spLocks noChangeArrowheads="1"/>
              </p:cNvSpPr>
              <p:nvPr/>
            </p:nvSpPr>
            <p:spPr bwMode="auto">
              <a:xfrm>
                <a:off x="1835" y="3574"/>
                <a:ext cx="1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5" name="Rectangle 251"/>
              <p:cNvSpPr>
                <a:spLocks noChangeArrowheads="1"/>
              </p:cNvSpPr>
              <p:nvPr/>
            </p:nvSpPr>
            <p:spPr bwMode="auto">
              <a:xfrm>
                <a:off x="1873" y="3574"/>
                <a:ext cx="1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6" name="Rectangle 252"/>
              <p:cNvSpPr>
                <a:spLocks noChangeArrowheads="1"/>
              </p:cNvSpPr>
              <p:nvPr/>
            </p:nvSpPr>
            <p:spPr bwMode="auto">
              <a:xfrm>
                <a:off x="1798" y="3406"/>
                <a:ext cx="163" cy="4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7" name="Freeform 253"/>
              <p:cNvSpPr>
                <a:spLocks/>
              </p:cNvSpPr>
              <p:nvPr/>
            </p:nvSpPr>
            <p:spPr bwMode="auto">
              <a:xfrm>
                <a:off x="1756" y="3360"/>
                <a:ext cx="268" cy="260"/>
              </a:xfrm>
              <a:custGeom>
                <a:avLst/>
                <a:gdLst>
                  <a:gd name="T0" fmla="*/ 53 w 1349"/>
                  <a:gd name="T1" fmla="*/ 2 h 1339"/>
                  <a:gd name="T2" fmla="*/ 52 w 1349"/>
                  <a:gd name="T3" fmla="*/ 0 h 1339"/>
                  <a:gd name="T4" fmla="*/ 45 w 1349"/>
                  <a:gd name="T5" fmla="*/ 5 h 1339"/>
                  <a:gd name="T6" fmla="*/ 0 w 1349"/>
                  <a:gd name="T7" fmla="*/ 5 h 1339"/>
                  <a:gd name="T8" fmla="*/ 0 w 1349"/>
                  <a:gd name="T9" fmla="*/ 6 h 1339"/>
                  <a:gd name="T10" fmla="*/ 44 w 1349"/>
                  <a:gd name="T11" fmla="*/ 6 h 1339"/>
                  <a:gd name="T12" fmla="*/ 44 w 1349"/>
                  <a:gd name="T13" fmla="*/ 49 h 1339"/>
                  <a:gd name="T14" fmla="*/ 2 w 1349"/>
                  <a:gd name="T15" fmla="*/ 49 h 1339"/>
                  <a:gd name="T16" fmla="*/ 2 w 1349"/>
                  <a:gd name="T17" fmla="*/ 50 h 1339"/>
                  <a:gd name="T18" fmla="*/ 46 w 1349"/>
                  <a:gd name="T19" fmla="*/ 50 h 1339"/>
                  <a:gd name="T20" fmla="*/ 46 w 1349"/>
                  <a:gd name="T21" fmla="*/ 6 h 1339"/>
                  <a:gd name="T22" fmla="*/ 53 w 1349"/>
                  <a:gd name="T23" fmla="*/ 2 h 13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9"/>
                  <a:gd name="T37" fmla="*/ 0 h 1339"/>
                  <a:gd name="T38" fmla="*/ 1349 w 1349"/>
                  <a:gd name="T39" fmla="*/ 1339 h 13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9" h="1339">
                    <a:moveTo>
                      <a:pt x="1349" y="41"/>
                    </a:moveTo>
                    <a:lnTo>
                      <a:pt x="1323" y="0"/>
                    </a:lnTo>
                    <a:lnTo>
                      <a:pt x="1129" y="123"/>
                    </a:lnTo>
                    <a:lnTo>
                      <a:pt x="0" y="123"/>
                    </a:lnTo>
                    <a:lnTo>
                      <a:pt x="0" y="172"/>
                    </a:lnTo>
                    <a:lnTo>
                      <a:pt x="1111" y="172"/>
                    </a:lnTo>
                    <a:lnTo>
                      <a:pt x="1111" y="1291"/>
                    </a:lnTo>
                    <a:lnTo>
                      <a:pt x="48" y="1291"/>
                    </a:lnTo>
                    <a:lnTo>
                      <a:pt x="48" y="1339"/>
                    </a:lnTo>
                    <a:lnTo>
                      <a:pt x="1160" y="1339"/>
                    </a:lnTo>
                    <a:lnTo>
                      <a:pt x="1160" y="161"/>
                    </a:lnTo>
                    <a:lnTo>
                      <a:pt x="134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8" name="Freeform 254"/>
              <p:cNvSpPr>
                <a:spLocks/>
              </p:cNvSpPr>
              <p:nvPr/>
            </p:nvSpPr>
            <p:spPr bwMode="auto">
              <a:xfrm>
                <a:off x="1662" y="3353"/>
                <a:ext cx="110" cy="308"/>
              </a:xfrm>
              <a:custGeom>
                <a:avLst/>
                <a:gdLst>
                  <a:gd name="T0" fmla="*/ 18 w 557"/>
                  <a:gd name="T1" fmla="*/ 19 h 1587"/>
                  <a:gd name="T2" fmla="*/ 20 w 557"/>
                  <a:gd name="T3" fmla="*/ 17 h 1587"/>
                  <a:gd name="T4" fmla="*/ 21 w 557"/>
                  <a:gd name="T5" fmla="*/ 15 h 1587"/>
                  <a:gd name="T6" fmla="*/ 22 w 557"/>
                  <a:gd name="T7" fmla="*/ 13 h 1587"/>
                  <a:gd name="T8" fmla="*/ 22 w 557"/>
                  <a:gd name="T9" fmla="*/ 11 h 1587"/>
                  <a:gd name="T10" fmla="*/ 22 w 557"/>
                  <a:gd name="T11" fmla="*/ 9 h 1587"/>
                  <a:gd name="T12" fmla="*/ 21 w 557"/>
                  <a:gd name="T13" fmla="*/ 7 h 1587"/>
                  <a:gd name="T14" fmla="*/ 20 w 557"/>
                  <a:gd name="T15" fmla="*/ 5 h 1587"/>
                  <a:gd name="T16" fmla="*/ 18 w 557"/>
                  <a:gd name="T17" fmla="*/ 3 h 1587"/>
                  <a:gd name="T18" fmla="*/ 18 w 557"/>
                  <a:gd name="T19" fmla="*/ 2 h 1587"/>
                  <a:gd name="T20" fmla="*/ 17 w 557"/>
                  <a:gd name="T21" fmla="*/ 2 h 1587"/>
                  <a:gd name="T22" fmla="*/ 16 w 557"/>
                  <a:gd name="T23" fmla="*/ 1 h 1587"/>
                  <a:gd name="T24" fmla="*/ 15 w 557"/>
                  <a:gd name="T25" fmla="*/ 1 h 1587"/>
                  <a:gd name="T26" fmla="*/ 14 w 557"/>
                  <a:gd name="T27" fmla="*/ 0 h 1587"/>
                  <a:gd name="T28" fmla="*/ 13 w 557"/>
                  <a:gd name="T29" fmla="*/ 0 h 1587"/>
                  <a:gd name="T30" fmla="*/ 12 w 557"/>
                  <a:gd name="T31" fmla="*/ 0 h 1587"/>
                  <a:gd name="T32" fmla="*/ 11 w 557"/>
                  <a:gd name="T33" fmla="*/ 0 h 1587"/>
                  <a:gd name="T34" fmla="*/ 9 w 557"/>
                  <a:gd name="T35" fmla="*/ 0 h 1587"/>
                  <a:gd name="T36" fmla="*/ 7 w 557"/>
                  <a:gd name="T37" fmla="*/ 1 h 1587"/>
                  <a:gd name="T38" fmla="*/ 5 w 557"/>
                  <a:gd name="T39" fmla="*/ 2 h 1587"/>
                  <a:gd name="T40" fmla="*/ 3 w 557"/>
                  <a:gd name="T41" fmla="*/ 3 h 1587"/>
                  <a:gd name="T42" fmla="*/ 2 w 557"/>
                  <a:gd name="T43" fmla="*/ 5 h 1587"/>
                  <a:gd name="T44" fmla="*/ 1 w 557"/>
                  <a:gd name="T45" fmla="*/ 7 h 1587"/>
                  <a:gd name="T46" fmla="*/ 0 w 557"/>
                  <a:gd name="T47" fmla="*/ 9 h 1587"/>
                  <a:gd name="T48" fmla="*/ 0 w 557"/>
                  <a:gd name="T49" fmla="*/ 11 h 1587"/>
                  <a:gd name="T50" fmla="*/ 0 w 557"/>
                  <a:gd name="T51" fmla="*/ 13 h 1587"/>
                  <a:gd name="T52" fmla="*/ 1 w 557"/>
                  <a:gd name="T53" fmla="*/ 15 h 1587"/>
                  <a:gd name="T54" fmla="*/ 2 w 557"/>
                  <a:gd name="T55" fmla="*/ 17 h 1587"/>
                  <a:gd name="T56" fmla="*/ 4 w 557"/>
                  <a:gd name="T57" fmla="*/ 19 h 1587"/>
                  <a:gd name="T58" fmla="*/ 3 w 557"/>
                  <a:gd name="T59" fmla="*/ 42 h 1587"/>
                  <a:gd name="T60" fmla="*/ 2 w 557"/>
                  <a:gd name="T61" fmla="*/ 43 h 1587"/>
                  <a:gd name="T62" fmla="*/ 1 w 557"/>
                  <a:gd name="T63" fmla="*/ 45 h 1587"/>
                  <a:gd name="T64" fmla="*/ 0 w 557"/>
                  <a:gd name="T65" fmla="*/ 48 h 1587"/>
                  <a:gd name="T66" fmla="*/ 0 w 557"/>
                  <a:gd name="T67" fmla="*/ 50 h 1587"/>
                  <a:gd name="T68" fmla="*/ 0 w 557"/>
                  <a:gd name="T69" fmla="*/ 52 h 1587"/>
                  <a:gd name="T70" fmla="*/ 1 w 557"/>
                  <a:gd name="T71" fmla="*/ 54 h 1587"/>
                  <a:gd name="T72" fmla="*/ 3 w 557"/>
                  <a:gd name="T73" fmla="*/ 56 h 1587"/>
                  <a:gd name="T74" fmla="*/ 4 w 557"/>
                  <a:gd name="T75" fmla="*/ 57 h 1587"/>
                  <a:gd name="T76" fmla="*/ 5 w 557"/>
                  <a:gd name="T77" fmla="*/ 58 h 1587"/>
                  <a:gd name="T78" fmla="*/ 5 w 557"/>
                  <a:gd name="T79" fmla="*/ 58 h 1587"/>
                  <a:gd name="T80" fmla="*/ 6 w 557"/>
                  <a:gd name="T81" fmla="*/ 59 h 1587"/>
                  <a:gd name="T82" fmla="*/ 7 w 557"/>
                  <a:gd name="T83" fmla="*/ 59 h 1587"/>
                  <a:gd name="T84" fmla="*/ 8 w 557"/>
                  <a:gd name="T85" fmla="*/ 59 h 1587"/>
                  <a:gd name="T86" fmla="*/ 9 w 557"/>
                  <a:gd name="T87" fmla="*/ 60 h 1587"/>
                  <a:gd name="T88" fmla="*/ 10 w 557"/>
                  <a:gd name="T89" fmla="*/ 60 h 1587"/>
                  <a:gd name="T90" fmla="*/ 11 w 557"/>
                  <a:gd name="T91" fmla="*/ 60 h 1587"/>
                  <a:gd name="T92" fmla="*/ 12 w 557"/>
                  <a:gd name="T93" fmla="*/ 60 h 1587"/>
                  <a:gd name="T94" fmla="*/ 13 w 557"/>
                  <a:gd name="T95" fmla="*/ 59 h 1587"/>
                  <a:gd name="T96" fmla="*/ 14 w 557"/>
                  <a:gd name="T97" fmla="*/ 59 h 1587"/>
                  <a:gd name="T98" fmla="*/ 15 w 557"/>
                  <a:gd name="T99" fmla="*/ 59 h 1587"/>
                  <a:gd name="T100" fmla="*/ 16 w 557"/>
                  <a:gd name="T101" fmla="*/ 58 h 1587"/>
                  <a:gd name="T102" fmla="*/ 17 w 557"/>
                  <a:gd name="T103" fmla="*/ 58 h 1587"/>
                  <a:gd name="T104" fmla="*/ 18 w 557"/>
                  <a:gd name="T105" fmla="*/ 57 h 1587"/>
                  <a:gd name="T106" fmla="*/ 19 w 557"/>
                  <a:gd name="T107" fmla="*/ 56 h 1587"/>
                  <a:gd name="T108" fmla="*/ 20 w 557"/>
                  <a:gd name="T109" fmla="*/ 54 h 1587"/>
                  <a:gd name="T110" fmla="*/ 21 w 557"/>
                  <a:gd name="T111" fmla="*/ 52 h 1587"/>
                  <a:gd name="T112" fmla="*/ 22 w 557"/>
                  <a:gd name="T113" fmla="*/ 50 h 1587"/>
                  <a:gd name="T114" fmla="*/ 22 w 557"/>
                  <a:gd name="T115" fmla="*/ 48 h 1587"/>
                  <a:gd name="T116" fmla="*/ 21 w 557"/>
                  <a:gd name="T117" fmla="*/ 45 h 1587"/>
                  <a:gd name="T118" fmla="*/ 20 w 557"/>
                  <a:gd name="T119" fmla="*/ 43 h 1587"/>
                  <a:gd name="T120" fmla="*/ 19 w 557"/>
                  <a:gd name="T121" fmla="*/ 42 h 15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7"/>
                  <a:gd name="T184" fmla="*/ 0 h 1587"/>
                  <a:gd name="T185" fmla="*/ 557 w 557"/>
                  <a:gd name="T186" fmla="*/ 1587 h 15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7" h="1587">
                    <a:moveTo>
                      <a:pt x="462" y="1080"/>
                    </a:moveTo>
                    <a:lnTo>
                      <a:pt x="462" y="507"/>
                    </a:lnTo>
                    <a:lnTo>
                      <a:pt x="484" y="486"/>
                    </a:lnTo>
                    <a:lnTo>
                      <a:pt x="502" y="461"/>
                    </a:lnTo>
                    <a:lnTo>
                      <a:pt x="519" y="436"/>
                    </a:lnTo>
                    <a:lnTo>
                      <a:pt x="532" y="409"/>
                    </a:lnTo>
                    <a:lnTo>
                      <a:pt x="543" y="381"/>
                    </a:lnTo>
                    <a:lnTo>
                      <a:pt x="550" y="352"/>
                    </a:lnTo>
                    <a:lnTo>
                      <a:pt x="556" y="321"/>
                    </a:lnTo>
                    <a:lnTo>
                      <a:pt x="557" y="290"/>
                    </a:lnTo>
                    <a:lnTo>
                      <a:pt x="556" y="260"/>
                    </a:lnTo>
                    <a:lnTo>
                      <a:pt x="551" y="231"/>
                    </a:lnTo>
                    <a:lnTo>
                      <a:pt x="545" y="203"/>
                    </a:lnTo>
                    <a:lnTo>
                      <a:pt x="535" y="177"/>
                    </a:lnTo>
                    <a:lnTo>
                      <a:pt x="523" y="150"/>
                    </a:lnTo>
                    <a:lnTo>
                      <a:pt x="508" y="126"/>
                    </a:lnTo>
                    <a:lnTo>
                      <a:pt x="492" y="103"/>
                    </a:lnTo>
                    <a:lnTo>
                      <a:pt x="472" y="81"/>
                    </a:lnTo>
                    <a:lnTo>
                      <a:pt x="462" y="72"/>
                    </a:lnTo>
                    <a:lnTo>
                      <a:pt x="451" y="63"/>
                    </a:lnTo>
                    <a:lnTo>
                      <a:pt x="441" y="55"/>
                    </a:lnTo>
                    <a:lnTo>
                      <a:pt x="429" y="47"/>
                    </a:lnTo>
                    <a:lnTo>
                      <a:pt x="418" y="40"/>
                    </a:lnTo>
                    <a:lnTo>
                      <a:pt x="406" y="33"/>
                    </a:lnTo>
                    <a:lnTo>
                      <a:pt x="395" y="27"/>
                    </a:lnTo>
                    <a:lnTo>
                      <a:pt x="382" y="21"/>
                    </a:lnTo>
                    <a:lnTo>
                      <a:pt x="371" y="17"/>
                    </a:lnTo>
                    <a:lnTo>
                      <a:pt x="358" y="12"/>
                    </a:lnTo>
                    <a:lnTo>
                      <a:pt x="345" y="9"/>
                    </a:lnTo>
                    <a:lnTo>
                      <a:pt x="331" y="6"/>
                    </a:lnTo>
                    <a:lnTo>
                      <a:pt x="319" y="4"/>
                    </a:lnTo>
                    <a:lnTo>
                      <a:pt x="305" y="2"/>
                    </a:lnTo>
                    <a:lnTo>
                      <a:pt x="292" y="0"/>
                    </a:lnTo>
                    <a:lnTo>
                      <a:pt x="278" y="0"/>
                    </a:lnTo>
                    <a:lnTo>
                      <a:pt x="250" y="2"/>
                    </a:lnTo>
                    <a:lnTo>
                      <a:pt x="222" y="6"/>
                    </a:lnTo>
                    <a:lnTo>
                      <a:pt x="195" y="13"/>
                    </a:lnTo>
                    <a:lnTo>
                      <a:pt x="170" y="24"/>
                    </a:lnTo>
                    <a:lnTo>
                      <a:pt x="146" y="35"/>
                    </a:lnTo>
                    <a:lnTo>
                      <a:pt x="123" y="50"/>
                    </a:lnTo>
                    <a:lnTo>
                      <a:pt x="101" y="66"/>
                    </a:lnTo>
                    <a:lnTo>
                      <a:pt x="81" y="85"/>
                    </a:lnTo>
                    <a:lnTo>
                      <a:pt x="63" y="105"/>
                    </a:lnTo>
                    <a:lnTo>
                      <a:pt x="48" y="127"/>
                    </a:lnTo>
                    <a:lnTo>
                      <a:pt x="33" y="151"/>
                    </a:lnTo>
                    <a:lnTo>
                      <a:pt x="21" y="177"/>
                    </a:lnTo>
                    <a:lnTo>
                      <a:pt x="12" y="203"/>
                    </a:lnTo>
                    <a:lnTo>
                      <a:pt x="5" y="231"/>
                    </a:lnTo>
                    <a:lnTo>
                      <a:pt x="1" y="260"/>
                    </a:lnTo>
                    <a:lnTo>
                      <a:pt x="0" y="290"/>
                    </a:lnTo>
                    <a:lnTo>
                      <a:pt x="1" y="321"/>
                    </a:lnTo>
                    <a:lnTo>
                      <a:pt x="5" y="351"/>
                    </a:lnTo>
                    <a:lnTo>
                      <a:pt x="13" y="380"/>
                    </a:lnTo>
                    <a:lnTo>
                      <a:pt x="24" y="408"/>
                    </a:lnTo>
                    <a:lnTo>
                      <a:pt x="38" y="435"/>
                    </a:lnTo>
                    <a:lnTo>
                      <a:pt x="54" y="460"/>
                    </a:lnTo>
                    <a:lnTo>
                      <a:pt x="72" y="484"/>
                    </a:lnTo>
                    <a:lnTo>
                      <a:pt x="93" y="506"/>
                    </a:lnTo>
                    <a:lnTo>
                      <a:pt x="93" y="1082"/>
                    </a:lnTo>
                    <a:lnTo>
                      <a:pt x="72" y="1104"/>
                    </a:lnTo>
                    <a:lnTo>
                      <a:pt x="54" y="1127"/>
                    </a:lnTo>
                    <a:lnTo>
                      <a:pt x="38" y="1153"/>
                    </a:lnTo>
                    <a:lnTo>
                      <a:pt x="24" y="1179"/>
                    </a:lnTo>
                    <a:lnTo>
                      <a:pt x="13" y="1208"/>
                    </a:lnTo>
                    <a:lnTo>
                      <a:pt x="5" y="1237"/>
                    </a:lnTo>
                    <a:lnTo>
                      <a:pt x="1" y="1267"/>
                    </a:lnTo>
                    <a:lnTo>
                      <a:pt x="0" y="1297"/>
                    </a:lnTo>
                    <a:lnTo>
                      <a:pt x="1" y="1327"/>
                    </a:lnTo>
                    <a:lnTo>
                      <a:pt x="5" y="1355"/>
                    </a:lnTo>
                    <a:lnTo>
                      <a:pt x="12" y="1383"/>
                    </a:lnTo>
                    <a:lnTo>
                      <a:pt x="23" y="1411"/>
                    </a:lnTo>
                    <a:lnTo>
                      <a:pt x="34" y="1437"/>
                    </a:lnTo>
                    <a:lnTo>
                      <a:pt x="49" y="1461"/>
                    </a:lnTo>
                    <a:lnTo>
                      <a:pt x="66" y="1484"/>
                    </a:lnTo>
                    <a:lnTo>
                      <a:pt x="86" y="1506"/>
                    </a:lnTo>
                    <a:lnTo>
                      <a:pt x="96" y="1516"/>
                    </a:lnTo>
                    <a:lnTo>
                      <a:pt x="107" y="1525"/>
                    </a:lnTo>
                    <a:lnTo>
                      <a:pt x="117" y="1533"/>
                    </a:lnTo>
                    <a:lnTo>
                      <a:pt x="127" y="1541"/>
                    </a:lnTo>
                    <a:lnTo>
                      <a:pt x="139" y="1548"/>
                    </a:lnTo>
                    <a:lnTo>
                      <a:pt x="151" y="1555"/>
                    </a:lnTo>
                    <a:lnTo>
                      <a:pt x="162" y="1561"/>
                    </a:lnTo>
                    <a:lnTo>
                      <a:pt x="175" y="1566"/>
                    </a:lnTo>
                    <a:lnTo>
                      <a:pt x="186" y="1571"/>
                    </a:lnTo>
                    <a:lnTo>
                      <a:pt x="199" y="1575"/>
                    </a:lnTo>
                    <a:lnTo>
                      <a:pt x="212" y="1579"/>
                    </a:lnTo>
                    <a:lnTo>
                      <a:pt x="225" y="1581"/>
                    </a:lnTo>
                    <a:lnTo>
                      <a:pt x="238" y="1584"/>
                    </a:lnTo>
                    <a:lnTo>
                      <a:pt x="252" y="1586"/>
                    </a:lnTo>
                    <a:lnTo>
                      <a:pt x="265" y="1587"/>
                    </a:lnTo>
                    <a:lnTo>
                      <a:pt x="278" y="1587"/>
                    </a:lnTo>
                    <a:lnTo>
                      <a:pt x="292" y="1587"/>
                    </a:lnTo>
                    <a:lnTo>
                      <a:pt x="305" y="1586"/>
                    </a:lnTo>
                    <a:lnTo>
                      <a:pt x="319" y="1584"/>
                    </a:lnTo>
                    <a:lnTo>
                      <a:pt x="331" y="1581"/>
                    </a:lnTo>
                    <a:lnTo>
                      <a:pt x="345" y="1579"/>
                    </a:lnTo>
                    <a:lnTo>
                      <a:pt x="358" y="1575"/>
                    </a:lnTo>
                    <a:lnTo>
                      <a:pt x="371" y="1571"/>
                    </a:lnTo>
                    <a:lnTo>
                      <a:pt x="382" y="1566"/>
                    </a:lnTo>
                    <a:lnTo>
                      <a:pt x="395" y="1561"/>
                    </a:lnTo>
                    <a:lnTo>
                      <a:pt x="406" y="1555"/>
                    </a:lnTo>
                    <a:lnTo>
                      <a:pt x="418" y="1548"/>
                    </a:lnTo>
                    <a:lnTo>
                      <a:pt x="429" y="1541"/>
                    </a:lnTo>
                    <a:lnTo>
                      <a:pt x="441" y="1533"/>
                    </a:lnTo>
                    <a:lnTo>
                      <a:pt x="451" y="1525"/>
                    </a:lnTo>
                    <a:lnTo>
                      <a:pt x="462" y="1516"/>
                    </a:lnTo>
                    <a:lnTo>
                      <a:pt x="472" y="1506"/>
                    </a:lnTo>
                    <a:lnTo>
                      <a:pt x="492" y="1484"/>
                    </a:lnTo>
                    <a:lnTo>
                      <a:pt x="508" y="1461"/>
                    </a:lnTo>
                    <a:lnTo>
                      <a:pt x="523" y="1437"/>
                    </a:lnTo>
                    <a:lnTo>
                      <a:pt x="535" y="1411"/>
                    </a:lnTo>
                    <a:lnTo>
                      <a:pt x="545" y="1383"/>
                    </a:lnTo>
                    <a:lnTo>
                      <a:pt x="551" y="1355"/>
                    </a:lnTo>
                    <a:lnTo>
                      <a:pt x="556" y="1327"/>
                    </a:lnTo>
                    <a:lnTo>
                      <a:pt x="557" y="1297"/>
                    </a:lnTo>
                    <a:lnTo>
                      <a:pt x="556" y="1266"/>
                    </a:lnTo>
                    <a:lnTo>
                      <a:pt x="550" y="1236"/>
                    </a:lnTo>
                    <a:lnTo>
                      <a:pt x="543" y="1207"/>
                    </a:lnTo>
                    <a:lnTo>
                      <a:pt x="532" y="1178"/>
                    </a:lnTo>
                    <a:lnTo>
                      <a:pt x="519" y="1151"/>
                    </a:lnTo>
                    <a:lnTo>
                      <a:pt x="502" y="1125"/>
                    </a:lnTo>
                    <a:lnTo>
                      <a:pt x="484" y="1102"/>
                    </a:lnTo>
                    <a:lnTo>
                      <a:pt x="462" y="10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69" name="Freeform 255"/>
              <p:cNvSpPr>
                <a:spLocks/>
              </p:cNvSpPr>
              <p:nvPr/>
            </p:nvSpPr>
            <p:spPr bwMode="auto">
              <a:xfrm>
                <a:off x="1671" y="3363"/>
                <a:ext cx="91" cy="288"/>
              </a:xfrm>
              <a:custGeom>
                <a:avLst/>
                <a:gdLst>
                  <a:gd name="T0" fmla="*/ 8 w 461"/>
                  <a:gd name="T1" fmla="*/ 56 h 1491"/>
                  <a:gd name="T2" fmla="*/ 7 w 461"/>
                  <a:gd name="T3" fmla="*/ 55 h 1491"/>
                  <a:gd name="T4" fmla="*/ 5 w 461"/>
                  <a:gd name="T5" fmla="*/ 55 h 1491"/>
                  <a:gd name="T6" fmla="*/ 3 w 461"/>
                  <a:gd name="T7" fmla="*/ 54 h 1491"/>
                  <a:gd name="T8" fmla="*/ 2 w 461"/>
                  <a:gd name="T9" fmla="*/ 52 h 1491"/>
                  <a:gd name="T10" fmla="*/ 1 w 461"/>
                  <a:gd name="T11" fmla="*/ 51 h 1491"/>
                  <a:gd name="T12" fmla="*/ 0 w 461"/>
                  <a:gd name="T13" fmla="*/ 49 h 1491"/>
                  <a:gd name="T14" fmla="*/ 0 w 461"/>
                  <a:gd name="T15" fmla="*/ 48 h 1491"/>
                  <a:gd name="T16" fmla="*/ 0 w 461"/>
                  <a:gd name="T17" fmla="*/ 46 h 1491"/>
                  <a:gd name="T18" fmla="*/ 1 w 461"/>
                  <a:gd name="T19" fmla="*/ 44 h 1491"/>
                  <a:gd name="T20" fmla="*/ 1 w 461"/>
                  <a:gd name="T21" fmla="*/ 42 h 1491"/>
                  <a:gd name="T22" fmla="*/ 3 w 461"/>
                  <a:gd name="T23" fmla="*/ 40 h 1491"/>
                  <a:gd name="T24" fmla="*/ 4 w 461"/>
                  <a:gd name="T25" fmla="*/ 39 h 1491"/>
                  <a:gd name="T26" fmla="*/ 3 w 461"/>
                  <a:gd name="T27" fmla="*/ 16 h 1491"/>
                  <a:gd name="T28" fmla="*/ 2 w 461"/>
                  <a:gd name="T29" fmla="*/ 15 h 1491"/>
                  <a:gd name="T30" fmla="*/ 1 w 461"/>
                  <a:gd name="T31" fmla="*/ 13 h 1491"/>
                  <a:gd name="T32" fmla="*/ 0 w 461"/>
                  <a:gd name="T33" fmla="*/ 11 h 1491"/>
                  <a:gd name="T34" fmla="*/ 0 w 461"/>
                  <a:gd name="T35" fmla="*/ 9 h 1491"/>
                  <a:gd name="T36" fmla="*/ 0 w 461"/>
                  <a:gd name="T37" fmla="*/ 7 h 1491"/>
                  <a:gd name="T38" fmla="*/ 1 w 461"/>
                  <a:gd name="T39" fmla="*/ 5 h 1491"/>
                  <a:gd name="T40" fmla="*/ 2 w 461"/>
                  <a:gd name="T41" fmla="*/ 4 h 1491"/>
                  <a:gd name="T42" fmla="*/ 3 w 461"/>
                  <a:gd name="T43" fmla="*/ 3 h 1491"/>
                  <a:gd name="T44" fmla="*/ 4 w 461"/>
                  <a:gd name="T45" fmla="*/ 1 h 1491"/>
                  <a:gd name="T46" fmla="*/ 6 w 461"/>
                  <a:gd name="T47" fmla="*/ 1 h 1491"/>
                  <a:gd name="T48" fmla="*/ 7 w 461"/>
                  <a:gd name="T49" fmla="*/ 0 h 1491"/>
                  <a:gd name="T50" fmla="*/ 9 w 461"/>
                  <a:gd name="T51" fmla="*/ 0 h 1491"/>
                  <a:gd name="T52" fmla="*/ 11 w 461"/>
                  <a:gd name="T53" fmla="*/ 0 h 1491"/>
                  <a:gd name="T54" fmla="*/ 12 w 461"/>
                  <a:gd name="T55" fmla="*/ 1 h 1491"/>
                  <a:gd name="T56" fmla="*/ 14 w 461"/>
                  <a:gd name="T57" fmla="*/ 1 h 1491"/>
                  <a:gd name="T58" fmla="*/ 15 w 461"/>
                  <a:gd name="T59" fmla="*/ 3 h 1491"/>
                  <a:gd name="T60" fmla="*/ 16 w 461"/>
                  <a:gd name="T61" fmla="*/ 4 h 1491"/>
                  <a:gd name="T62" fmla="*/ 17 w 461"/>
                  <a:gd name="T63" fmla="*/ 5 h 1491"/>
                  <a:gd name="T64" fmla="*/ 18 w 461"/>
                  <a:gd name="T65" fmla="*/ 7 h 1491"/>
                  <a:gd name="T66" fmla="*/ 18 w 461"/>
                  <a:gd name="T67" fmla="*/ 9 h 1491"/>
                  <a:gd name="T68" fmla="*/ 18 w 461"/>
                  <a:gd name="T69" fmla="*/ 11 h 1491"/>
                  <a:gd name="T70" fmla="*/ 17 w 461"/>
                  <a:gd name="T71" fmla="*/ 13 h 1491"/>
                  <a:gd name="T72" fmla="*/ 16 w 461"/>
                  <a:gd name="T73" fmla="*/ 15 h 1491"/>
                  <a:gd name="T74" fmla="*/ 15 w 461"/>
                  <a:gd name="T75" fmla="*/ 16 h 1491"/>
                  <a:gd name="T76" fmla="*/ 14 w 461"/>
                  <a:gd name="T77" fmla="*/ 39 h 1491"/>
                  <a:gd name="T78" fmla="*/ 15 w 461"/>
                  <a:gd name="T79" fmla="*/ 40 h 1491"/>
                  <a:gd name="T80" fmla="*/ 17 w 461"/>
                  <a:gd name="T81" fmla="*/ 42 h 1491"/>
                  <a:gd name="T82" fmla="*/ 17 w 461"/>
                  <a:gd name="T83" fmla="*/ 44 h 1491"/>
                  <a:gd name="T84" fmla="*/ 18 w 461"/>
                  <a:gd name="T85" fmla="*/ 46 h 1491"/>
                  <a:gd name="T86" fmla="*/ 18 w 461"/>
                  <a:gd name="T87" fmla="*/ 48 h 1491"/>
                  <a:gd name="T88" fmla="*/ 18 w 461"/>
                  <a:gd name="T89" fmla="*/ 49 h 1491"/>
                  <a:gd name="T90" fmla="*/ 17 w 461"/>
                  <a:gd name="T91" fmla="*/ 51 h 1491"/>
                  <a:gd name="T92" fmla="*/ 16 w 461"/>
                  <a:gd name="T93" fmla="*/ 52 h 1491"/>
                  <a:gd name="T94" fmla="*/ 15 w 461"/>
                  <a:gd name="T95" fmla="*/ 54 h 1491"/>
                  <a:gd name="T96" fmla="*/ 13 w 461"/>
                  <a:gd name="T97" fmla="*/ 54 h 1491"/>
                  <a:gd name="T98" fmla="*/ 12 w 461"/>
                  <a:gd name="T99" fmla="*/ 55 h 1491"/>
                  <a:gd name="T100" fmla="*/ 10 w 461"/>
                  <a:gd name="T101" fmla="*/ 56 h 14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61"/>
                  <a:gd name="T154" fmla="*/ 0 h 1491"/>
                  <a:gd name="T155" fmla="*/ 461 w 461"/>
                  <a:gd name="T156" fmla="*/ 1491 h 14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61" h="1491">
                    <a:moveTo>
                      <a:pt x="230" y="1491"/>
                    </a:moveTo>
                    <a:lnTo>
                      <a:pt x="209" y="1489"/>
                    </a:lnTo>
                    <a:lnTo>
                      <a:pt x="187" y="1486"/>
                    </a:lnTo>
                    <a:lnTo>
                      <a:pt x="165" y="1481"/>
                    </a:lnTo>
                    <a:lnTo>
                      <a:pt x="144" y="1473"/>
                    </a:lnTo>
                    <a:lnTo>
                      <a:pt x="124" y="1464"/>
                    </a:lnTo>
                    <a:lnTo>
                      <a:pt x="106" y="1453"/>
                    </a:lnTo>
                    <a:lnTo>
                      <a:pt x="88" y="1439"/>
                    </a:lnTo>
                    <a:lnTo>
                      <a:pt x="71" y="1424"/>
                    </a:lnTo>
                    <a:lnTo>
                      <a:pt x="55" y="1405"/>
                    </a:lnTo>
                    <a:lnTo>
                      <a:pt x="40" y="1387"/>
                    </a:lnTo>
                    <a:lnTo>
                      <a:pt x="29" y="1366"/>
                    </a:lnTo>
                    <a:lnTo>
                      <a:pt x="18" y="1344"/>
                    </a:lnTo>
                    <a:lnTo>
                      <a:pt x="10" y="1321"/>
                    </a:lnTo>
                    <a:lnTo>
                      <a:pt x="5" y="1298"/>
                    </a:lnTo>
                    <a:lnTo>
                      <a:pt x="1" y="1274"/>
                    </a:lnTo>
                    <a:lnTo>
                      <a:pt x="0" y="1249"/>
                    </a:lnTo>
                    <a:lnTo>
                      <a:pt x="1" y="1222"/>
                    </a:lnTo>
                    <a:lnTo>
                      <a:pt x="6" y="1196"/>
                    </a:lnTo>
                    <a:lnTo>
                      <a:pt x="13" y="1170"/>
                    </a:lnTo>
                    <a:lnTo>
                      <a:pt x="22" y="1146"/>
                    </a:lnTo>
                    <a:lnTo>
                      <a:pt x="35" y="1123"/>
                    </a:lnTo>
                    <a:lnTo>
                      <a:pt x="50" y="1101"/>
                    </a:lnTo>
                    <a:lnTo>
                      <a:pt x="66" y="1082"/>
                    </a:lnTo>
                    <a:lnTo>
                      <a:pt x="85" y="1063"/>
                    </a:lnTo>
                    <a:lnTo>
                      <a:pt x="93" y="1055"/>
                    </a:lnTo>
                    <a:lnTo>
                      <a:pt x="93" y="436"/>
                    </a:lnTo>
                    <a:lnTo>
                      <a:pt x="85" y="429"/>
                    </a:lnTo>
                    <a:lnTo>
                      <a:pt x="66" y="411"/>
                    </a:lnTo>
                    <a:lnTo>
                      <a:pt x="50" y="391"/>
                    </a:lnTo>
                    <a:lnTo>
                      <a:pt x="35" y="370"/>
                    </a:lnTo>
                    <a:lnTo>
                      <a:pt x="22" y="345"/>
                    </a:lnTo>
                    <a:lnTo>
                      <a:pt x="13" y="321"/>
                    </a:lnTo>
                    <a:lnTo>
                      <a:pt x="6" y="296"/>
                    </a:lnTo>
                    <a:lnTo>
                      <a:pt x="1" y="269"/>
                    </a:lnTo>
                    <a:lnTo>
                      <a:pt x="0" y="242"/>
                    </a:lnTo>
                    <a:lnTo>
                      <a:pt x="1" y="216"/>
                    </a:lnTo>
                    <a:lnTo>
                      <a:pt x="5" y="192"/>
                    </a:lnTo>
                    <a:lnTo>
                      <a:pt x="10" y="169"/>
                    </a:lnTo>
                    <a:lnTo>
                      <a:pt x="18" y="146"/>
                    </a:lnTo>
                    <a:lnTo>
                      <a:pt x="29" y="124"/>
                    </a:lnTo>
                    <a:lnTo>
                      <a:pt x="40" y="103"/>
                    </a:lnTo>
                    <a:lnTo>
                      <a:pt x="55" y="85"/>
                    </a:lnTo>
                    <a:lnTo>
                      <a:pt x="71" y="67"/>
                    </a:lnTo>
                    <a:lnTo>
                      <a:pt x="88" y="52"/>
                    </a:lnTo>
                    <a:lnTo>
                      <a:pt x="106" y="38"/>
                    </a:lnTo>
                    <a:lnTo>
                      <a:pt x="124" y="26"/>
                    </a:lnTo>
                    <a:lnTo>
                      <a:pt x="144" y="17"/>
                    </a:lnTo>
                    <a:lnTo>
                      <a:pt x="165" y="10"/>
                    </a:lnTo>
                    <a:lnTo>
                      <a:pt x="187" y="4"/>
                    </a:lnTo>
                    <a:lnTo>
                      <a:pt x="209" y="1"/>
                    </a:lnTo>
                    <a:lnTo>
                      <a:pt x="230" y="0"/>
                    </a:lnTo>
                    <a:lnTo>
                      <a:pt x="252" y="1"/>
                    </a:lnTo>
                    <a:lnTo>
                      <a:pt x="274" y="4"/>
                    </a:lnTo>
                    <a:lnTo>
                      <a:pt x="296" y="10"/>
                    </a:lnTo>
                    <a:lnTo>
                      <a:pt x="317" y="17"/>
                    </a:lnTo>
                    <a:lnTo>
                      <a:pt x="336" y="26"/>
                    </a:lnTo>
                    <a:lnTo>
                      <a:pt x="355" y="38"/>
                    </a:lnTo>
                    <a:lnTo>
                      <a:pt x="373" y="52"/>
                    </a:lnTo>
                    <a:lnTo>
                      <a:pt x="389" y="67"/>
                    </a:lnTo>
                    <a:lnTo>
                      <a:pt x="406" y="85"/>
                    </a:lnTo>
                    <a:lnTo>
                      <a:pt x="421" y="103"/>
                    </a:lnTo>
                    <a:lnTo>
                      <a:pt x="432" y="124"/>
                    </a:lnTo>
                    <a:lnTo>
                      <a:pt x="442" y="146"/>
                    </a:lnTo>
                    <a:lnTo>
                      <a:pt x="450" y="169"/>
                    </a:lnTo>
                    <a:lnTo>
                      <a:pt x="456" y="192"/>
                    </a:lnTo>
                    <a:lnTo>
                      <a:pt x="460" y="216"/>
                    </a:lnTo>
                    <a:lnTo>
                      <a:pt x="461" y="242"/>
                    </a:lnTo>
                    <a:lnTo>
                      <a:pt x="460" y="269"/>
                    </a:lnTo>
                    <a:lnTo>
                      <a:pt x="455" y="296"/>
                    </a:lnTo>
                    <a:lnTo>
                      <a:pt x="448" y="321"/>
                    </a:lnTo>
                    <a:lnTo>
                      <a:pt x="439" y="347"/>
                    </a:lnTo>
                    <a:lnTo>
                      <a:pt x="426" y="370"/>
                    </a:lnTo>
                    <a:lnTo>
                      <a:pt x="411" y="391"/>
                    </a:lnTo>
                    <a:lnTo>
                      <a:pt x="394" y="412"/>
                    </a:lnTo>
                    <a:lnTo>
                      <a:pt x="374" y="431"/>
                    </a:lnTo>
                    <a:lnTo>
                      <a:pt x="365" y="439"/>
                    </a:lnTo>
                    <a:lnTo>
                      <a:pt x="365" y="1054"/>
                    </a:lnTo>
                    <a:lnTo>
                      <a:pt x="374" y="1061"/>
                    </a:lnTo>
                    <a:lnTo>
                      <a:pt x="394" y="1079"/>
                    </a:lnTo>
                    <a:lnTo>
                      <a:pt x="411" y="1099"/>
                    </a:lnTo>
                    <a:lnTo>
                      <a:pt x="426" y="1122"/>
                    </a:lnTo>
                    <a:lnTo>
                      <a:pt x="439" y="1145"/>
                    </a:lnTo>
                    <a:lnTo>
                      <a:pt x="448" y="1169"/>
                    </a:lnTo>
                    <a:lnTo>
                      <a:pt x="455" y="1196"/>
                    </a:lnTo>
                    <a:lnTo>
                      <a:pt x="460" y="1222"/>
                    </a:lnTo>
                    <a:lnTo>
                      <a:pt x="461" y="1249"/>
                    </a:lnTo>
                    <a:lnTo>
                      <a:pt x="460" y="1273"/>
                    </a:lnTo>
                    <a:lnTo>
                      <a:pt x="456" y="1297"/>
                    </a:lnTo>
                    <a:lnTo>
                      <a:pt x="450" y="1320"/>
                    </a:lnTo>
                    <a:lnTo>
                      <a:pt x="442" y="1343"/>
                    </a:lnTo>
                    <a:lnTo>
                      <a:pt x="433" y="1364"/>
                    </a:lnTo>
                    <a:lnTo>
                      <a:pt x="422" y="1383"/>
                    </a:lnTo>
                    <a:lnTo>
                      <a:pt x="408" y="1403"/>
                    </a:lnTo>
                    <a:lnTo>
                      <a:pt x="393" y="1419"/>
                    </a:lnTo>
                    <a:lnTo>
                      <a:pt x="377" y="1435"/>
                    </a:lnTo>
                    <a:lnTo>
                      <a:pt x="359" y="1449"/>
                    </a:lnTo>
                    <a:lnTo>
                      <a:pt x="340" y="1462"/>
                    </a:lnTo>
                    <a:lnTo>
                      <a:pt x="320" y="1471"/>
                    </a:lnTo>
                    <a:lnTo>
                      <a:pt x="298" y="1480"/>
                    </a:lnTo>
                    <a:lnTo>
                      <a:pt x="276" y="1486"/>
                    </a:lnTo>
                    <a:lnTo>
                      <a:pt x="253" y="1489"/>
                    </a:lnTo>
                    <a:lnTo>
                      <a:pt x="230" y="1491"/>
                    </a:lnTo>
                    <a:close/>
                  </a:path>
                </a:pathLst>
              </a:custGeom>
              <a:solidFill>
                <a:srgbClr val="E0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0" name="Freeform 256"/>
              <p:cNvSpPr>
                <a:spLocks/>
              </p:cNvSpPr>
              <p:nvPr/>
            </p:nvSpPr>
            <p:spPr bwMode="auto">
              <a:xfrm>
                <a:off x="1712" y="3363"/>
                <a:ext cx="50" cy="288"/>
              </a:xfrm>
              <a:custGeom>
                <a:avLst/>
                <a:gdLst>
                  <a:gd name="T0" fmla="*/ 6 w 255"/>
                  <a:gd name="T1" fmla="*/ 39 h 1491"/>
                  <a:gd name="T2" fmla="*/ 6 w 255"/>
                  <a:gd name="T3" fmla="*/ 16 h 1491"/>
                  <a:gd name="T4" fmla="*/ 8 w 255"/>
                  <a:gd name="T5" fmla="*/ 15 h 1491"/>
                  <a:gd name="T6" fmla="*/ 9 w 255"/>
                  <a:gd name="T7" fmla="*/ 13 h 1491"/>
                  <a:gd name="T8" fmla="*/ 10 w 255"/>
                  <a:gd name="T9" fmla="*/ 11 h 1491"/>
                  <a:gd name="T10" fmla="*/ 10 w 255"/>
                  <a:gd name="T11" fmla="*/ 9 h 1491"/>
                  <a:gd name="T12" fmla="*/ 10 w 255"/>
                  <a:gd name="T13" fmla="*/ 7 h 1491"/>
                  <a:gd name="T14" fmla="*/ 9 w 255"/>
                  <a:gd name="T15" fmla="*/ 5 h 1491"/>
                  <a:gd name="T16" fmla="*/ 8 w 255"/>
                  <a:gd name="T17" fmla="*/ 4 h 1491"/>
                  <a:gd name="T18" fmla="*/ 7 w 255"/>
                  <a:gd name="T19" fmla="*/ 3 h 1491"/>
                  <a:gd name="T20" fmla="*/ 6 w 255"/>
                  <a:gd name="T21" fmla="*/ 1 h 1491"/>
                  <a:gd name="T22" fmla="*/ 4 w 255"/>
                  <a:gd name="T23" fmla="*/ 1 h 1491"/>
                  <a:gd name="T24" fmla="*/ 3 w 255"/>
                  <a:gd name="T25" fmla="*/ 0 h 1491"/>
                  <a:gd name="T26" fmla="*/ 1 w 255"/>
                  <a:gd name="T27" fmla="*/ 0 h 1491"/>
                  <a:gd name="T28" fmla="*/ 1 w 255"/>
                  <a:gd name="T29" fmla="*/ 0 h 1491"/>
                  <a:gd name="T30" fmla="*/ 0 w 255"/>
                  <a:gd name="T31" fmla="*/ 0 h 1491"/>
                  <a:gd name="T32" fmla="*/ 1 w 255"/>
                  <a:gd name="T33" fmla="*/ 0 h 1491"/>
                  <a:gd name="T34" fmla="*/ 3 w 255"/>
                  <a:gd name="T35" fmla="*/ 1 h 1491"/>
                  <a:gd name="T36" fmla="*/ 4 w 255"/>
                  <a:gd name="T37" fmla="*/ 2 h 1491"/>
                  <a:gd name="T38" fmla="*/ 5 w 255"/>
                  <a:gd name="T39" fmla="*/ 3 h 1491"/>
                  <a:gd name="T40" fmla="*/ 6 w 255"/>
                  <a:gd name="T41" fmla="*/ 4 h 1491"/>
                  <a:gd name="T42" fmla="*/ 7 w 255"/>
                  <a:gd name="T43" fmla="*/ 5 h 1491"/>
                  <a:gd name="T44" fmla="*/ 8 w 255"/>
                  <a:gd name="T45" fmla="*/ 7 h 1491"/>
                  <a:gd name="T46" fmla="*/ 8 w 255"/>
                  <a:gd name="T47" fmla="*/ 9 h 1491"/>
                  <a:gd name="T48" fmla="*/ 8 w 255"/>
                  <a:gd name="T49" fmla="*/ 11 h 1491"/>
                  <a:gd name="T50" fmla="*/ 7 w 255"/>
                  <a:gd name="T51" fmla="*/ 13 h 1491"/>
                  <a:gd name="T52" fmla="*/ 6 w 255"/>
                  <a:gd name="T53" fmla="*/ 15 h 1491"/>
                  <a:gd name="T54" fmla="*/ 5 w 255"/>
                  <a:gd name="T55" fmla="*/ 16 h 1491"/>
                  <a:gd name="T56" fmla="*/ 4 w 255"/>
                  <a:gd name="T57" fmla="*/ 39 h 1491"/>
                  <a:gd name="T58" fmla="*/ 5 w 255"/>
                  <a:gd name="T59" fmla="*/ 40 h 1491"/>
                  <a:gd name="T60" fmla="*/ 7 w 255"/>
                  <a:gd name="T61" fmla="*/ 42 h 1491"/>
                  <a:gd name="T62" fmla="*/ 7 w 255"/>
                  <a:gd name="T63" fmla="*/ 44 h 1491"/>
                  <a:gd name="T64" fmla="*/ 8 w 255"/>
                  <a:gd name="T65" fmla="*/ 46 h 1491"/>
                  <a:gd name="T66" fmla="*/ 8 w 255"/>
                  <a:gd name="T67" fmla="*/ 48 h 1491"/>
                  <a:gd name="T68" fmla="*/ 8 w 255"/>
                  <a:gd name="T69" fmla="*/ 49 h 1491"/>
                  <a:gd name="T70" fmla="*/ 7 w 255"/>
                  <a:gd name="T71" fmla="*/ 51 h 1491"/>
                  <a:gd name="T72" fmla="*/ 6 w 255"/>
                  <a:gd name="T73" fmla="*/ 52 h 1491"/>
                  <a:gd name="T74" fmla="*/ 5 w 255"/>
                  <a:gd name="T75" fmla="*/ 53 h 1491"/>
                  <a:gd name="T76" fmla="*/ 4 w 255"/>
                  <a:gd name="T77" fmla="*/ 54 h 1491"/>
                  <a:gd name="T78" fmla="*/ 2 w 255"/>
                  <a:gd name="T79" fmla="*/ 55 h 1491"/>
                  <a:gd name="T80" fmla="*/ 1 w 255"/>
                  <a:gd name="T81" fmla="*/ 55 h 1491"/>
                  <a:gd name="T82" fmla="*/ 0 w 255"/>
                  <a:gd name="T83" fmla="*/ 56 h 1491"/>
                  <a:gd name="T84" fmla="*/ 1 w 255"/>
                  <a:gd name="T85" fmla="*/ 56 h 1491"/>
                  <a:gd name="T86" fmla="*/ 2 w 255"/>
                  <a:gd name="T87" fmla="*/ 56 h 1491"/>
                  <a:gd name="T88" fmla="*/ 4 w 255"/>
                  <a:gd name="T89" fmla="*/ 55 h 1491"/>
                  <a:gd name="T90" fmla="*/ 5 w 255"/>
                  <a:gd name="T91" fmla="*/ 54 h 1491"/>
                  <a:gd name="T92" fmla="*/ 7 w 255"/>
                  <a:gd name="T93" fmla="*/ 54 h 1491"/>
                  <a:gd name="T94" fmla="*/ 8 w 255"/>
                  <a:gd name="T95" fmla="*/ 52 h 1491"/>
                  <a:gd name="T96" fmla="*/ 9 w 255"/>
                  <a:gd name="T97" fmla="*/ 51 h 1491"/>
                  <a:gd name="T98" fmla="*/ 9 w 255"/>
                  <a:gd name="T99" fmla="*/ 49 h 1491"/>
                  <a:gd name="T100" fmla="*/ 10 w 255"/>
                  <a:gd name="T101" fmla="*/ 48 h 1491"/>
                  <a:gd name="T102" fmla="*/ 10 w 255"/>
                  <a:gd name="T103" fmla="*/ 46 h 1491"/>
                  <a:gd name="T104" fmla="*/ 9 w 255"/>
                  <a:gd name="T105" fmla="*/ 44 h 1491"/>
                  <a:gd name="T106" fmla="*/ 8 w 255"/>
                  <a:gd name="T107" fmla="*/ 42 h 1491"/>
                  <a:gd name="T108" fmla="*/ 7 w 255"/>
                  <a:gd name="T109" fmla="*/ 40 h 14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5"/>
                  <a:gd name="T166" fmla="*/ 0 h 1491"/>
                  <a:gd name="T167" fmla="*/ 255 w 255"/>
                  <a:gd name="T168" fmla="*/ 1491 h 14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5" h="1491">
                    <a:moveTo>
                      <a:pt x="168" y="1061"/>
                    </a:moveTo>
                    <a:lnTo>
                      <a:pt x="159" y="1054"/>
                    </a:lnTo>
                    <a:lnTo>
                      <a:pt x="159" y="439"/>
                    </a:lnTo>
                    <a:lnTo>
                      <a:pt x="168" y="431"/>
                    </a:lnTo>
                    <a:lnTo>
                      <a:pt x="188" y="412"/>
                    </a:lnTo>
                    <a:lnTo>
                      <a:pt x="205" y="391"/>
                    </a:lnTo>
                    <a:lnTo>
                      <a:pt x="220" y="370"/>
                    </a:lnTo>
                    <a:lnTo>
                      <a:pt x="233" y="347"/>
                    </a:lnTo>
                    <a:lnTo>
                      <a:pt x="242" y="321"/>
                    </a:lnTo>
                    <a:lnTo>
                      <a:pt x="249" y="296"/>
                    </a:lnTo>
                    <a:lnTo>
                      <a:pt x="254" y="269"/>
                    </a:lnTo>
                    <a:lnTo>
                      <a:pt x="255" y="242"/>
                    </a:lnTo>
                    <a:lnTo>
                      <a:pt x="254" y="216"/>
                    </a:lnTo>
                    <a:lnTo>
                      <a:pt x="250" y="192"/>
                    </a:lnTo>
                    <a:lnTo>
                      <a:pt x="244" y="169"/>
                    </a:lnTo>
                    <a:lnTo>
                      <a:pt x="236" y="146"/>
                    </a:lnTo>
                    <a:lnTo>
                      <a:pt x="226" y="124"/>
                    </a:lnTo>
                    <a:lnTo>
                      <a:pt x="215" y="103"/>
                    </a:lnTo>
                    <a:lnTo>
                      <a:pt x="200" y="85"/>
                    </a:lnTo>
                    <a:lnTo>
                      <a:pt x="183" y="67"/>
                    </a:lnTo>
                    <a:lnTo>
                      <a:pt x="167" y="52"/>
                    </a:lnTo>
                    <a:lnTo>
                      <a:pt x="149" y="38"/>
                    </a:lnTo>
                    <a:lnTo>
                      <a:pt x="130" y="26"/>
                    </a:lnTo>
                    <a:lnTo>
                      <a:pt x="111" y="17"/>
                    </a:lnTo>
                    <a:lnTo>
                      <a:pt x="90" y="10"/>
                    </a:lnTo>
                    <a:lnTo>
                      <a:pt x="68" y="4"/>
                    </a:lnTo>
                    <a:lnTo>
                      <a:pt x="46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19" y="4"/>
                    </a:lnTo>
                    <a:lnTo>
                      <a:pt x="37" y="9"/>
                    </a:lnTo>
                    <a:lnTo>
                      <a:pt x="56" y="15"/>
                    </a:lnTo>
                    <a:lnTo>
                      <a:pt x="73" y="22"/>
                    </a:lnTo>
                    <a:lnTo>
                      <a:pt x="90" y="31"/>
                    </a:lnTo>
                    <a:lnTo>
                      <a:pt x="105" y="41"/>
                    </a:lnTo>
                    <a:lnTo>
                      <a:pt x="121" y="54"/>
                    </a:lnTo>
                    <a:lnTo>
                      <a:pt x="135" y="67"/>
                    </a:lnTo>
                    <a:lnTo>
                      <a:pt x="151" y="85"/>
                    </a:lnTo>
                    <a:lnTo>
                      <a:pt x="166" y="103"/>
                    </a:lnTo>
                    <a:lnTo>
                      <a:pt x="179" y="124"/>
                    </a:lnTo>
                    <a:lnTo>
                      <a:pt x="189" y="146"/>
                    </a:lnTo>
                    <a:lnTo>
                      <a:pt x="197" y="169"/>
                    </a:lnTo>
                    <a:lnTo>
                      <a:pt x="203" y="192"/>
                    </a:lnTo>
                    <a:lnTo>
                      <a:pt x="206" y="216"/>
                    </a:lnTo>
                    <a:lnTo>
                      <a:pt x="208" y="242"/>
                    </a:lnTo>
                    <a:lnTo>
                      <a:pt x="206" y="269"/>
                    </a:lnTo>
                    <a:lnTo>
                      <a:pt x="202" y="296"/>
                    </a:lnTo>
                    <a:lnTo>
                      <a:pt x="195" y="321"/>
                    </a:lnTo>
                    <a:lnTo>
                      <a:pt x="185" y="347"/>
                    </a:lnTo>
                    <a:lnTo>
                      <a:pt x="172" y="370"/>
                    </a:lnTo>
                    <a:lnTo>
                      <a:pt x="157" y="391"/>
                    </a:lnTo>
                    <a:lnTo>
                      <a:pt x="140" y="412"/>
                    </a:lnTo>
                    <a:lnTo>
                      <a:pt x="120" y="431"/>
                    </a:lnTo>
                    <a:lnTo>
                      <a:pt x="111" y="439"/>
                    </a:lnTo>
                    <a:lnTo>
                      <a:pt x="111" y="1054"/>
                    </a:lnTo>
                    <a:lnTo>
                      <a:pt x="120" y="1061"/>
                    </a:lnTo>
                    <a:lnTo>
                      <a:pt x="140" y="1079"/>
                    </a:lnTo>
                    <a:lnTo>
                      <a:pt x="157" y="1099"/>
                    </a:lnTo>
                    <a:lnTo>
                      <a:pt x="172" y="1122"/>
                    </a:lnTo>
                    <a:lnTo>
                      <a:pt x="185" y="1145"/>
                    </a:lnTo>
                    <a:lnTo>
                      <a:pt x="195" y="1169"/>
                    </a:lnTo>
                    <a:lnTo>
                      <a:pt x="202" y="1196"/>
                    </a:lnTo>
                    <a:lnTo>
                      <a:pt x="206" y="1222"/>
                    </a:lnTo>
                    <a:lnTo>
                      <a:pt x="208" y="1249"/>
                    </a:lnTo>
                    <a:lnTo>
                      <a:pt x="206" y="1272"/>
                    </a:lnTo>
                    <a:lnTo>
                      <a:pt x="203" y="1295"/>
                    </a:lnTo>
                    <a:lnTo>
                      <a:pt x="198" y="1317"/>
                    </a:lnTo>
                    <a:lnTo>
                      <a:pt x="191" y="1337"/>
                    </a:lnTo>
                    <a:lnTo>
                      <a:pt x="183" y="1358"/>
                    </a:lnTo>
                    <a:lnTo>
                      <a:pt x="173" y="1377"/>
                    </a:lnTo>
                    <a:lnTo>
                      <a:pt x="160" y="1395"/>
                    </a:lnTo>
                    <a:lnTo>
                      <a:pt x="148" y="1411"/>
                    </a:lnTo>
                    <a:lnTo>
                      <a:pt x="133" y="1427"/>
                    </a:lnTo>
                    <a:lnTo>
                      <a:pt x="117" y="1441"/>
                    </a:lnTo>
                    <a:lnTo>
                      <a:pt x="100" y="1454"/>
                    </a:lnTo>
                    <a:lnTo>
                      <a:pt x="82" y="1464"/>
                    </a:lnTo>
                    <a:lnTo>
                      <a:pt x="62" y="1473"/>
                    </a:lnTo>
                    <a:lnTo>
                      <a:pt x="43" y="1480"/>
                    </a:lnTo>
                    <a:lnTo>
                      <a:pt x="22" y="1486"/>
                    </a:lnTo>
                    <a:lnTo>
                      <a:pt x="0" y="1489"/>
                    </a:lnTo>
                    <a:lnTo>
                      <a:pt x="6" y="1491"/>
                    </a:lnTo>
                    <a:lnTo>
                      <a:pt x="13" y="1491"/>
                    </a:lnTo>
                    <a:lnTo>
                      <a:pt x="19" y="1491"/>
                    </a:lnTo>
                    <a:lnTo>
                      <a:pt x="24" y="1491"/>
                    </a:lnTo>
                    <a:lnTo>
                      <a:pt x="47" y="1489"/>
                    </a:lnTo>
                    <a:lnTo>
                      <a:pt x="70" y="1486"/>
                    </a:lnTo>
                    <a:lnTo>
                      <a:pt x="92" y="1480"/>
                    </a:lnTo>
                    <a:lnTo>
                      <a:pt x="114" y="1471"/>
                    </a:lnTo>
                    <a:lnTo>
                      <a:pt x="134" y="1462"/>
                    </a:lnTo>
                    <a:lnTo>
                      <a:pt x="153" y="1449"/>
                    </a:lnTo>
                    <a:lnTo>
                      <a:pt x="171" y="1435"/>
                    </a:lnTo>
                    <a:lnTo>
                      <a:pt x="187" y="1419"/>
                    </a:lnTo>
                    <a:lnTo>
                      <a:pt x="202" y="1403"/>
                    </a:lnTo>
                    <a:lnTo>
                      <a:pt x="216" y="1383"/>
                    </a:lnTo>
                    <a:lnTo>
                      <a:pt x="227" y="1364"/>
                    </a:lnTo>
                    <a:lnTo>
                      <a:pt x="236" y="1343"/>
                    </a:lnTo>
                    <a:lnTo>
                      <a:pt x="244" y="1320"/>
                    </a:lnTo>
                    <a:lnTo>
                      <a:pt x="250" y="1297"/>
                    </a:lnTo>
                    <a:lnTo>
                      <a:pt x="254" y="1273"/>
                    </a:lnTo>
                    <a:lnTo>
                      <a:pt x="255" y="1249"/>
                    </a:lnTo>
                    <a:lnTo>
                      <a:pt x="254" y="1222"/>
                    </a:lnTo>
                    <a:lnTo>
                      <a:pt x="249" y="1196"/>
                    </a:lnTo>
                    <a:lnTo>
                      <a:pt x="242" y="1169"/>
                    </a:lnTo>
                    <a:lnTo>
                      <a:pt x="233" y="1145"/>
                    </a:lnTo>
                    <a:lnTo>
                      <a:pt x="220" y="1122"/>
                    </a:lnTo>
                    <a:lnTo>
                      <a:pt x="205" y="1099"/>
                    </a:lnTo>
                    <a:lnTo>
                      <a:pt x="188" y="1079"/>
                    </a:lnTo>
                    <a:lnTo>
                      <a:pt x="168" y="1061"/>
                    </a:lnTo>
                    <a:close/>
                  </a:path>
                </a:pathLst>
              </a:custGeom>
              <a:solidFill>
                <a:srgbClr val="E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1" name="Rectangle 257"/>
              <p:cNvSpPr>
                <a:spLocks noChangeArrowheads="1"/>
              </p:cNvSpPr>
              <p:nvPr/>
            </p:nvSpPr>
            <p:spPr bwMode="auto">
              <a:xfrm>
                <a:off x="1909" y="3463"/>
                <a:ext cx="51" cy="1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2" name="Rectangle 258"/>
              <p:cNvSpPr>
                <a:spLocks noChangeArrowheads="1"/>
              </p:cNvSpPr>
              <p:nvPr/>
            </p:nvSpPr>
            <p:spPr bwMode="auto">
              <a:xfrm>
                <a:off x="1909" y="3500"/>
                <a:ext cx="51" cy="1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3" name="Rectangle 259"/>
              <p:cNvSpPr>
                <a:spLocks noChangeArrowheads="1"/>
              </p:cNvSpPr>
              <p:nvPr/>
            </p:nvSpPr>
            <p:spPr bwMode="auto">
              <a:xfrm>
                <a:off x="1909" y="3536"/>
                <a:ext cx="51" cy="1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4" name="Rectangle 260"/>
              <p:cNvSpPr>
                <a:spLocks noChangeArrowheads="1"/>
              </p:cNvSpPr>
              <p:nvPr/>
            </p:nvSpPr>
            <p:spPr bwMode="auto">
              <a:xfrm>
                <a:off x="1909" y="3573"/>
                <a:ext cx="51" cy="1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5" name="Freeform 261"/>
              <p:cNvSpPr>
                <a:spLocks/>
              </p:cNvSpPr>
              <p:nvPr/>
            </p:nvSpPr>
            <p:spPr bwMode="auto">
              <a:xfrm>
                <a:off x="1714" y="3643"/>
                <a:ext cx="143" cy="96"/>
              </a:xfrm>
              <a:custGeom>
                <a:avLst/>
                <a:gdLst>
                  <a:gd name="T0" fmla="*/ 26 w 722"/>
                  <a:gd name="T1" fmla="*/ 0 h 497"/>
                  <a:gd name="T2" fmla="*/ 26 w 722"/>
                  <a:gd name="T3" fmla="*/ 0 h 497"/>
                  <a:gd name="T4" fmla="*/ 26 w 722"/>
                  <a:gd name="T5" fmla="*/ 0 h 497"/>
                  <a:gd name="T6" fmla="*/ 25 w 722"/>
                  <a:gd name="T7" fmla="*/ 1 h 497"/>
                  <a:gd name="T8" fmla="*/ 26 w 722"/>
                  <a:gd name="T9" fmla="*/ 3 h 497"/>
                  <a:gd name="T10" fmla="*/ 26 w 722"/>
                  <a:gd name="T11" fmla="*/ 4 h 497"/>
                  <a:gd name="T12" fmla="*/ 26 w 722"/>
                  <a:gd name="T13" fmla="*/ 6 h 497"/>
                  <a:gd name="T14" fmla="*/ 25 w 722"/>
                  <a:gd name="T15" fmla="*/ 7 h 497"/>
                  <a:gd name="T16" fmla="*/ 23 w 722"/>
                  <a:gd name="T17" fmla="*/ 7 h 497"/>
                  <a:gd name="T18" fmla="*/ 22 w 722"/>
                  <a:gd name="T19" fmla="*/ 7 h 497"/>
                  <a:gd name="T20" fmla="*/ 19 w 722"/>
                  <a:gd name="T21" fmla="*/ 6 h 497"/>
                  <a:gd name="T22" fmla="*/ 17 w 722"/>
                  <a:gd name="T23" fmla="*/ 6 h 497"/>
                  <a:gd name="T24" fmla="*/ 15 w 722"/>
                  <a:gd name="T25" fmla="*/ 8 h 497"/>
                  <a:gd name="T26" fmla="*/ 13 w 722"/>
                  <a:gd name="T27" fmla="*/ 10 h 497"/>
                  <a:gd name="T28" fmla="*/ 12 w 722"/>
                  <a:gd name="T29" fmla="*/ 12 h 497"/>
                  <a:gd name="T30" fmla="*/ 11 w 722"/>
                  <a:gd name="T31" fmla="*/ 15 h 497"/>
                  <a:gd name="T32" fmla="*/ 10 w 722"/>
                  <a:gd name="T33" fmla="*/ 17 h 497"/>
                  <a:gd name="T34" fmla="*/ 7 w 722"/>
                  <a:gd name="T35" fmla="*/ 17 h 497"/>
                  <a:gd name="T36" fmla="*/ 3 w 722"/>
                  <a:gd name="T37" fmla="*/ 13 h 497"/>
                  <a:gd name="T38" fmla="*/ 2 w 722"/>
                  <a:gd name="T39" fmla="*/ 8 h 497"/>
                  <a:gd name="T40" fmla="*/ 3 w 722"/>
                  <a:gd name="T41" fmla="*/ 3 h 497"/>
                  <a:gd name="T42" fmla="*/ 3 w 722"/>
                  <a:gd name="T43" fmla="*/ 2 h 497"/>
                  <a:gd name="T44" fmla="*/ 2 w 722"/>
                  <a:gd name="T45" fmla="*/ 2 h 497"/>
                  <a:gd name="T46" fmla="*/ 2 w 722"/>
                  <a:gd name="T47" fmla="*/ 4 h 497"/>
                  <a:gd name="T48" fmla="*/ 1 w 722"/>
                  <a:gd name="T49" fmla="*/ 3 h 497"/>
                  <a:gd name="T50" fmla="*/ 1 w 722"/>
                  <a:gd name="T51" fmla="*/ 3 h 497"/>
                  <a:gd name="T52" fmla="*/ 1 w 722"/>
                  <a:gd name="T53" fmla="*/ 4 h 497"/>
                  <a:gd name="T54" fmla="*/ 0 w 722"/>
                  <a:gd name="T55" fmla="*/ 6 h 497"/>
                  <a:gd name="T56" fmla="*/ 0 w 722"/>
                  <a:gd name="T57" fmla="*/ 9 h 497"/>
                  <a:gd name="T58" fmla="*/ 0 w 722"/>
                  <a:gd name="T59" fmla="*/ 13 h 497"/>
                  <a:gd name="T60" fmla="*/ 2 w 722"/>
                  <a:gd name="T61" fmla="*/ 16 h 497"/>
                  <a:gd name="T62" fmla="*/ 5 w 722"/>
                  <a:gd name="T63" fmla="*/ 18 h 497"/>
                  <a:gd name="T64" fmla="*/ 9 w 722"/>
                  <a:gd name="T65" fmla="*/ 19 h 497"/>
                  <a:gd name="T66" fmla="*/ 10 w 722"/>
                  <a:gd name="T67" fmla="*/ 18 h 497"/>
                  <a:gd name="T68" fmla="*/ 12 w 722"/>
                  <a:gd name="T69" fmla="*/ 17 h 497"/>
                  <a:gd name="T70" fmla="*/ 13 w 722"/>
                  <a:gd name="T71" fmla="*/ 16 h 497"/>
                  <a:gd name="T72" fmla="*/ 14 w 722"/>
                  <a:gd name="T73" fmla="*/ 14 h 497"/>
                  <a:gd name="T74" fmla="*/ 14 w 722"/>
                  <a:gd name="T75" fmla="*/ 13 h 497"/>
                  <a:gd name="T76" fmla="*/ 15 w 722"/>
                  <a:gd name="T77" fmla="*/ 11 h 497"/>
                  <a:gd name="T78" fmla="*/ 16 w 722"/>
                  <a:gd name="T79" fmla="*/ 9 h 497"/>
                  <a:gd name="T80" fmla="*/ 17 w 722"/>
                  <a:gd name="T81" fmla="*/ 8 h 497"/>
                  <a:gd name="T82" fmla="*/ 19 w 722"/>
                  <a:gd name="T83" fmla="*/ 8 h 497"/>
                  <a:gd name="T84" fmla="*/ 21 w 722"/>
                  <a:gd name="T85" fmla="*/ 8 h 497"/>
                  <a:gd name="T86" fmla="*/ 23 w 722"/>
                  <a:gd name="T87" fmla="*/ 8 h 497"/>
                  <a:gd name="T88" fmla="*/ 26 w 722"/>
                  <a:gd name="T89" fmla="*/ 8 h 497"/>
                  <a:gd name="T90" fmla="*/ 28 w 722"/>
                  <a:gd name="T91" fmla="*/ 7 h 497"/>
                  <a:gd name="T92" fmla="*/ 28 w 722"/>
                  <a:gd name="T93" fmla="*/ 4 h 497"/>
                  <a:gd name="T94" fmla="*/ 27 w 722"/>
                  <a:gd name="T95" fmla="*/ 1 h 4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2"/>
                  <a:gd name="T145" fmla="*/ 0 h 497"/>
                  <a:gd name="T146" fmla="*/ 722 w 722"/>
                  <a:gd name="T147" fmla="*/ 497 h 4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2" h="497">
                    <a:moveTo>
                      <a:pt x="680" y="19"/>
                    </a:moveTo>
                    <a:lnTo>
                      <a:pt x="677" y="14"/>
                    </a:lnTo>
                    <a:lnTo>
                      <a:pt x="673" y="8"/>
                    </a:lnTo>
                    <a:lnTo>
                      <a:pt x="670" y="3"/>
                    </a:lnTo>
                    <a:lnTo>
                      <a:pt x="669" y="0"/>
                    </a:lnTo>
                    <a:lnTo>
                      <a:pt x="669" y="1"/>
                    </a:lnTo>
                    <a:lnTo>
                      <a:pt x="669" y="2"/>
                    </a:lnTo>
                    <a:lnTo>
                      <a:pt x="669" y="3"/>
                    </a:lnTo>
                    <a:lnTo>
                      <a:pt x="621" y="3"/>
                    </a:lnTo>
                    <a:lnTo>
                      <a:pt x="622" y="12"/>
                    </a:lnTo>
                    <a:lnTo>
                      <a:pt x="626" y="22"/>
                    </a:lnTo>
                    <a:lnTo>
                      <a:pt x="632" y="32"/>
                    </a:lnTo>
                    <a:lnTo>
                      <a:pt x="639" y="45"/>
                    </a:lnTo>
                    <a:lnTo>
                      <a:pt x="651" y="65"/>
                    </a:lnTo>
                    <a:lnTo>
                      <a:pt x="660" y="85"/>
                    </a:lnTo>
                    <a:lnTo>
                      <a:pt x="669" y="102"/>
                    </a:lnTo>
                    <a:lnTo>
                      <a:pt x="672" y="118"/>
                    </a:lnTo>
                    <a:lnTo>
                      <a:pt x="673" y="133"/>
                    </a:lnTo>
                    <a:lnTo>
                      <a:pt x="670" y="147"/>
                    </a:lnTo>
                    <a:lnTo>
                      <a:pt x="663" y="160"/>
                    </a:lnTo>
                    <a:lnTo>
                      <a:pt x="651" y="171"/>
                    </a:lnTo>
                    <a:lnTo>
                      <a:pt x="643" y="176"/>
                    </a:lnTo>
                    <a:lnTo>
                      <a:pt x="633" y="179"/>
                    </a:lnTo>
                    <a:lnTo>
                      <a:pt x="621" y="181"/>
                    </a:lnTo>
                    <a:lnTo>
                      <a:pt x="609" y="181"/>
                    </a:lnTo>
                    <a:lnTo>
                      <a:pt x="595" y="181"/>
                    </a:lnTo>
                    <a:lnTo>
                      <a:pt x="581" y="178"/>
                    </a:lnTo>
                    <a:lnTo>
                      <a:pt x="566" y="176"/>
                    </a:lnTo>
                    <a:lnTo>
                      <a:pt x="551" y="174"/>
                    </a:lnTo>
                    <a:lnTo>
                      <a:pt x="530" y="170"/>
                    </a:lnTo>
                    <a:lnTo>
                      <a:pt x="508" y="167"/>
                    </a:lnTo>
                    <a:lnTo>
                      <a:pt x="488" y="164"/>
                    </a:lnTo>
                    <a:lnTo>
                      <a:pt x="466" y="164"/>
                    </a:lnTo>
                    <a:lnTo>
                      <a:pt x="445" y="166"/>
                    </a:lnTo>
                    <a:lnTo>
                      <a:pt x="425" y="171"/>
                    </a:lnTo>
                    <a:lnTo>
                      <a:pt x="406" y="181"/>
                    </a:lnTo>
                    <a:lnTo>
                      <a:pt x="389" y="193"/>
                    </a:lnTo>
                    <a:lnTo>
                      <a:pt x="372" y="209"/>
                    </a:lnTo>
                    <a:lnTo>
                      <a:pt x="359" y="228"/>
                    </a:lnTo>
                    <a:lnTo>
                      <a:pt x="348" y="246"/>
                    </a:lnTo>
                    <a:lnTo>
                      <a:pt x="338" y="266"/>
                    </a:lnTo>
                    <a:lnTo>
                      <a:pt x="330" y="285"/>
                    </a:lnTo>
                    <a:lnTo>
                      <a:pt x="323" y="305"/>
                    </a:lnTo>
                    <a:lnTo>
                      <a:pt x="317" y="325"/>
                    </a:lnTo>
                    <a:lnTo>
                      <a:pt x="311" y="343"/>
                    </a:lnTo>
                    <a:lnTo>
                      <a:pt x="302" y="371"/>
                    </a:lnTo>
                    <a:lnTo>
                      <a:pt x="294" y="396"/>
                    </a:lnTo>
                    <a:lnTo>
                      <a:pt x="284" y="416"/>
                    </a:lnTo>
                    <a:lnTo>
                      <a:pt x="272" y="432"/>
                    </a:lnTo>
                    <a:lnTo>
                      <a:pt x="257" y="443"/>
                    </a:lnTo>
                    <a:lnTo>
                      <a:pt x="238" y="449"/>
                    </a:lnTo>
                    <a:lnTo>
                      <a:pt x="212" y="450"/>
                    </a:lnTo>
                    <a:lnTo>
                      <a:pt x="181" y="444"/>
                    </a:lnTo>
                    <a:lnTo>
                      <a:pt x="129" y="425"/>
                    </a:lnTo>
                    <a:lnTo>
                      <a:pt x="92" y="396"/>
                    </a:lnTo>
                    <a:lnTo>
                      <a:pt x="68" y="358"/>
                    </a:lnTo>
                    <a:lnTo>
                      <a:pt x="53" y="314"/>
                    </a:lnTo>
                    <a:lnTo>
                      <a:pt x="49" y="267"/>
                    </a:lnTo>
                    <a:lnTo>
                      <a:pt x="50" y="216"/>
                    </a:lnTo>
                    <a:lnTo>
                      <a:pt x="57" y="164"/>
                    </a:lnTo>
                    <a:lnTo>
                      <a:pt x="67" y="113"/>
                    </a:lnTo>
                    <a:lnTo>
                      <a:pt x="72" y="92"/>
                    </a:lnTo>
                    <a:lnTo>
                      <a:pt x="73" y="77"/>
                    </a:lnTo>
                    <a:lnTo>
                      <a:pt x="72" y="67"/>
                    </a:lnTo>
                    <a:lnTo>
                      <a:pt x="67" y="58"/>
                    </a:lnTo>
                    <a:lnTo>
                      <a:pt x="60" y="49"/>
                    </a:lnTo>
                    <a:lnTo>
                      <a:pt x="58" y="48"/>
                    </a:lnTo>
                    <a:lnTo>
                      <a:pt x="53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96"/>
                    </a:lnTo>
                    <a:lnTo>
                      <a:pt x="31" y="90"/>
                    </a:lnTo>
                    <a:lnTo>
                      <a:pt x="28" y="85"/>
                    </a:lnTo>
                    <a:lnTo>
                      <a:pt x="26" y="81"/>
                    </a:lnTo>
                    <a:lnTo>
                      <a:pt x="24" y="78"/>
                    </a:lnTo>
                    <a:lnTo>
                      <a:pt x="24" y="76"/>
                    </a:lnTo>
                    <a:lnTo>
                      <a:pt x="24" y="79"/>
                    </a:lnTo>
                    <a:lnTo>
                      <a:pt x="23" y="86"/>
                    </a:lnTo>
                    <a:lnTo>
                      <a:pt x="21" y="94"/>
                    </a:lnTo>
                    <a:lnTo>
                      <a:pt x="20" y="102"/>
                    </a:lnTo>
                    <a:lnTo>
                      <a:pt x="16" y="120"/>
                    </a:lnTo>
                    <a:lnTo>
                      <a:pt x="12" y="140"/>
                    </a:lnTo>
                    <a:lnTo>
                      <a:pt x="7" y="164"/>
                    </a:lnTo>
                    <a:lnTo>
                      <a:pt x="4" y="191"/>
                    </a:lnTo>
                    <a:lnTo>
                      <a:pt x="1" y="219"/>
                    </a:lnTo>
                    <a:lnTo>
                      <a:pt x="0" y="247"/>
                    </a:lnTo>
                    <a:lnTo>
                      <a:pt x="1" y="277"/>
                    </a:lnTo>
                    <a:lnTo>
                      <a:pt x="4" y="308"/>
                    </a:lnTo>
                    <a:lnTo>
                      <a:pt x="9" y="337"/>
                    </a:lnTo>
                    <a:lnTo>
                      <a:pt x="19" y="367"/>
                    </a:lnTo>
                    <a:lnTo>
                      <a:pt x="33" y="394"/>
                    </a:lnTo>
                    <a:lnTo>
                      <a:pt x="50" y="419"/>
                    </a:lnTo>
                    <a:lnTo>
                      <a:pt x="72" y="442"/>
                    </a:lnTo>
                    <a:lnTo>
                      <a:pt x="98" y="463"/>
                    </a:lnTo>
                    <a:lnTo>
                      <a:pt x="130" y="479"/>
                    </a:lnTo>
                    <a:lnTo>
                      <a:pt x="170" y="491"/>
                    </a:lnTo>
                    <a:lnTo>
                      <a:pt x="194" y="495"/>
                    </a:lnTo>
                    <a:lnTo>
                      <a:pt x="217" y="497"/>
                    </a:lnTo>
                    <a:lnTo>
                      <a:pt x="236" y="497"/>
                    </a:lnTo>
                    <a:lnTo>
                      <a:pt x="254" y="494"/>
                    </a:lnTo>
                    <a:lnTo>
                      <a:pt x="270" y="489"/>
                    </a:lnTo>
                    <a:lnTo>
                      <a:pt x="284" y="484"/>
                    </a:lnTo>
                    <a:lnTo>
                      <a:pt x="296" y="474"/>
                    </a:lnTo>
                    <a:lnTo>
                      <a:pt x="307" y="465"/>
                    </a:lnTo>
                    <a:lnTo>
                      <a:pt x="316" y="454"/>
                    </a:lnTo>
                    <a:lnTo>
                      <a:pt x="324" y="442"/>
                    </a:lnTo>
                    <a:lnTo>
                      <a:pt x="332" y="429"/>
                    </a:lnTo>
                    <a:lnTo>
                      <a:pt x="338" y="416"/>
                    </a:lnTo>
                    <a:lnTo>
                      <a:pt x="344" y="401"/>
                    </a:lnTo>
                    <a:lnTo>
                      <a:pt x="348" y="387"/>
                    </a:lnTo>
                    <a:lnTo>
                      <a:pt x="353" y="372"/>
                    </a:lnTo>
                    <a:lnTo>
                      <a:pt x="357" y="357"/>
                    </a:lnTo>
                    <a:lnTo>
                      <a:pt x="363" y="340"/>
                    </a:lnTo>
                    <a:lnTo>
                      <a:pt x="368" y="322"/>
                    </a:lnTo>
                    <a:lnTo>
                      <a:pt x="375" y="305"/>
                    </a:lnTo>
                    <a:lnTo>
                      <a:pt x="381" y="288"/>
                    </a:lnTo>
                    <a:lnTo>
                      <a:pt x="389" y="272"/>
                    </a:lnTo>
                    <a:lnTo>
                      <a:pt x="398" y="257"/>
                    </a:lnTo>
                    <a:lnTo>
                      <a:pt x="408" y="242"/>
                    </a:lnTo>
                    <a:lnTo>
                      <a:pt x="421" y="229"/>
                    </a:lnTo>
                    <a:lnTo>
                      <a:pt x="432" y="221"/>
                    </a:lnTo>
                    <a:lnTo>
                      <a:pt x="445" y="215"/>
                    </a:lnTo>
                    <a:lnTo>
                      <a:pt x="459" y="213"/>
                    </a:lnTo>
                    <a:lnTo>
                      <a:pt x="474" y="212"/>
                    </a:lnTo>
                    <a:lnTo>
                      <a:pt x="490" y="213"/>
                    </a:lnTo>
                    <a:lnTo>
                      <a:pt x="507" y="215"/>
                    </a:lnTo>
                    <a:lnTo>
                      <a:pt x="525" y="217"/>
                    </a:lnTo>
                    <a:lnTo>
                      <a:pt x="542" y="221"/>
                    </a:lnTo>
                    <a:lnTo>
                      <a:pt x="560" y="224"/>
                    </a:lnTo>
                    <a:lnTo>
                      <a:pt x="579" y="227"/>
                    </a:lnTo>
                    <a:lnTo>
                      <a:pt x="597" y="229"/>
                    </a:lnTo>
                    <a:lnTo>
                      <a:pt x="616" y="230"/>
                    </a:lnTo>
                    <a:lnTo>
                      <a:pt x="634" y="228"/>
                    </a:lnTo>
                    <a:lnTo>
                      <a:pt x="650" y="224"/>
                    </a:lnTo>
                    <a:lnTo>
                      <a:pt x="666" y="219"/>
                    </a:lnTo>
                    <a:lnTo>
                      <a:pt x="681" y="208"/>
                    </a:lnTo>
                    <a:lnTo>
                      <a:pt x="704" y="184"/>
                    </a:lnTo>
                    <a:lnTo>
                      <a:pt x="717" y="159"/>
                    </a:lnTo>
                    <a:lnTo>
                      <a:pt x="722" y="132"/>
                    </a:lnTo>
                    <a:lnTo>
                      <a:pt x="719" y="107"/>
                    </a:lnTo>
                    <a:lnTo>
                      <a:pt x="712" y="81"/>
                    </a:lnTo>
                    <a:lnTo>
                      <a:pt x="702" y="57"/>
                    </a:lnTo>
                    <a:lnTo>
                      <a:pt x="690" y="37"/>
                    </a:lnTo>
                    <a:lnTo>
                      <a:pt x="68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6" name="Freeform 262"/>
              <p:cNvSpPr>
                <a:spLocks/>
              </p:cNvSpPr>
              <p:nvPr/>
            </p:nvSpPr>
            <p:spPr bwMode="auto">
              <a:xfrm>
                <a:off x="1824" y="3413"/>
                <a:ext cx="14" cy="3"/>
              </a:xfrm>
              <a:custGeom>
                <a:avLst/>
                <a:gdLst>
                  <a:gd name="T0" fmla="*/ 3 w 69"/>
                  <a:gd name="T1" fmla="*/ 0 h 18"/>
                  <a:gd name="T2" fmla="*/ 2 w 69"/>
                  <a:gd name="T3" fmla="*/ 0 h 18"/>
                  <a:gd name="T4" fmla="*/ 1 w 69"/>
                  <a:gd name="T5" fmla="*/ 0 h 18"/>
                  <a:gd name="T6" fmla="*/ 0 w 69"/>
                  <a:gd name="T7" fmla="*/ 0 h 18"/>
                  <a:gd name="T8" fmla="*/ 3 w 69"/>
                  <a:gd name="T9" fmla="*/ 0 h 18"/>
                  <a:gd name="T10" fmla="*/ 3 w 6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"/>
                  <a:gd name="T20" fmla="*/ 69 w 6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">
                    <a:moveTo>
                      <a:pt x="69" y="9"/>
                    </a:moveTo>
                    <a:lnTo>
                      <a:pt x="5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7" name="Freeform 263"/>
              <p:cNvSpPr>
                <a:spLocks/>
              </p:cNvSpPr>
              <p:nvPr/>
            </p:nvSpPr>
            <p:spPr bwMode="auto">
              <a:xfrm>
                <a:off x="1822" y="3414"/>
                <a:ext cx="4" cy="12"/>
              </a:xfrm>
              <a:custGeom>
                <a:avLst/>
                <a:gdLst>
                  <a:gd name="T0" fmla="*/ 0 w 23"/>
                  <a:gd name="T1" fmla="*/ 0 h 65"/>
                  <a:gd name="T2" fmla="*/ 1 w 23"/>
                  <a:gd name="T3" fmla="*/ 1 h 65"/>
                  <a:gd name="T4" fmla="*/ 1 w 23"/>
                  <a:gd name="T5" fmla="*/ 2 h 65"/>
                  <a:gd name="T6" fmla="*/ 0 w 23"/>
                  <a:gd name="T7" fmla="*/ 2 h 65"/>
                  <a:gd name="T8" fmla="*/ 0 w 23"/>
                  <a:gd name="T9" fmla="*/ 2 h 65"/>
                  <a:gd name="T10" fmla="*/ 0 w 23"/>
                  <a:gd name="T11" fmla="*/ 2 h 65"/>
                  <a:gd name="T12" fmla="*/ 0 w 23"/>
                  <a:gd name="T13" fmla="*/ 2 h 65"/>
                  <a:gd name="T14" fmla="*/ 0 w 23"/>
                  <a:gd name="T15" fmla="*/ 2 h 65"/>
                  <a:gd name="T16" fmla="*/ 0 w 23"/>
                  <a:gd name="T17" fmla="*/ 2 h 65"/>
                  <a:gd name="T18" fmla="*/ 0 w 23"/>
                  <a:gd name="T19" fmla="*/ 2 h 65"/>
                  <a:gd name="T20" fmla="*/ 0 w 23"/>
                  <a:gd name="T21" fmla="*/ 2 h 65"/>
                  <a:gd name="T22" fmla="*/ 0 w 23"/>
                  <a:gd name="T23" fmla="*/ 2 h 65"/>
                  <a:gd name="T24" fmla="*/ 0 w 23"/>
                  <a:gd name="T25" fmla="*/ 2 h 65"/>
                  <a:gd name="T26" fmla="*/ 0 w 23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5"/>
                  <a:gd name="T44" fmla="*/ 23 w 23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5">
                    <a:moveTo>
                      <a:pt x="9" y="0"/>
                    </a:moveTo>
                    <a:lnTo>
                      <a:pt x="23" y="17"/>
                    </a:lnTo>
                    <a:lnTo>
                      <a:pt x="16" y="57"/>
                    </a:lnTo>
                    <a:lnTo>
                      <a:pt x="7" y="65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8" name="Freeform 264"/>
              <p:cNvSpPr>
                <a:spLocks/>
              </p:cNvSpPr>
              <p:nvPr/>
            </p:nvSpPr>
            <p:spPr bwMode="auto">
              <a:xfrm>
                <a:off x="1824" y="3425"/>
                <a:ext cx="11" cy="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0 h 18"/>
                  <a:gd name="T4" fmla="*/ 2 w 59"/>
                  <a:gd name="T5" fmla="*/ 0 h 18"/>
                  <a:gd name="T6" fmla="*/ 2 w 59"/>
                  <a:gd name="T7" fmla="*/ 0 h 18"/>
                  <a:gd name="T8" fmla="*/ 2 w 59"/>
                  <a:gd name="T9" fmla="*/ 0 h 18"/>
                  <a:gd name="T10" fmla="*/ 2 w 59"/>
                  <a:gd name="T11" fmla="*/ 0 h 18"/>
                  <a:gd name="T12" fmla="*/ 2 w 59"/>
                  <a:gd name="T13" fmla="*/ 0 h 18"/>
                  <a:gd name="T14" fmla="*/ 2 w 59"/>
                  <a:gd name="T15" fmla="*/ 0 h 18"/>
                  <a:gd name="T16" fmla="*/ 2 w 59"/>
                  <a:gd name="T17" fmla="*/ 0 h 18"/>
                  <a:gd name="T18" fmla="*/ 2 w 59"/>
                  <a:gd name="T19" fmla="*/ 0 h 18"/>
                  <a:gd name="T20" fmla="*/ 2 w 59"/>
                  <a:gd name="T21" fmla="*/ 0 h 18"/>
                  <a:gd name="T22" fmla="*/ 2 w 59"/>
                  <a:gd name="T23" fmla="*/ 0 h 18"/>
                  <a:gd name="T24" fmla="*/ 2 w 59"/>
                  <a:gd name="T25" fmla="*/ 0 h 18"/>
                  <a:gd name="T26" fmla="*/ 1 w 59"/>
                  <a:gd name="T27" fmla="*/ 0 h 18"/>
                  <a:gd name="T28" fmla="*/ 0 w 59"/>
                  <a:gd name="T29" fmla="*/ 0 h 18"/>
                  <a:gd name="T30" fmla="*/ 0 w 59"/>
                  <a:gd name="T31" fmla="*/ 0 h 18"/>
                  <a:gd name="T32" fmla="*/ 0 w 59"/>
                  <a:gd name="T33" fmla="*/ 0 h 18"/>
                  <a:gd name="T34" fmla="*/ 0 w 59"/>
                  <a:gd name="T35" fmla="*/ 0 h 18"/>
                  <a:gd name="T36" fmla="*/ 0 w 59"/>
                  <a:gd name="T37" fmla="*/ 0 h 18"/>
                  <a:gd name="T38" fmla="*/ 0 w 59"/>
                  <a:gd name="T39" fmla="*/ 0 h 18"/>
                  <a:gd name="T40" fmla="*/ 0 w 59"/>
                  <a:gd name="T41" fmla="*/ 0 h 18"/>
                  <a:gd name="T42" fmla="*/ 0 w 59"/>
                  <a:gd name="T43" fmla="*/ 0 h 18"/>
                  <a:gd name="T44" fmla="*/ 0 w 59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"/>
                  <a:gd name="T70" fmla="*/ 0 h 18"/>
                  <a:gd name="T71" fmla="*/ 59 w 5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" h="18">
                    <a:moveTo>
                      <a:pt x="0" y="1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59" y="9"/>
                    </a:lnTo>
                    <a:lnTo>
                      <a:pt x="49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79" name="Freeform 265"/>
              <p:cNvSpPr>
                <a:spLocks/>
              </p:cNvSpPr>
              <p:nvPr/>
            </p:nvSpPr>
            <p:spPr bwMode="auto">
              <a:xfrm>
                <a:off x="1832" y="3427"/>
                <a:ext cx="5" cy="11"/>
              </a:xfrm>
              <a:custGeom>
                <a:avLst/>
                <a:gdLst>
                  <a:gd name="T0" fmla="*/ 0 w 24"/>
                  <a:gd name="T1" fmla="*/ 2 h 59"/>
                  <a:gd name="T2" fmla="*/ 0 w 24"/>
                  <a:gd name="T3" fmla="*/ 2 h 59"/>
                  <a:gd name="T4" fmla="*/ 0 w 24"/>
                  <a:gd name="T5" fmla="*/ 0 h 59"/>
                  <a:gd name="T6" fmla="*/ 1 w 24"/>
                  <a:gd name="T7" fmla="*/ 0 h 59"/>
                  <a:gd name="T8" fmla="*/ 1 w 24"/>
                  <a:gd name="T9" fmla="*/ 0 h 59"/>
                  <a:gd name="T10" fmla="*/ 1 w 24"/>
                  <a:gd name="T11" fmla="*/ 0 h 59"/>
                  <a:gd name="T12" fmla="*/ 1 w 24"/>
                  <a:gd name="T13" fmla="*/ 0 h 59"/>
                  <a:gd name="T14" fmla="*/ 1 w 24"/>
                  <a:gd name="T15" fmla="*/ 0 h 59"/>
                  <a:gd name="T16" fmla="*/ 1 w 24"/>
                  <a:gd name="T17" fmla="*/ 0 h 59"/>
                  <a:gd name="T18" fmla="*/ 1 w 24"/>
                  <a:gd name="T19" fmla="*/ 0 h 59"/>
                  <a:gd name="T20" fmla="*/ 1 w 24"/>
                  <a:gd name="T21" fmla="*/ 0 h 59"/>
                  <a:gd name="T22" fmla="*/ 1 w 24"/>
                  <a:gd name="T23" fmla="*/ 1 h 59"/>
                  <a:gd name="T24" fmla="*/ 1 w 24"/>
                  <a:gd name="T25" fmla="*/ 1 h 59"/>
                  <a:gd name="T26" fmla="*/ 1 w 24"/>
                  <a:gd name="T27" fmla="*/ 1 h 59"/>
                  <a:gd name="T28" fmla="*/ 1 w 24"/>
                  <a:gd name="T29" fmla="*/ 2 h 59"/>
                  <a:gd name="T30" fmla="*/ 1 w 24"/>
                  <a:gd name="T31" fmla="*/ 2 h 59"/>
                  <a:gd name="T32" fmla="*/ 1 w 24"/>
                  <a:gd name="T33" fmla="*/ 2 h 59"/>
                  <a:gd name="T34" fmla="*/ 1 w 24"/>
                  <a:gd name="T35" fmla="*/ 2 h 59"/>
                  <a:gd name="T36" fmla="*/ 0 w 24"/>
                  <a:gd name="T37" fmla="*/ 2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59"/>
                  <a:gd name="T59" fmla="*/ 24 w 24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59">
                    <a:moveTo>
                      <a:pt x="7" y="59"/>
                    </a:moveTo>
                    <a:lnTo>
                      <a:pt x="0" y="51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19" y="44"/>
                    </a:lnTo>
                    <a:lnTo>
                      <a:pt x="17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4" y="5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0" name="Freeform 266"/>
              <p:cNvSpPr>
                <a:spLocks/>
              </p:cNvSpPr>
              <p:nvPr/>
            </p:nvSpPr>
            <p:spPr bwMode="auto">
              <a:xfrm>
                <a:off x="1821" y="3437"/>
                <a:ext cx="12" cy="3"/>
              </a:xfrm>
              <a:custGeom>
                <a:avLst/>
                <a:gdLst>
                  <a:gd name="T0" fmla="*/ 0 w 62"/>
                  <a:gd name="T1" fmla="*/ 0 h 17"/>
                  <a:gd name="T2" fmla="*/ 0 w 62"/>
                  <a:gd name="T3" fmla="*/ 0 h 17"/>
                  <a:gd name="T4" fmla="*/ 2 w 62"/>
                  <a:gd name="T5" fmla="*/ 0 h 17"/>
                  <a:gd name="T6" fmla="*/ 2 w 62"/>
                  <a:gd name="T7" fmla="*/ 0 h 17"/>
                  <a:gd name="T8" fmla="*/ 2 w 62"/>
                  <a:gd name="T9" fmla="*/ 0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1 h 17"/>
                  <a:gd name="T16" fmla="*/ 2 w 62"/>
                  <a:gd name="T17" fmla="*/ 1 h 17"/>
                  <a:gd name="T18" fmla="*/ 0 w 62"/>
                  <a:gd name="T19" fmla="*/ 1 h 17"/>
                  <a:gd name="T20" fmla="*/ 0 w 6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7"/>
                  <a:gd name="T35" fmla="*/ 62 w 6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7">
                    <a:moveTo>
                      <a:pt x="0" y="8"/>
                    </a:moveTo>
                    <a:lnTo>
                      <a:pt x="9" y="0"/>
                    </a:lnTo>
                    <a:lnTo>
                      <a:pt x="54" y="0"/>
                    </a:lnTo>
                    <a:lnTo>
                      <a:pt x="62" y="9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3" y="16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6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1" name="Freeform 267"/>
              <p:cNvSpPr>
                <a:spLocks/>
              </p:cNvSpPr>
              <p:nvPr/>
            </p:nvSpPr>
            <p:spPr bwMode="auto">
              <a:xfrm>
                <a:off x="1844" y="3413"/>
                <a:ext cx="14" cy="3"/>
              </a:xfrm>
              <a:custGeom>
                <a:avLst/>
                <a:gdLst>
                  <a:gd name="T0" fmla="*/ 3 w 69"/>
                  <a:gd name="T1" fmla="*/ 0 h 18"/>
                  <a:gd name="T2" fmla="*/ 2 w 69"/>
                  <a:gd name="T3" fmla="*/ 0 h 18"/>
                  <a:gd name="T4" fmla="*/ 1 w 69"/>
                  <a:gd name="T5" fmla="*/ 0 h 18"/>
                  <a:gd name="T6" fmla="*/ 0 w 69"/>
                  <a:gd name="T7" fmla="*/ 0 h 18"/>
                  <a:gd name="T8" fmla="*/ 3 w 69"/>
                  <a:gd name="T9" fmla="*/ 0 h 18"/>
                  <a:gd name="T10" fmla="*/ 3 w 6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"/>
                  <a:gd name="T20" fmla="*/ 69 w 6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">
                    <a:moveTo>
                      <a:pt x="69" y="9"/>
                    </a:moveTo>
                    <a:lnTo>
                      <a:pt x="5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2" name="Freeform 268"/>
              <p:cNvSpPr>
                <a:spLocks/>
              </p:cNvSpPr>
              <p:nvPr/>
            </p:nvSpPr>
            <p:spPr bwMode="auto">
              <a:xfrm>
                <a:off x="1841" y="3414"/>
                <a:ext cx="5" cy="12"/>
              </a:xfrm>
              <a:custGeom>
                <a:avLst/>
                <a:gdLst>
                  <a:gd name="T0" fmla="*/ 0 w 23"/>
                  <a:gd name="T1" fmla="*/ 0 h 65"/>
                  <a:gd name="T2" fmla="*/ 1 w 23"/>
                  <a:gd name="T3" fmla="*/ 1 h 65"/>
                  <a:gd name="T4" fmla="*/ 1 w 23"/>
                  <a:gd name="T5" fmla="*/ 2 h 65"/>
                  <a:gd name="T6" fmla="*/ 0 w 23"/>
                  <a:gd name="T7" fmla="*/ 2 h 65"/>
                  <a:gd name="T8" fmla="*/ 0 w 23"/>
                  <a:gd name="T9" fmla="*/ 2 h 65"/>
                  <a:gd name="T10" fmla="*/ 0 w 23"/>
                  <a:gd name="T11" fmla="*/ 2 h 65"/>
                  <a:gd name="T12" fmla="*/ 0 w 23"/>
                  <a:gd name="T13" fmla="*/ 2 h 65"/>
                  <a:gd name="T14" fmla="*/ 0 w 23"/>
                  <a:gd name="T15" fmla="*/ 2 h 65"/>
                  <a:gd name="T16" fmla="*/ 0 w 23"/>
                  <a:gd name="T17" fmla="*/ 2 h 65"/>
                  <a:gd name="T18" fmla="*/ 0 w 23"/>
                  <a:gd name="T19" fmla="*/ 2 h 65"/>
                  <a:gd name="T20" fmla="*/ 0 w 23"/>
                  <a:gd name="T21" fmla="*/ 2 h 65"/>
                  <a:gd name="T22" fmla="*/ 0 w 23"/>
                  <a:gd name="T23" fmla="*/ 2 h 65"/>
                  <a:gd name="T24" fmla="*/ 0 w 23"/>
                  <a:gd name="T25" fmla="*/ 2 h 65"/>
                  <a:gd name="T26" fmla="*/ 0 w 23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5"/>
                  <a:gd name="T44" fmla="*/ 23 w 23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5">
                    <a:moveTo>
                      <a:pt x="9" y="0"/>
                    </a:moveTo>
                    <a:lnTo>
                      <a:pt x="23" y="17"/>
                    </a:lnTo>
                    <a:lnTo>
                      <a:pt x="16" y="57"/>
                    </a:lnTo>
                    <a:lnTo>
                      <a:pt x="6" y="65"/>
                    </a:lnTo>
                    <a:lnTo>
                      <a:pt x="3" y="62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3" name="Freeform 269"/>
              <p:cNvSpPr>
                <a:spLocks/>
              </p:cNvSpPr>
              <p:nvPr/>
            </p:nvSpPr>
            <p:spPr bwMode="auto">
              <a:xfrm>
                <a:off x="1843" y="3425"/>
                <a:ext cx="12" cy="3"/>
              </a:xfrm>
              <a:custGeom>
                <a:avLst/>
                <a:gdLst>
                  <a:gd name="T0" fmla="*/ 0 w 60"/>
                  <a:gd name="T1" fmla="*/ 0 h 18"/>
                  <a:gd name="T2" fmla="*/ 0 w 60"/>
                  <a:gd name="T3" fmla="*/ 0 h 18"/>
                  <a:gd name="T4" fmla="*/ 2 w 60"/>
                  <a:gd name="T5" fmla="*/ 0 h 18"/>
                  <a:gd name="T6" fmla="*/ 2 w 60"/>
                  <a:gd name="T7" fmla="*/ 0 h 18"/>
                  <a:gd name="T8" fmla="*/ 2 w 60"/>
                  <a:gd name="T9" fmla="*/ 0 h 18"/>
                  <a:gd name="T10" fmla="*/ 2 w 60"/>
                  <a:gd name="T11" fmla="*/ 0 h 18"/>
                  <a:gd name="T12" fmla="*/ 2 w 60"/>
                  <a:gd name="T13" fmla="*/ 0 h 18"/>
                  <a:gd name="T14" fmla="*/ 2 w 60"/>
                  <a:gd name="T15" fmla="*/ 0 h 18"/>
                  <a:gd name="T16" fmla="*/ 2 w 60"/>
                  <a:gd name="T17" fmla="*/ 0 h 18"/>
                  <a:gd name="T18" fmla="*/ 2 w 60"/>
                  <a:gd name="T19" fmla="*/ 0 h 18"/>
                  <a:gd name="T20" fmla="*/ 2 w 60"/>
                  <a:gd name="T21" fmla="*/ 0 h 18"/>
                  <a:gd name="T22" fmla="*/ 2 w 60"/>
                  <a:gd name="T23" fmla="*/ 0 h 18"/>
                  <a:gd name="T24" fmla="*/ 2 w 60"/>
                  <a:gd name="T25" fmla="*/ 0 h 18"/>
                  <a:gd name="T26" fmla="*/ 1 w 60"/>
                  <a:gd name="T27" fmla="*/ 0 h 18"/>
                  <a:gd name="T28" fmla="*/ 1 w 60"/>
                  <a:gd name="T29" fmla="*/ 0 h 18"/>
                  <a:gd name="T30" fmla="*/ 0 w 60"/>
                  <a:gd name="T31" fmla="*/ 0 h 18"/>
                  <a:gd name="T32" fmla="*/ 0 w 60"/>
                  <a:gd name="T33" fmla="*/ 0 h 18"/>
                  <a:gd name="T34" fmla="*/ 0 w 60"/>
                  <a:gd name="T35" fmla="*/ 0 h 18"/>
                  <a:gd name="T36" fmla="*/ 0 w 60"/>
                  <a:gd name="T37" fmla="*/ 0 h 18"/>
                  <a:gd name="T38" fmla="*/ 0 w 60"/>
                  <a:gd name="T39" fmla="*/ 0 h 18"/>
                  <a:gd name="T40" fmla="*/ 0 w 60"/>
                  <a:gd name="T41" fmla="*/ 0 h 18"/>
                  <a:gd name="T42" fmla="*/ 0 w 60"/>
                  <a:gd name="T43" fmla="*/ 0 h 18"/>
                  <a:gd name="T44" fmla="*/ 0 w 60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18"/>
                  <a:gd name="T71" fmla="*/ 60 w 60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18">
                    <a:moveTo>
                      <a:pt x="0" y="1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60" y="9"/>
                    </a:lnTo>
                    <a:lnTo>
                      <a:pt x="50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4" name="Freeform 270"/>
              <p:cNvSpPr>
                <a:spLocks/>
              </p:cNvSpPr>
              <p:nvPr/>
            </p:nvSpPr>
            <p:spPr bwMode="auto">
              <a:xfrm>
                <a:off x="1852" y="3427"/>
                <a:ext cx="5" cy="11"/>
              </a:xfrm>
              <a:custGeom>
                <a:avLst/>
                <a:gdLst>
                  <a:gd name="T0" fmla="*/ 0 w 23"/>
                  <a:gd name="T1" fmla="*/ 2 h 59"/>
                  <a:gd name="T2" fmla="*/ 0 w 23"/>
                  <a:gd name="T3" fmla="*/ 2 h 59"/>
                  <a:gd name="T4" fmla="*/ 0 w 23"/>
                  <a:gd name="T5" fmla="*/ 0 h 59"/>
                  <a:gd name="T6" fmla="*/ 1 w 23"/>
                  <a:gd name="T7" fmla="*/ 0 h 59"/>
                  <a:gd name="T8" fmla="*/ 1 w 23"/>
                  <a:gd name="T9" fmla="*/ 0 h 59"/>
                  <a:gd name="T10" fmla="*/ 1 w 23"/>
                  <a:gd name="T11" fmla="*/ 0 h 59"/>
                  <a:gd name="T12" fmla="*/ 1 w 23"/>
                  <a:gd name="T13" fmla="*/ 0 h 59"/>
                  <a:gd name="T14" fmla="*/ 1 w 23"/>
                  <a:gd name="T15" fmla="*/ 0 h 59"/>
                  <a:gd name="T16" fmla="*/ 1 w 23"/>
                  <a:gd name="T17" fmla="*/ 0 h 59"/>
                  <a:gd name="T18" fmla="*/ 1 w 23"/>
                  <a:gd name="T19" fmla="*/ 0 h 59"/>
                  <a:gd name="T20" fmla="*/ 1 w 23"/>
                  <a:gd name="T21" fmla="*/ 0 h 59"/>
                  <a:gd name="T22" fmla="*/ 1 w 23"/>
                  <a:gd name="T23" fmla="*/ 1 h 59"/>
                  <a:gd name="T24" fmla="*/ 1 w 23"/>
                  <a:gd name="T25" fmla="*/ 1 h 59"/>
                  <a:gd name="T26" fmla="*/ 1 w 23"/>
                  <a:gd name="T27" fmla="*/ 1 h 59"/>
                  <a:gd name="T28" fmla="*/ 1 w 23"/>
                  <a:gd name="T29" fmla="*/ 2 h 59"/>
                  <a:gd name="T30" fmla="*/ 1 w 23"/>
                  <a:gd name="T31" fmla="*/ 2 h 59"/>
                  <a:gd name="T32" fmla="*/ 1 w 23"/>
                  <a:gd name="T33" fmla="*/ 2 h 59"/>
                  <a:gd name="T34" fmla="*/ 1 w 23"/>
                  <a:gd name="T35" fmla="*/ 2 h 59"/>
                  <a:gd name="T36" fmla="*/ 0 w 23"/>
                  <a:gd name="T37" fmla="*/ 2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59"/>
                  <a:gd name="T59" fmla="*/ 23 w 23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59">
                    <a:moveTo>
                      <a:pt x="7" y="59"/>
                    </a:moveTo>
                    <a:lnTo>
                      <a:pt x="0" y="51"/>
                    </a:lnTo>
                    <a:lnTo>
                      <a:pt x="7" y="9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4" y="5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5" name="Freeform 271"/>
              <p:cNvSpPr>
                <a:spLocks/>
              </p:cNvSpPr>
              <p:nvPr/>
            </p:nvSpPr>
            <p:spPr bwMode="auto">
              <a:xfrm>
                <a:off x="1840" y="3437"/>
                <a:ext cx="13" cy="3"/>
              </a:xfrm>
              <a:custGeom>
                <a:avLst/>
                <a:gdLst>
                  <a:gd name="T0" fmla="*/ 0 w 64"/>
                  <a:gd name="T1" fmla="*/ 0 h 17"/>
                  <a:gd name="T2" fmla="*/ 0 w 64"/>
                  <a:gd name="T3" fmla="*/ 0 h 17"/>
                  <a:gd name="T4" fmla="*/ 2 w 64"/>
                  <a:gd name="T5" fmla="*/ 0 h 17"/>
                  <a:gd name="T6" fmla="*/ 3 w 64"/>
                  <a:gd name="T7" fmla="*/ 0 h 17"/>
                  <a:gd name="T8" fmla="*/ 2 w 64"/>
                  <a:gd name="T9" fmla="*/ 0 h 17"/>
                  <a:gd name="T10" fmla="*/ 2 w 64"/>
                  <a:gd name="T11" fmla="*/ 1 h 17"/>
                  <a:gd name="T12" fmla="*/ 2 w 64"/>
                  <a:gd name="T13" fmla="*/ 1 h 17"/>
                  <a:gd name="T14" fmla="*/ 2 w 64"/>
                  <a:gd name="T15" fmla="*/ 1 h 17"/>
                  <a:gd name="T16" fmla="*/ 2 w 64"/>
                  <a:gd name="T17" fmla="*/ 1 h 17"/>
                  <a:gd name="T18" fmla="*/ 0 w 64"/>
                  <a:gd name="T19" fmla="*/ 1 h 17"/>
                  <a:gd name="T20" fmla="*/ 0 w 64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0" y="8"/>
                    </a:moveTo>
                    <a:lnTo>
                      <a:pt x="11" y="0"/>
                    </a:lnTo>
                    <a:lnTo>
                      <a:pt x="56" y="0"/>
                    </a:lnTo>
                    <a:lnTo>
                      <a:pt x="64" y="9"/>
                    </a:lnTo>
                    <a:lnTo>
                      <a:pt x="59" y="14"/>
                    </a:lnTo>
                    <a:lnTo>
                      <a:pt x="57" y="15"/>
                    </a:lnTo>
                    <a:lnTo>
                      <a:pt x="55" y="16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9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6" name="Freeform 272"/>
              <p:cNvSpPr>
                <a:spLocks/>
              </p:cNvSpPr>
              <p:nvPr/>
            </p:nvSpPr>
            <p:spPr bwMode="auto">
              <a:xfrm>
                <a:off x="1863" y="3413"/>
                <a:ext cx="14" cy="3"/>
              </a:xfrm>
              <a:custGeom>
                <a:avLst/>
                <a:gdLst>
                  <a:gd name="T0" fmla="*/ 3 w 69"/>
                  <a:gd name="T1" fmla="*/ 0 h 18"/>
                  <a:gd name="T2" fmla="*/ 2 w 69"/>
                  <a:gd name="T3" fmla="*/ 0 h 18"/>
                  <a:gd name="T4" fmla="*/ 1 w 69"/>
                  <a:gd name="T5" fmla="*/ 0 h 18"/>
                  <a:gd name="T6" fmla="*/ 0 w 69"/>
                  <a:gd name="T7" fmla="*/ 0 h 18"/>
                  <a:gd name="T8" fmla="*/ 2 w 69"/>
                  <a:gd name="T9" fmla="*/ 0 h 18"/>
                  <a:gd name="T10" fmla="*/ 3 w 6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"/>
                  <a:gd name="T20" fmla="*/ 69 w 6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">
                    <a:moveTo>
                      <a:pt x="69" y="9"/>
                    </a:moveTo>
                    <a:lnTo>
                      <a:pt x="5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7" name="Freeform 273"/>
              <p:cNvSpPr>
                <a:spLocks/>
              </p:cNvSpPr>
              <p:nvPr/>
            </p:nvSpPr>
            <p:spPr bwMode="auto">
              <a:xfrm>
                <a:off x="1861" y="3414"/>
                <a:ext cx="5" cy="12"/>
              </a:xfrm>
              <a:custGeom>
                <a:avLst/>
                <a:gdLst>
                  <a:gd name="T0" fmla="*/ 0 w 24"/>
                  <a:gd name="T1" fmla="*/ 0 h 65"/>
                  <a:gd name="T2" fmla="*/ 1 w 24"/>
                  <a:gd name="T3" fmla="*/ 1 h 65"/>
                  <a:gd name="T4" fmla="*/ 1 w 24"/>
                  <a:gd name="T5" fmla="*/ 2 h 65"/>
                  <a:gd name="T6" fmla="*/ 0 w 24"/>
                  <a:gd name="T7" fmla="*/ 2 h 65"/>
                  <a:gd name="T8" fmla="*/ 0 w 24"/>
                  <a:gd name="T9" fmla="*/ 2 h 65"/>
                  <a:gd name="T10" fmla="*/ 0 w 24"/>
                  <a:gd name="T11" fmla="*/ 2 h 65"/>
                  <a:gd name="T12" fmla="*/ 0 w 24"/>
                  <a:gd name="T13" fmla="*/ 2 h 65"/>
                  <a:gd name="T14" fmla="*/ 0 w 24"/>
                  <a:gd name="T15" fmla="*/ 2 h 65"/>
                  <a:gd name="T16" fmla="*/ 0 w 24"/>
                  <a:gd name="T17" fmla="*/ 2 h 65"/>
                  <a:gd name="T18" fmla="*/ 0 w 24"/>
                  <a:gd name="T19" fmla="*/ 2 h 65"/>
                  <a:gd name="T20" fmla="*/ 0 w 24"/>
                  <a:gd name="T21" fmla="*/ 2 h 65"/>
                  <a:gd name="T22" fmla="*/ 0 w 24"/>
                  <a:gd name="T23" fmla="*/ 2 h 65"/>
                  <a:gd name="T24" fmla="*/ 0 w 24"/>
                  <a:gd name="T25" fmla="*/ 2 h 65"/>
                  <a:gd name="T26" fmla="*/ 0 w 24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65"/>
                  <a:gd name="T44" fmla="*/ 24 w 24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65">
                    <a:moveTo>
                      <a:pt x="11" y="0"/>
                    </a:moveTo>
                    <a:lnTo>
                      <a:pt x="24" y="17"/>
                    </a:lnTo>
                    <a:lnTo>
                      <a:pt x="17" y="57"/>
                    </a:lnTo>
                    <a:lnTo>
                      <a:pt x="7" y="65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8" name="Freeform 274"/>
              <p:cNvSpPr>
                <a:spLocks/>
              </p:cNvSpPr>
              <p:nvPr/>
            </p:nvSpPr>
            <p:spPr bwMode="auto">
              <a:xfrm>
                <a:off x="1863" y="3425"/>
                <a:ext cx="11" cy="3"/>
              </a:xfrm>
              <a:custGeom>
                <a:avLst/>
                <a:gdLst>
                  <a:gd name="T0" fmla="*/ 0 w 60"/>
                  <a:gd name="T1" fmla="*/ 0 h 18"/>
                  <a:gd name="T2" fmla="*/ 0 w 60"/>
                  <a:gd name="T3" fmla="*/ 0 h 18"/>
                  <a:gd name="T4" fmla="*/ 2 w 60"/>
                  <a:gd name="T5" fmla="*/ 0 h 18"/>
                  <a:gd name="T6" fmla="*/ 2 w 60"/>
                  <a:gd name="T7" fmla="*/ 0 h 18"/>
                  <a:gd name="T8" fmla="*/ 2 w 60"/>
                  <a:gd name="T9" fmla="*/ 0 h 18"/>
                  <a:gd name="T10" fmla="*/ 2 w 60"/>
                  <a:gd name="T11" fmla="*/ 0 h 18"/>
                  <a:gd name="T12" fmla="*/ 2 w 60"/>
                  <a:gd name="T13" fmla="*/ 0 h 18"/>
                  <a:gd name="T14" fmla="*/ 2 w 60"/>
                  <a:gd name="T15" fmla="*/ 0 h 18"/>
                  <a:gd name="T16" fmla="*/ 2 w 60"/>
                  <a:gd name="T17" fmla="*/ 0 h 18"/>
                  <a:gd name="T18" fmla="*/ 2 w 60"/>
                  <a:gd name="T19" fmla="*/ 0 h 18"/>
                  <a:gd name="T20" fmla="*/ 2 w 60"/>
                  <a:gd name="T21" fmla="*/ 0 h 18"/>
                  <a:gd name="T22" fmla="*/ 2 w 60"/>
                  <a:gd name="T23" fmla="*/ 0 h 18"/>
                  <a:gd name="T24" fmla="*/ 2 w 60"/>
                  <a:gd name="T25" fmla="*/ 0 h 18"/>
                  <a:gd name="T26" fmla="*/ 1 w 60"/>
                  <a:gd name="T27" fmla="*/ 0 h 18"/>
                  <a:gd name="T28" fmla="*/ 0 w 60"/>
                  <a:gd name="T29" fmla="*/ 0 h 18"/>
                  <a:gd name="T30" fmla="*/ 0 w 60"/>
                  <a:gd name="T31" fmla="*/ 0 h 18"/>
                  <a:gd name="T32" fmla="*/ 0 w 60"/>
                  <a:gd name="T33" fmla="*/ 0 h 18"/>
                  <a:gd name="T34" fmla="*/ 0 w 60"/>
                  <a:gd name="T35" fmla="*/ 0 h 18"/>
                  <a:gd name="T36" fmla="*/ 0 w 60"/>
                  <a:gd name="T37" fmla="*/ 0 h 18"/>
                  <a:gd name="T38" fmla="*/ 0 w 60"/>
                  <a:gd name="T39" fmla="*/ 0 h 18"/>
                  <a:gd name="T40" fmla="*/ 0 w 60"/>
                  <a:gd name="T41" fmla="*/ 0 h 18"/>
                  <a:gd name="T42" fmla="*/ 0 w 60"/>
                  <a:gd name="T43" fmla="*/ 0 h 18"/>
                  <a:gd name="T44" fmla="*/ 0 w 60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18"/>
                  <a:gd name="T71" fmla="*/ 60 w 60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18">
                    <a:moveTo>
                      <a:pt x="0" y="1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60" y="9"/>
                    </a:lnTo>
                    <a:lnTo>
                      <a:pt x="49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89" name="Freeform 275"/>
              <p:cNvSpPr>
                <a:spLocks/>
              </p:cNvSpPr>
              <p:nvPr/>
            </p:nvSpPr>
            <p:spPr bwMode="auto">
              <a:xfrm>
                <a:off x="1872" y="3427"/>
                <a:ext cx="4" cy="11"/>
              </a:xfrm>
              <a:custGeom>
                <a:avLst/>
                <a:gdLst>
                  <a:gd name="T0" fmla="*/ 0 w 23"/>
                  <a:gd name="T1" fmla="*/ 2 h 59"/>
                  <a:gd name="T2" fmla="*/ 0 w 23"/>
                  <a:gd name="T3" fmla="*/ 2 h 59"/>
                  <a:gd name="T4" fmla="*/ 0 w 23"/>
                  <a:gd name="T5" fmla="*/ 0 h 59"/>
                  <a:gd name="T6" fmla="*/ 1 w 23"/>
                  <a:gd name="T7" fmla="*/ 0 h 59"/>
                  <a:gd name="T8" fmla="*/ 1 w 23"/>
                  <a:gd name="T9" fmla="*/ 0 h 59"/>
                  <a:gd name="T10" fmla="*/ 1 w 23"/>
                  <a:gd name="T11" fmla="*/ 0 h 59"/>
                  <a:gd name="T12" fmla="*/ 1 w 23"/>
                  <a:gd name="T13" fmla="*/ 0 h 59"/>
                  <a:gd name="T14" fmla="*/ 1 w 23"/>
                  <a:gd name="T15" fmla="*/ 0 h 59"/>
                  <a:gd name="T16" fmla="*/ 1 w 23"/>
                  <a:gd name="T17" fmla="*/ 0 h 59"/>
                  <a:gd name="T18" fmla="*/ 1 w 23"/>
                  <a:gd name="T19" fmla="*/ 0 h 59"/>
                  <a:gd name="T20" fmla="*/ 1 w 23"/>
                  <a:gd name="T21" fmla="*/ 0 h 59"/>
                  <a:gd name="T22" fmla="*/ 1 w 23"/>
                  <a:gd name="T23" fmla="*/ 1 h 59"/>
                  <a:gd name="T24" fmla="*/ 1 w 23"/>
                  <a:gd name="T25" fmla="*/ 1 h 59"/>
                  <a:gd name="T26" fmla="*/ 1 w 23"/>
                  <a:gd name="T27" fmla="*/ 1 h 59"/>
                  <a:gd name="T28" fmla="*/ 1 w 23"/>
                  <a:gd name="T29" fmla="*/ 2 h 59"/>
                  <a:gd name="T30" fmla="*/ 1 w 23"/>
                  <a:gd name="T31" fmla="*/ 2 h 59"/>
                  <a:gd name="T32" fmla="*/ 1 w 23"/>
                  <a:gd name="T33" fmla="*/ 2 h 59"/>
                  <a:gd name="T34" fmla="*/ 0 w 23"/>
                  <a:gd name="T35" fmla="*/ 2 h 59"/>
                  <a:gd name="T36" fmla="*/ 0 w 23"/>
                  <a:gd name="T37" fmla="*/ 2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59"/>
                  <a:gd name="T59" fmla="*/ 23 w 23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59">
                    <a:moveTo>
                      <a:pt x="7" y="59"/>
                    </a:moveTo>
                    <a:lnTo>
                      <a:pt x="0" y="51"/>
                    </a:lnTo>
                    <a:lnTo>
                      <a:pt x="7" y="9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4" y="5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0" name="Freeform 276"/>
              <p:cNvSpPr>
                <a:spLocks/>
              </p:cNvSpPr>
              <p:nvPr/>
            </p:nvSpPr>
            <p:spPr bwMode="auto">
              <a:xfrm>
                <a:off x="1860" y="3437"/>
                <a:ext cx="12" cy="3"/>
              </a:xfrm>
              <a:custGeom>
                <a:avLst/>
                <a:gdLst>
                  <a:gd name="T0" fmla="*/ 0 w 62"/>
                  <a:gd name="T1" fmla="*/ 0 h 17"/>
                  <a:gd name="T2" fmla="*/ 0 w 62"/>
                  <a:gd name="T3" fmla="*/ 0 h 17"/>
                  <a:gd name="T4" fmla="*/ 2 w 62"/>
                  <a:gd name="T5" fmla="*/ 0 h 17"/>
                  <a:gd name="T6" fmla="*/ 2 w 62"/>
                  <a:gd name="T7" fmla="*/ 0 h 17"/>
                  <a:gd name="T8" fmla="*/ 2 w 62"/>
                  <a:gd name="T9" fmla="*/ 0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1 h 17"/>
                  <a:gd name="T16" fmla="*/ 2 w 62"/>
                  <a:gd name="T17" fmla="*/ 1 h 17"/>
                  <a:gd name="T18" fmla="*/ 0 w 62"/>
                  <a:gd name="T19" fmla="*/ 1 h 17"/>
                  <a:gd name="T20" fmla="*/ 0 w 6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7"/>
                  <a:gd name="T35" fmla="*/ 62 w 6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7">
                    <a:moveTo>
                      <a:pt x="0" y="8"/>
                    </a:moveTo>
                    <a:lnTo>
                      <a:pt x="10" y="0"/>
                    </a:lnTo>
                    <a:lnTo>
                      <a:pt x="55" y="0"/>
                    </a:lnTo>
                    <a:lnTo>
                      <a:pt x="62" y="9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3" y="16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6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1" name="Freeform 277"/>
              <p:cNvSpPr>
                <a:spLocks/>
              </p:cNvSpPr>
              <p:nvPr/>
            </p:nvSpPr>
            <p:spPr bwMode="auto">
              <a:xfrm>
                <a:off x="1892" y="3413"/>
                <a:ext cx="13" cy="3"/>
              </a:xfrm>
              <a:custGeom>
                <a:avLst/>
                <a:gdLst>
                  <a:gd name="T0" fmla="*/ 3 w 64"/>
                  <a:gd name="T1" fmla="*/ 0 h 18"/>
                  <a:gd name="T2" fmla="*/ 2 w 64"/>
                  <a:gd name="T3" fmla="*/ 0 h 18"/>
                  <a:gd name="T4" fmla="*/ 0 w 64"/>
                  <a:gd name="T5" fmla="*/ 0 h 18"/>
                  <a:gd name="T6" fmla="*/ 0 w 64"/>
                  <a:gd name="T7" fmla="*/ 0 h 18"/>
                  <a:gd name="T8" fmla="*/ 0 w 64"/>
                  <a:gd name="T9" fmla="*/ 0 h 18"/>
                  <a:gd name="T10" fmla="*/ 2 w 64"/>
                  <a:gd name="T11" fmla="*/ 0 h 18"/>
                  <a:gd name="T12" fmla="*/ 2 w 64"/>
                  <a:gd name="T13" fmla="*/ 0 h 18"/>
                  <a:gd name="T14" fmla="*/ 2 w 64"/>
                  <a:gd name="T15" fmla="*/ 0 h 18"/>
                  <a:gd name="T16" fmla="*/ 2 w 64"/>
                  <a:gd name="T17" fmla="*/ 0 h 18"/>
                  <a:gd name="T18" fmla="*/ 2 w 64"/>
                  <a:gd name="T19" fmla="*/ 0 h 18"/>
                  <a:gd name="T20" fmla="*/ 3 w 64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8"/>
                  <a:gd name="T35" fmla="*/ 64 w 64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8">
                    <a:moveTo>
                      <a:pt x="64" y="8"/>
                    </a:moveTo>
                    <a:lnTo>
                      <a:pt x="52" y="18"/>
                    </a:lnTo>
                    <a:lnTo>
                      <a:pt x="7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"/>
                    </a:lnTo>
                    <a:lnTo>
                      <a:pt x="59" y="3"/>
                    </a:lnTo>
                    <a:lnTo>
                      <a:pt x="61" y="5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2" name="Freeform 278"/>
              <p:cNvSpPr>
                <a:spLocks/>
              </p:cNvSpPr>
              <p:nvPr/>
            </p:nvSpPr>
            <p:spPr bwMode="auto">
              <a:xfrm>
                <a:off x="1902" y="3415"/>
                <a:ext cx="4" cy="11"/>
              </a:xfrm>
              <a:custGeom>
                <a:avLst/>
                <a:gdLst>
                  <a:gd name="T0" fmla="*/ 0 w 23"/>
                  <a:gd name="T1" fmla="*/ 2 h 57"/>
                  <a:gd name="T2" fmla="*/ 0 w 23"/>
                  <a:gd name="T3" fmla="*/ 2 h 57"/>
                  <a:gd name="T4" fmla="*/ 0 w 23"/>
                  <a:gd name="T5" fmla="*/ 0 h 57"/>
                  <a:gd name="T6" fmla="*/ 1 w 23"/>
                  <a:gd name="T7" fmla="*/ 0 h 57"/>
                  <a:gd name="T8" fmla="*/ 1 w 23"/>
                  <a:gd name="T9" fmla="*/ 0 h 57"/>
                  <a:gd name="T10" fmla="*/ 1 w 23"/>
                  <a:gd name="T11" fmla="*/ 0 h 57"/>
                  <a:gd name="T12" fmla="*/ 1 w 23"/>
                  <a:gd name="T13" fmla="*/ 0 h 57"/>
                  <a:gd name="T14" fmla="*/ 1 w 23"/>
                  <a:gd name="T15" fmla="*/ 0 h 57"/>
                  <a:gd name="T16" fmla="*/ 1 w 23"/>
                  <a:gd name="T17" fmla="*/ 0 h 57"/>
                  <a:gd name="T18" fmla="*/ 1 w 23"/>
                  <a:gd name="T19" fmla="*/ 0 h 57"/>
                  <a:gd name="T20" fmla="*/ 1 w 23"/>
                  <a:gd name="T21" fmla="*/ 0 h 57"/>
                  <a:gd name="T22" fmla="*/ 1 w 23"/>
                  <a:gd name="T23" fmla="*/ 0 h 57"/>
                  <a:gd name="T24" fmla="*/ 1 w 23"/>
                  <a:gd name="T25" fmla="*/ 0 h 57"/>
                  <a:gd name="T26" fmla="*/ 1 w 23"/>
                  <a:gd name="T27" fmla="*/ 2 h 57"/>
                  <a:gd name="T28" fmla="*/ 1 w 23"/>
                  <a:gd name="T29" fmla="*/ 2 h 57"/>
                  <a:gd name="T30" fmla="*/ 1 w 23"/>
                  <a:gd name="T31" fmla="*/ 2 h 57"/>
                  <a:gd name="T32" fmla="*/ 1 w 23"/>
                  <a:gd name="T33" fmla="*/ 2 h 57"/>
                  <a:gd name="T34" fmla="*/ 1 w 23"/>
                  <a:gd name="T35" fmla="*/ 2 h 57"/>
                  <a:gd name="T36" fmla="*/ 1 w 23"/>
                  <a:gd name="T37" fmla="*/ 2 h 57"/>
                  <a:gd name="T38" fmla="*/ 1 w 23"/>
                  <a:gd name="T39" fmla="*/ 2 h 57"/>
                  <a:gd name="T40" fmla="*/ 0 w 23"/>
                  <a:gd name="T41" fmla="*/ 2 h 57"/>
                  <a:gd name="T42" fmla="*/ 0 w 23"/>
                  <a:gd name="T43" fmla="*/ 2 h 57"/>
                  <a:gd name="T44" fmla="*/ 0 w 23"/>
                  <a:gd name="T45" fmla="*/ 2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57"/>
                  <a:gd name="T71" fmla="*/ 23 w 23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57">
                    <a:moveTo>
                      <a:pt x="7" y="57"/>
                    </a:moveTo>
                    <a:lnTo>
                      <a:pt x="0" y="49"/>
                    </a:lnTo>
                    <a:lnTo>
                      <a:pt x="7" y="9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18" y="45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7" y="48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3" name="Freeform 279"/>
              <p:cNvSpPr>
                <a:spLocks/>
              </p:cNvSpPr>
              <p:nvPr/>
            </p:nvSpPr>
            <p:spPr bwMode="auto">
              <a:xfrm>
                <a:off x="1891" y="3425"/>
                <a:ext cx="11" cy="3"/>
              </a:xfrm>
              <a:custGeom>
                <a:avLst/>
                <a:gdLst>
                  <a:gd name="T0" fmla="*/ 2 w 59"/>
                  <a:gd name="T1" fmla="*/ 0 h 18"/>
                  <a:gd name="T2" fmla="*/ 2 w 59"/>
                  <a:gd name="T3" fmla="*/ 0 h 18"/>
                  <a:gd name="T4" fmla="*/ 2 w 59"/>
                  <a:gd name="T5" fmla="*/ 0 h 18"/>
                  <a:gd name="T6" fmla="*/ 2 w 59"/>
                  <a:gd name="T7" fmla="*/ 0 h 18"/>
                  <a:gd name="T8" fmla="*/ 2 w 59"/>
                  <a:gd name="T9" fmla="*/ 0 h 18"/>
                  <a:gd name="T10" fmla="*/ 2 w 59"/>
                  <a:gd name="T11" fmla="*/ 0 h 18"/>
                  <a:gd name="T12" fmla="*/ 2 w 59"/>
                  <a:gd name="T13" fmla="*/ 0 h 18"/>
                  <a:gd name="T14" fmla="*/ 2 w 59"/>
                  <a:gd name="T15" fmla="*/ 0 h 18"/>
                  <a:gd name="T16" fmla="*/ 2 w 59"/>
                  <a:gd name="T17" fmla="*/ 0 h 18"/>
                  <a:gd name="T18" fmla="*/ 1 w 59"/>
                  <a:gd name="T19" fmla="*/ 0 h 18"/>
                  <a:gd name="T20" fmla="*/ 1 w 59"/>
                  <a:gd name="T21" fmla="*/ 0 h 18"/>
                  <a:gd name="T22" fmla="*/ 0 w 59"/>
                  <a:gd name="T23" fmla="*/ 0 h 18"/>
                  <a:gd name="T24" fmla="*/ 0 w 59"/>
                  <a:gd name="T25" fmla="*/ 0 h 18"/>
                  <a:gd name="T26" fmla="*/ 0 w 59"/>
                  <a:gd name="T27" fmla="*/ 0 h 18"/>
                  <a:gd name="T28" fmla="*/ 0 w 59"/>
                  <a:gd name="T29" fmla="*/ 0 h 18"/>
                  <a:gd name="T30" fmla="*/ 0 w 59"/>
                  <a:gd name="T31" fmla="*/ 0 h 18"/>
                  <a:gd name="T32" fmla="*/ 0 w 59"/>
                  <a:gd name="T33" fmla="*/ 0 h 18"/>
                  <a:gd name="T34" fmla="*/ 0 w 59"/>
                  <a:gd name="T35" fmla="*/ 0 h 18"/>
                  <a:gd name="T36" fmla="*/ 0 w 59"/>
                  <a:gd name="T37" fmla="*/ 0 h 18"/>
                  <a:gd name="T38" fmla="*/ 0 w 59"/>
                  <a:gd name="T39" fmla="*/ 0 h 18"/>
                  <a:gd name="T40" fmla="*/ 1 w 59"/>
                  <a:gd name="T41" fmla="*/ 0 h 18"/>
                  <a:gd name="T42" fmla="*/ 1 w 59"/>
                  <a:gd name="T43" fmla="*/ 0 h 18"/>
                  <a:gd name="T44" fmla="*/ 2 w 59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"/>
                  <a:gd name="T70" fmla="*/ 0 h 18"/>
                  <a:gd name="T71" fmla="*/ 59 w 5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" h="18">
                    <a:moveTo>
                      <a:pt x="52" y="0"/>
                    </a:moveTo>
                    <a:lnTo>
                      <a:pt x="59" y="9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7" y="18"/>
                    </a:lnTo>
                    <a:lnTo>
                      <a:pt x="0" y="10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4" name="Freeform 280"/>
              <p:cNvSpPr>
                <a:spLocks/>
              </p:cNvSpPr>
              <p:nvPr/>
            </p:nvSpPr>
            <p:spPr bwMode="auto">
              <a:xfrm>
                <a:off x="1886" y="3427"/>
                <a:ext cx="6" cy="13"/>
              </a:xfrm>
              <a:custGeom>
                <a:avLst/>
                <a:gdLst>
                  <a:gd name="T0" fmla="*/ 1 w 28"/>
                  <a:gd name="T1" fmla="*/ 0 h 65"/>
                  <a:gd name="T2" fmla="*/ 1 w 28"/>
                  <a:gd name="T3" fmla="*/ 0 h 65"/>
                  <a:gd name="T4" fmla="*/ 1 w 28"/>
                  <a:gd name="T5" fmla="*/ 2 h 65"/>
                  <a:gd name="T6" fmla="*/ 0 w 28"/>
                  <a:gd name="T7" fmla="*/ 3 h 65"/>
                  <a:gd name="T8" fmla="*/ 0 w 28"/>
                  <a:gd name="T9" fmla="*/ 1 h 65"/>
                  <a:gd name="T10" fmla="*/ 0 w 28"/>
                  <a:gd name="T11" fmla="*/ 1 h 65"/>
                  <a:gd name="T12" fmla="*/ 0 w 28"/>
                  <a:gd name="T13" fmla="*/ 0 h 65"/>
                  <a:gd name="T14" fmla="*/ 0 w 28"/>
                  <a:gd name="T15" fmla="*/ 0 h 65"/>
                  <a:gd name="T16" fmla="*/ 0 w 28"/>
                  <a:gd name="T17" fmla="*/ 0 h 65"/>
                  <a:gd name="T18" fmla="*/ 0 w 28"/>
                  <a:gd name="T19" fmla="*/ 0 h 65"/>
                  <a:gd name="T20" fmla="*/ 1 w 28"/>
                  <a:gd name="T21" fmla="*/ 0 h 65"/>
                  <a:gd name="T22" fmla="*/ 1 w 28"/>
                  <a:gd name="T23" fmla="*/ 0 h 65"/>
                  <a:gd name="T24" fmla="*/ 1 w 28"/>
                  <a:gd name="T25" fmla="*/ 0 h 65"/>
                  <a:gd name="T26" fmla="*/ 1 w 28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65"/>
                  <a:gd name="T44" fmla="*/ 28 w 28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65">
                    <a:moveTo>
                      <a:pt x="21" y="0"/>
                    </a:moveTo>
                    <a:lnTo>
                      <a:pt x="28" y="7"/>
                    </a:lnTo>
                    <a:lnTo>
                      <a:pt x="19" y="48"/>
                    </a:lnTo>
                    <a:lnTo>
                      <a:pt x="0" y="6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5" name="Freeform 281"/>
              <p:cNvSpPr>
                <a:spLocks/>
              </p:cNvSpPr>
              <p:nvPr/>
            </p:nvSpPr>
            <p:spPr bwMode="auto">
              <a:xfrm>
                <a:off x="1886" y="3437"/>
                <a:ext cx="15" cy="3"/>
              </a:xfrm>
              <a:custGeom>
                <a:avLst/>
                <a:gdLst>
                  <a:gd name="T0" fmla="*/ 0 w 73"/>
                  <a:gd name="T1" fmla="*/ 1 h 17"/>
                  <a:gd name="T2" fmla="*/ 1 w 73"/>
                  <a:gd name="T3" fmla="*/ 0 h 17"/>
                  <a:gd name="T4" fmla="*/ 3 w 73"/>
                  <a:gd name="T5" fmla="*/ 0 h 17"/>
                  <a:gd name="T6" fmla="*/ 3 w 73"/>
                  <a:gd name="T7" fmla="*/ 0 h 17"/>
                  <a:gd name="T8" fmla="*/ 3 w 73"/>
                  <a:gd name="T9" fmla="*/ 1 h 17"/>
                  <a:gd name="T10" fmla="*/ 0 w 73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7"/>
                  <a:gd name="T20" fmla="*/ 73 w 7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7">
                    <a:moveTo>
                      <a:pt x="0" y="17"/>
                    </a:moveTo>
                    <a:lnTo>
                      <a:pt x="21" y="0"/>
                    </a:lnTo>
                    <a:lnTo>
                      <a:pt x="66" y="0"/>
                    </a:lnTo>
                    <a:lnTo>
                      <a:pt x="73" y="8"/>
                    </a:lnTo>
                    <a:lnTo>
                      <a:pt x="6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6" name="Freeform 282"/>
              <p:cNvSpPr>
                <a:spLocks/>
              </p:cNvSpPr>
              <p:nvPr/>
            </p:nvSpPr>
            <p:spPr bwMode="auto">
              <a:xfrm>
                <a:off x="1910" y="3413"/>
                <a:ext cx="12" cy="3"/>
              </a:xfrm>
              <a:custGeom>
                <a:avLst/>
                <a:gdLst>
                  <a:gd name="T0" fmla="*/ 2 w 63"/>
                  <a:gd name="T1" fmla="*/ 0 h 18"/>
                  <a:gd name="T2" fmla="*/ 2 w 63"/>
                  <a:gd name="T3" fmla="*/ 0 h 18"/>
                  <a:gd name="T4" fmla="*/ 0 w 63"/>
                  <a:gd name="T5" fmla="*/ 0 h 18"/>
                  <a:gd name="T6" fmla="*/ 0 w 63"/>
                  <a:gd name="T7" fmla="*/ 0 h 18"/>
                  <a:gd name="T8" fmla="*/ 0 w 63"/>
                  <a:gd name="T9" fmla="*/ 0 h 18"/>
                  <a:gd name="T10" fmla="*/ 2 w 63"/>
                  <a:gd name="T11" fmla="*/ 0 h 18"/>
                  <a:gd name="T12" fmla="*/ 2 w 63"/>
                  <a:gd name="T13" fmla="*/ 0 h 18"/>
                  <a:gd name="T14" fmla="*/ 2 w 63"/>
                  <a:gd name="T15" fmla="*/ 0 h 18"/>
                  <a:gd name="T16" fmla="*/ 2 w 63"/>
                  <a:gd name="T17" fmla="*/ 0 h 18"/>
                  <a:gd name="T18" fmla="*/ 2 w 63"/>
                  <a:gd name="T19" fmla="*/ 0 h 18"/>
                  <a:gd name="T20" fmla="*/ 2 w 63"/>
                  <a:gd name="T21" fmla="*/ 0 h 18"/>
                  <a:gd name="T22" fmla="*/ 2 w 63"/>
                  <a:gd name="T23" fmla="*/ 0 h 18"/>
                  <a:gd name="T24" fmla="*/ 2 w 63"/>
                  <a:gd name="T25" fmla="*/ 0 h 18"/>
                  <a:gd name="T26" fmla="*/ 2 w 63"/>
                  <a:gd name="T27" fmla="*/ 0 h 18"/>
                  <a:gd name="T28" fmla="*/ 2 w 63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18"/>
                  <a:gd name="T47" fmla="*/ 63 w 63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18">
                    <a:moveTo>
                      <a:pt x="63" y="8"/>
                    </a:moveTo>
                    <a:lnTo>
                      <a:pt x="52" y="18"/>
                    </a:lnTo>
                    <a:lnTo>
                      <a:pt x="8" y="18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1" y="5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7" name="Freeform 283"/>
              <p:cNvSpPr>
                <a:spLocks/>
              </p:cNvSpPr>
              <p:nvPr/>
            </p:nvSpPr>
            <p:spPr bwMode="auto">
              <a:xfrm>
                <a:off x="1919" y="3415"/>
                <a:ext cx="5" cy="11"/>
              </a:xfrm>
              <a:custGeom>
                <a:avLst/>
                <a:gdLst>
                  <a:gd name="T0" fmla="*/ 0 w 24"/>
                  <a:gd name="T1" fmla="*/ 2 h 57"/>
                  <a:gd name="T2" fmla="*/ 0 w 24"/>
                  <a:gd name="T3" fmla="*/ 2 h 57"/>
                  <a:gd name="T4" fmla="*/ 0 w 24"/>
                  <a:gd name="T5" fmla="*/ 0 h 57"/>
                  <a:gd name="T6" fmla="*/ 1 w 24"/>
                  <a:gd name="T7" fmla="*/ 0 h 57"/>
                  <a:gd name="T8" fmla="*/ 1 w 24"/>
                  <a:gd name="T9" fmla="*/ 0 h 57"/>
                  <a:gd name="T10" fmla="*/ 1 w 24"/>
                  <a:gd name="T11" fmla="*/ 0 h 57"/>
                  <a:gd name="T12" fmla="*/ 1 w 24"/>
                  <a:gd name="T13" fmla="*/ 0 h 57"/>
                  <a:gd name="T14" fmla="*/ 1 w 24"/>
                  <a:gd name="T15" fmla="*/ 0 h 57"/>
                  <a:gd name="T16" fmla="*/ 1 w 24"/>
                  <a:gd name="T17" fmla="*/ 0 h 57"/>
                  <a:gd name="T18" fmla="*/ 1 w 24"/>
                  <a:gd name="T19" fmla="*/ 0 h 57"/>
                  <a:gd name="T20" fmla="*/ 1 w 24"/>
                  <a:gd name="T21" fmla="*/ 0 h 57"/>
                  <a:gd name="T22" fmla="*/ 1 w 24"/>
                  <a:gd name="T23" fmla="*/ 0 h 57"/>
                  <a:gd name="T24" fmla="*/ 1 w 24"/>
                  <a:gd name="T25" fmla="*/ 1 h 57"/>
                  <a:gd name="T26" fmla="*/ 1 w 24"/>
                  <a:gd name="T27" fmla="*/ 2 h 57"/>
                  <a:gd name="T28" fmla="*/ 1 w 24"/>
                  <a:gd name="T29" fmla="*/ 2 h 57"/>
                  <a:gd name="T30" fmla="*/ 1 w 24"/>
                  <a:gd name="T31" fmla="*/ 2 h 57"/>
                  <a:gd name="T32" fmla="*/ 1 w 24"/>
                  <a:gd name="T33" fmla="*/ 2 h 57"/>
                  <a:gd name="T34" fmla="*/ 1 w 24"/>
                  <a:gd name="T35" fmla="*/ 2 h 57"/>
                  <a:gd name="T36" fmla="*/ 0 w 24"/>
                  <a:gd name="T37" fmla="*/ 2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57"/>
                  <a:gd name="T59" fmla="*/ 24 w 24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57">
                    <a:moveTo>
                      <a:pt x="8" y="57"/>
                    </a:moveTo>
                    <a:lnTo>
                      <a:pt x="0" y="49"/>
                    </a:lnTo>
                    <a:lnTo>
                      <a:pt x="8" y="9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18" y="43"/>
                    </a:lnTo>
                    <a:lnTo>
                      <a:pt x="17" y="46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4" y="51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8" name="Freeform 284"/>
              <p:cNvSpPr>
                <a:spLocks/>
              </p:cNvSpPr>
              <p:nvPr/>
            </p:nvSpPr>
            <p:spPr bwMode="auto">
              <a:xfrm>
                <a:off x="1908" y="3425"/>
                <a:ext cx="12" cy="3"/>
              </a:xfrm>
              <a:custGeom>
                <a:avLst/>
                <a:gdLst>
                  <a:gd name="T0" fmla="*/ 0 w 61"/>
                  <a:gd name="T1" fmla="*/ 0 h 18"/>
                  <a:gd name="T2" fmla="*/ 0 w 61"/>
                  <a:gd name="T3" fmla="*/ 0 h 18"/>
                  <a:gd name="T4" fmla="*/ 2 w 61"/>
                  <a:gd name="T5" fmla="*/ 0 h 18"/>
                  <a:gd name="T6" fmla="*/ 2 w 61"/>
                  <a:gd name="T7" fmla="*/ 0 h 18"/>
                  <a:gd name="T8" fmla="*/ 2 w 61"/>
                  <a:gd name="T9" fmla="*/ 0 h 18"/>
                  <a:gd name="T10" fmla="*/ 0 w 61"/>
                  <a:gd name="T11" fmla="*/ 0 h 18"/>
                  <a:gd name="T12" fmla="*/ 0 w 6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0" y="9"/>
                    </a:moveTo>
                    <a:lnTo>
                      <a:pt x="11" y="0"/>
                    </a:lnTo>
                    <a:lnTo>
                      <a:pt x="55" y="0"/>
                    </a:lnTo>
                    <a:lnTo>
                      <a:pt x="61" y="9"/>
                    </a:lnTo>
                    <a:lnTo>
                      <a:pt x="51" y="18"/>
                    </a:lnTo>
                    <a:lnTo>
                      <a:pt x="7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799" name="Freeform 285"/>
              <p:cNvSpPr>
                <a:spLocks/>
              </p:cNvSpPr>
              <p:nvPr/>
            </p:nvSpPr>
            <p:spPr bwMode="auto">
              <a:xfrm>
                <a:off x="1917" y="3427"/>
                <a:ext cx="4" cy="11"/>
              </a:xfrm>
              <a:custGeom>
                <a:avLst/>
                <a:gdLst>
                  <a:gd name="T0" fmla="*/ 0 w 23"/>
                  <a:gd name="T1" fmla="*/ 2 h 59"/>
                  <a:gd name="T2" fmla="*/ 0 w 23"/>
                  <a:gd name="T3" fmla="*/ 2 h 59"/>
                  <a:gd name="T4" fmla="*/ 0 w 23"/>
                  <a:gd name="T5" fmla="*/ 0 h 59"/>
                  <a:gd name="T6" fmla="*/ 1 w 23"/>
                  <a:gd name="T7" fmla="*/ 0 h 59"/>
                  <a:gd name="T8" fmla="*/ 1 w 23"/>
                  <a:gd name="T9" fmla="*/ 0 h 59"/>
                  <a:gd name="T10" fmla="*/ 1 w 23"/>
                  <a:gd name="T11" fmla="*/ 0 h 59"/>
                  <a:gd name="T12" fmla="*/ 1 w 23"/>
                  <a:gd name="T13" fmla="*/ 0 h 59"/>
                  <a:gd name="T14" fmla="*/ 1 w 23"/>
                  <a:gd name="T15" fmla="*/ 0 h 59"/>
                  <a:gd name="T16" fmla="*/ 1 w 23"/>
                  <a:gd name="T17" fmla="*/ 0 h 59"/>
                  <a:gd name="T18" fmla="*/ 1 w 23"/>
                  <a:gd name="T19" fmla="*/ 0 h 59"/>
                  <a:gd name="T20" fmla="*/ 1 w 23"/>
                  <a:gd name="T21" fmla="*/ 0 h 59"/>
                  <a:gd name="T22" fmla="*/ 1 w 23"/>
                  <a:gd name="T23" fmla="*/ 0 h 59"/>
                  <a:gd name="T24" fmla="*/ 1 w 23"/>
                  <a:gd name="T25" fmla="*/ 1 h 59"/>
                  <a:gd name="T26" fmla="*/ 1 w 23"/>
                  <a:gd name="T27" fmla="*/ 2 h 59"/>
                  <a:gd name="T28" fmla="*/ 1 w 23"/>
                  <a:gd name="T29" fmla="*/ 2 h 59"/>
                  <a:gd name="T30" fmla="*/ 1 w 23"/>
                  <a:gd name="T31" fmla="*/ 2 h 59"/>
                  <a:gd name="T32" fmla="*/ 1 w 23"/>
                  <a:gd name="T33" fmla="*/ 2 h 59"/>
                  <a:gd name="T34" fmla="*/ 1 w 23"/>
                  <a:gd name="T35" fmla="*/ 2 h 59"/>
                  <a:gd name="T36" fmla="*/ 1 w 23"/>
                  <a:gd name="T37" fmla="*/ 2 h 59"/>
                  <a:gd name="T38" fmla="*/ 1 w 23"/>
                  <a:gd name="T39" fmla="*/ 2 h 59"/>
                  <a:gd name="T40" fmla="*/ 0 w 23"/>
                  <a:gd name="T41" fmla="*/ 2 h 59"/>
                  <a:gd name="T42" fmla="*/ 0 w 23"/>
                  <a:gd name="T43" fmla="*/ 2 h 59"/>
                  <a:gd name="T44" fmla="*/ 0 w 23"/>
                  <a:gd name="T45" fmla="*/ 2 h 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59"/>
                  <a:gd name="T71" fmla="*/ 23 w 23"/>
                  <a:gd name="T72" fmla="*/ 59 h 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59">
                    <a:moveTo>
                      <a:pt x="7" y="59"/>
                    </a:moveTo>
                    <a:lnTo>
                      <a:pt x="0" y="49"/>
                    </a:lnTo>
                    <a:lnTo>
                      <a:pt x="7" y="9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3" y="55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0" name="Freeform 286"/>
              <p:cNvSpPr>
                <a:spLocks/>
              </p:cNvSpPr>
              <p:nvPr/>
            </p:nvSpPr>
            <p:spPr bwMode="auto">
              <a:xfrm>
                <a:off x="1905" y="3437"/>
                <a:ext cx="13" cy="3"/>
              </a:xfrm>
              <a:custGeom>
                <a:avLst/>
                <a:gdLst>
                  <a:gd name="T0" fmla="*/ 0 w 63"/>
                  <a:gd name="T1" fmla="*/ 0 h 17"/>
                  <a:gd name="T2" fmla="*/ 0 w 63"/>
                  <a:gd name="T3" fmla="*/ 0 h 17"/>
                  <a:gd name="T4" fmla="*/ 2 w 63"/>
                  <a:gd name="T5" fmla="*/ 0 h 17"/>
                  <a:gd name="T6" fmla="*/ 3 w 63"/>
                  <a:gd name="T7" fmla="*/ 0 h 17"/>
                  <a:gd name="T8" fmla="*/ 2 w 63"/>
                  <a:gd name="T9" fmla="*/ 0 h 17"/>
                  <a:gd name="T10" fmla="*/ 2 w 63"/>
                  <a:gd name="T11" fmla="*/ 1 h 17"/>
                  <a:gd name="T12" fmla="*/ 2 w 63"/>
                  <a:gd name="T13" fmla="*/ 1 h 17"/>
                  <a:gd name="T14" fmla="*/ 2 w 63"/>
                  <a:gd name="T15" fmla="*/ 1 h 17"/>
                  <a:gd name="T16" fmla="*/ 2 w 63"/>
                  <a:gd name="T17" fmla="*/ 1 h 17"/>
                  <a:gd name="T18" fmla="*/ 0 w 63"/>
                  <a:gd name="T19" fmla="*/ 1 h 17"/>
                  <a:gd name="T20" fmla="*/ 0 w 6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7"/>
                  <a:gd name="T35" fmla="*/ 63 w 6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7">
                    <a:moveTo>
                      <a:pt x="0" y="8"/>
                    </a:moveTo>
                    <a:lnTo>
                      <a:pt x="11" y="0"/>
                    </a:lnTo>
                    <a:lnTo>
                      <a:pt x="55" y="0"/>
                    </a:lnTo>
                    <a:lnTo>
                      <a:pt x="63" y="9"/>
                    </a:lnTo>
                    <a:lnTo>
                      <a:pt x="58" y="14"/>
                    </a:lnTo>
                    <a:lnTo>
                      <a:pt x="56" y="15"/>
                    </a:lnTo>
                    <a:lnTo>
                      <a:pt x="54" y="16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1" name="Freeform 287"/>
              <p:cNvSpPr>
                <a:spLocks/>
              </p:cNvSpPr>
              <p:nvPr/>
            </p:nvSpPr>
            <p:spPr bwMode="auto">
              <a:xfrm>
                <a:off x="1926" y="3413"/>
                <a:ext cx="5" cy="13"/>
              </a:xfrm>
              <a:custGeom>
                <a:avLst/>
                <a:gdLst>
                  <a:gd name="T0" fmla="*/ 1 w 26"/>
                  <a:gd name="T1" fmla="*/ 0 h 70"/>
                  <a:gd name="T2" fmla="*/ 1 w 26"/>
                  <a:gd name="T3" fmla="*/ 0 h 70"/>
                  <a:gd name="T4" fmla="*/ 1 w 26"/>
                  <a:gd name="T5" fmla="*/ 2 h 70"/>
                  <a:gd name="T6" fmla="*/ 0 w 26"/>
                  <a:gd name="T7" fmla="*/ 2 h 70"/>
                  <a:gd name="T8" fmla="*/ 0 w 26"/>
                  <a:gd name="T9" fmla="*/ 2 h 70"/>
                  <a:gd name="T10" fmla="*/ 0 w 26"/>
                  <a:gd name="T11" fmla="*/ 2 h 70"/>
                  <a:gd name="T12" fmla="*/ 0 w 26"/>
                  <a:gd name="T13" fmla="*/ 2 h 70"/>
                  <a:gd name="T14" fmla="*/ 0 w 26"/>
                  <a:gd name="T15" fmla="*/ 2 h 70"/>
                  <a:gd name="T16" fmla="*/ 0 w 26"/>
                  <a:gd name="T17" fmla="*/ 2 h 70"/>
                  <a:gd name="T18" fmla="*/ 0 w 26"/>
                  <a:gd name="T19" fmla="*/ 2 h 70"/>
                  <a:gd name="T20" fmla="*/ 0 w 26"/>
                  <a:gd name="T21" fmla="*/ 2 h 70"/>
                  <a:gd name="T22" fmla="*/ 0 w 26"/>
                  <a:gd name="T23" fmla="*/ 2 h 70"/>
                  <a:gd name="T24" fmla="*/ 0 w 26"/>
                  <a:gd name="T25" fmla="*/ 2 h 70"/>
                  <a:gd name="T26" fmla="*/ 0 w 26"/>
                  <a:gd name="T27" fmla="*/ 0 h 70"/>
                  <a:gd name="T28" fmla="*/ 1 w 26"/>
                  <a:gd name="T29" fmla="*/ 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70"/>
                  <a:gd name="T47" fmla="*/ 26 w 2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70">
                    <a:moveTo>
                      <a:pt x="20" y="0"/>
                    </a:moveTo>
                    <a:lnTo>
                      <a:pt x="26" y="9"/>
                    </a:lnTo>
                    <a:lnTo>
                      <a:pt x="17" y="62"/>
                    </a:lnTo>
                    <a:lnTo>
                      <a:pt x="7" y="70"/>
                    </a:lnTo>
                    <a:lnTo>
                      <a:pt x="4" y="66"/>
                    </a:lnTo>
                    <a:lnTo>
                      <a:pt x="3" y="63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10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2" name="Freeform 288"/>
              <p:cNvSpPr>
                <a:spLocks/>
              </p:cNvSpPr>
              <p:nvPr/>
            </p:nvSpPr>
            <p:spPr bwMode="auto">
              <a:xfrm>
                <a:off x="1938" y="3413"/>
                <a:ext cx="6" cy="13"/>
              </a:xfrm>
              <a:custGeom>
                <a:avLst/>
                <a:gdLst>
                  <a:gd name="T0" fmla="*/ 1 w 26"/>
                  <a:gd name="T1" fmla="*/ 0 h 70"/>
                  <a:gd name="T2" fmla="*/ 1 w 26"/>
                  <a:gd name="T3" fmla="*/ 0 h 70"/>
                  <a:gd name="T4" fmla="*/ 1 w 26"/>
                  <a:gd name="T5" fmla="*/ 2 h 70"/>
                  <a:gd name="T6" fmla="*/ 0 w 26"/>
                  <a:gd name="T7" fmla="*/ 2 h 70"/>
                  <a:gd name="T8" fmla="*/ 0 w 26"/>
                  <a:gd name="T9" fmla="*/ 2 h 70"/>
                  <a:gd name="T10" fmla="*/ 0 w 26"/>
                  <a:gd name="T11" fmla="*/ 0 h 70"/>
                  <a:gd name="T12" fmla="*/ 1 w 26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70"/>
                  <a:gd name="T23" fmla="*/ 26 w 2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70">
                    <a:moveTo>
                      <a:pt x="19" y="0"/>
                    </a:moveTo>
                    <a:lnTo>
                      <a:pt x="26" y="9"/>
                    </a:lnTo>
                    <a:lnTo>
                      <a:pt x="17" y="62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3" name="Freeform 289"/>
              <p:cNvSpPr>
                <a:spLocks/>
              </p:cNvSpPr>
              <p:nvPr/>
            </p:nvSpPr>
            <p:spPr bwMode="auto">
              <a:xfrm>
                <a:off x="1928" y="3425"/>
                <a:ext cx="12" cy="3"/>
              </a:xfrm>
              <a:custGeom>
                <a:avLst/>
                <a:gdLst>
                  <a:gd name="T0" fmla="*/ 0 w 60"/>
                  <a:gd name="T1" fmla="*/ 0 h 18"/>
                  <a:gd name="T2" fmla="*/ 0 w 60"/>
                  <a:gd name="T3" fmla="*/ 0 h 18"/>
                  <a:gd name="T4" fmla="*/ 2 w 60"/>
                  <a:gd name="T5" fmla="*/ 0 h 18"/>
                  <a:gd name="T6" fmla="*/ 2 w 60"/>
                  <a:gd name="T7" fmla="*/ 0 h 18"/>
                  <a:gd name="T8" fmla="*/ 2 w 60"/>
                  <a:gd name="T9" fmla="*/ 0 h 18"/>
                  <a:gd name="T10" fmla="*/ 1 w 60"/>
                  <a:gd name="T11" fmla="*/ 0 h 18"/>
                  <a:gd name="T12" fmla="*/ 0 w 60"/>
                  <a:gd name="T13" fmla="*/ 0 h 18"/>
                  <a:gd name="T14" fmla="*/ 0 w 60"/>
                  <a:gd name="T15" fmla="*/ 0 h 18"/>
                  <a:gd name="T16" fmla="*/ 0 w 60"/>
                  <a:gd name="T17" fmla="*/ 0 h 18"/>
                  <a:gd name="T18" fmla="*/ 0 w 60"/>
                  <a:gd name="T19" fmla="*/ 0 h 18"/>
                  <a:gd name="T20" fmla="*/ 0 w 60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8"/>
                  <a:gd name="T35" fmla="*/ 60 w 60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8">
                    <a:moveTo>
                      <a:pt x="0" y="10"/>
                    </a:moveTo>
                    <a:lnTo>
                      <a:pt x="10" y="0"/>
                    </a:lnTo>
                    <a:lnTo>
                      <a:pt x="53" y="0"/>
                    </a:lnTo>
                    <a:lnTo>
                      <a:pt x="60" y="10"/>
                    </a:lnTo>
                    <a:lnTo>
                      <a:pt x="48" y="18"/>
                    </a:lnTo>
                    <a:lnTo>
                      <a:pt x="13" y="18"/>
                    </a:lnTo>
                    <a:lnTo>
                      <a:pt x="10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  <p:sp>
            <p:nvSpPr>
              <p:cNvPr id="20804" name="Freeform 290"/>
              <p:cNvSpPr>
                <a:spLocks/>
              </p:cNvSpPr>
              <p:nvPr/>
            </p:nvSpPr>
            <p:spPr bwMode="auto">
              <a:xfrm>
                <a:off x="1936" y="3427"/>
                <a:ext cx="5" cy="14"/>
              </a:xfrm>
              <a:custGeom>
                <a:avLst/>
                <a:gdLst>
                  <a:gd name="T0" fmla="*/ 1 w 26"/>
                  <a:gd name="T1" fmla="*/ 0 h 69"/>
                  <a:gd name="T2" fmla="*/ 1 w 26"/>
                  <a:gd name="T3" fmla="*/ 0 h 69"/>
                  <a:gd name="T4" fmla="*/ 1 w 26"/>
                  <a:gd name="T5" fmla="*/ 2 h 69"/>
                  <a:gd name="T6" fmla="*/ 0 w 26"/>
                  <a:gd name="T7" fmla="*/ 3 h 69"/>
                  <a:gd name="T8" fmla="*/ 0 w 26"/>
                  <a:gd name="T9" fmla="*/ 2 h 69"/>
                  <a:gd name="T10" fmla="*/ 0 w 26"/>
                  <a:gd name="T11" fmla="*/ 0 h 69"/>
                  <a:gd name="T12" fmla="*/ 1 w 2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69"/>
                  <a:gd name="T23" fmla="*/ 26 w 2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69">
                    <a:moveTo>
                      <a:pt x="19" y="0"/>
                    </a:moveTo>
                    <a:lnTo>
                      <a:pt x="26" y="8"/>
                    </a:lnTo>
                    <a:lnTo>
                      <a:pt x="16" y="61"/>
                    </a:lnTo>
                    <a:lnTo>
                      <a:pt x="7" y="69"/>
                    </a:lnTo>
                    <a:lnTo>
                      <a:pt x="0" y="61"/>
                    </a:lnTo>
                    <a:lnTo>
                      <a:pt x="9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912813" eaLnBrk="0" hangingPunct="0"/>
                <a:endParaRPr lang="it-IT"/>
              </a:p>
            </p:txBody>
          </p:sp>
        </p:grpSp>
      </p:grpSp>
      <p:sp>
        <p:nvSpPr>
          <p:cNvPr id="20516" name="Text Box 291"/>
          <p:cNvSpPr txBox="1">
            <a:spLocks noChangeArrowheads="1"/>
          </p:cNvSpPr>
          <p:nvPr/>
        </p:nvSpPr>
        <p:spPr bwMode="auto">
          <a:xfrm>
            <a:off x="1682750" y="1181100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POS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(58.000)</a:t>
            </a:r>
          </a:p>
        </p:txBody>
      </p:sp>
      <p:sp>
        <p:nvSpPr>
          <p:cNvPr id="20517" name="Rectangle 292"/>
          <p:cNvSpPr>
            <a:spLocks noChangeArrowheads="1"/>
          </p:cNvSpPr>
          <p:nvPr/>
        </p:nvSpPr>
        <p:spPr bwMode="auto">
          <a:xfrm rot="21059368" flipH="1">
            <a:off x="3941763" y="717550"/>
            <a:ext cx="433387" cy="390525"/>
          </a:xfrm>
          <a:prstGeom prst="rect">
            <a:avLst/>
          </a:prstGeom>
          <a:solidFill>
            <a:srgbClr val="D4EB99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defTabSz="912813" eaLnBrk="0" hangingPunct="0"/>
            <a:endParaRPr lang="it-IT"/>
          </a:p>
        </p:txBody>
      </p:sp>
      <p:grpSp>
        <p:nvGrpSpPr>
          <p:cNvPr id="20518" name="Group 293"/>
          <p:cNvGrpSpPr>
            <a:grpSpLocks/>
          </p:cNvGrpSpPr>
          <p:nvPr/>
        </p:nvGrpSpPr>
        <p:grpSpPr bwMode="auto">
          <a:xfrm>
            <a:off x="3941763" y="749300"/>
            <a:ext cx="392112" cy="396875"/>
            <a:chOff x="5126" y="1714"/>
            <a:chExt cx="617" cy="594"/>
          </a:xfrm>
        </p:grpSpPr>
        <p:sp>
          <p:nvSpPr>
            <p:cNvPr id="20622" name="Freeform 294"/>
            <p:cNvSpPr>
              <a:spLocks/>
            </p:cNvSpPr>
            <p:nvPr/>
          </p:nvSpPr>
          <p:spPr bwMode="auto">
            <a:xfrm>
              <a:off x="5190" y="1735"/>
              <a:ext cx="457" cy="457"/>
            </a:xfrm>
            <a:custGeom>
              <a:avLst/>
              <a:gdLst>
                <a:gd name="T0" fmla="*/ 114 w 916"/>
                <a:gd name="T1" fmla="*/ 0 h 916"/>
                <a:gd name="T2" fmla="*/ 131 w 916"/>
                <a:gd name="T3" fmla="*/ 73 h 916"/>
                <a:gd name="T4" fmla="*/ 195 w 916"/>
                <a:gd name="T5" fmla="*/ 33 h 916"/>
                <a:gd name="T6" fmla="*/ 155 w 916"/>
                <a:gd name="T7" fmla="*/ 97 h 916"/>
                <a:gd name="T8" fmla="*/ 228 w 916"/>
                <a:gd name="T9" fmla="*/ 114 h 916"/>
                <a:gd name="T10" fmla="*/ 155 w 916"/>
                <a:gd name="T11" fmla="*/ 131 h 916"/>
                <a:gd name="T12" fmla="*/ 195 w 916"/>
                <a:gd name="T13" fmla="*/ 195 h 916"/>
                <a:gd name="T14" fmla="*/ 131 w 916"/>
                <a:gd name="T15" fmla="*/ 155 h 916"/>
                <a:gd name="T16" fmla="*/ 114 w 916"/>
                <a:gd name="T17" fmla="*/ 228 h 916"/>
                <a:gd name="T18" fmla="*/ 97 w 916"/>
                <a:gd name="T19" fmla="*/ 155 h 916"/>
                <a:gd name="T20" fmla="*/ 33 w 916"/>
                <a:gd name="T21" fmla="*/ 195 h 916"/>
                <a:gd name="T22" fmla="*/ 73 w 916"/>
                <a:gd name="T23" fmla="*/ 131 h 916"/>
                <a:gd name="T24" fmla="*/ 0 w 916"/>
                <a:gd name="T25" fmla="*/ 114 h 916"/>
                <a:gd name="T26" fmla="*/ 73 w 916"/>
                <a:gd name="T27" fmla="*/ 97 h 916"/>
                <a:gd name="T28" fmla="*/ 33 w 916"/>
                <a:gd name="T29" fmla="*/ 33 h 916"/>
                <a:gd name="T30" fmla="*/ 97 w 916"/>
                <a:gd name="T31" fmla="*/ 73 h 916"/>
                <a:gd name="T32" fmla="*/ 114 w 916"/>
                <a:gd name="T33" fmla="*/ 0 h 9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6"/>
                <a:gd name="T52" fmla="*/ 0 h 916"/>
                <a:gd name="T53" fmla="*/ 916 w 916"/>
                <a:gd name="T54" fmla="*/ 916 h 9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6" h="916">
                  <a:moveTo>
                    <a:pt x="459" y="0"/>
                  </a:moveTo>
                  <a:lnTo>
                    <a:pt x="526" y="293"/>
                  </a:lnTo>
                  <a:lnTo>
                    <a:pt x="782" y="135"/>
                  </a:lnTo>
                  <a:lnTo>
                    <a:pt x="624" y="391"/>
                  </a:lnTo>
                  <a:lnTo>
                    <a:pt x="916" y="459"/>
                  </a:lnTo>
                  <a:lnTo>
                    <a:pt x="624" y="528"/>
                  </a:lnTo>
                  <a:lnTo>
                    <a:pt x="782" y="782"/>
                  </a:lnTo>
                  <a:lnTo>
                    <a:pt x="526" y="623"/>
                  </a:lnTo>
                  <a:lnTo>
                    <a:pt x="459" y="916"/>
                  </a:lnTo>
                  <a:lnTo>
                    <a:pt x="390" y="623"/>
                  </a:lnTo>
                  <a:lnTo>
                    <a:pt x="134" y="782"/>
                  </a:lnTo>
                  <a:lnTo>
                    <a:pt x="293" y="528"/>
                  </a:lnTo>
                  <a:lnTo>
                    <a:pt x="0" y="459"/>
                  </a:lnTo>
                  <a:lnTo>
                    <a:pt x="293" y="391"/>
                  </a:lnTo>
                  <a:lnTo>
                    <a:pt x="134" y="135"/>
                  </a:lnTo>
                  <a:lnTo>
                    <a:pt x="390" y="29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3" name="Freeform 295"/>
            <p:cNvSpPr>
              <a:spLocks/>
            </p:cNvSpPr>
            <p:nvPr/>
          </p:nvSpPr>
          <p:spPr bwMode="auto">
            <a:xfrm>
              <a:off x="5239" y="1784"/>
              <a:ext cx="359" cy="359"/>
            </a:xfrm>
            <a:custGeom>
              <a:avLst/>
              <a:gdLst>
                <a:gd name="T0" fmla="*/ 90 w 720"/>
                <a:gd name="T1" fmla="*/ 0 h 718"/>
                <a:gd name="T2" fmla="*/ 103 w 720"/>
                <a:gd name="T3" fmla="*/ 57 h 718"/>
                <a:gd name="T4" fmla="*/ 153 w 720"/>
                <a:gd name="T5" fmla="*/ 26 h 718"/>
                <a:gd name="T6" fmla="*/ 122 w 720"/>
                <a:gd name="T7" fmla="*/ 77 h 718"/>
                <a:gd name="T8" fmla="*/ 179 w 720"/>
                <a:gd name="T9" fmla="*/ 90 h 718"/>
                <a:gd name="T10" fmla="*/ 122 w 720"/>
                <a:gd name="T11" fmla="*/ 103 h 718"/>
                <a:gd name="T12" fmla="*/ 153 w 720"/>
                <a:gd name="T13" fmla="*/ 154 h 718"/>
                <a:gd name="T14" fmla="*/ 103 w 720"/>
                <a:gd name="T15" fmla="*/ 122 h 718"/>
                <a:gd name="T16" fmla="*/ 90 w 720"/>
                <a:gd name="T17" fmla="*/ 180 h 718"/>
                <a:gd name="T18" fmla="*/ 76 w 720"/>
                <a:gd name="T19" fmla="*/ 122 h 718"/>
                <a:gd name="T20" fmla="*/ 26 w 720"/>
                <a:gd name="T21" fmla="*/ 154 h 718"/>
                <a:gd name="T22" fmla="*/ 57 w 720"/>
                <a:gd name="T23" fmla="*/ 103 h 718"/>
                <a:gd name="T24" fmla="*/ 0 w 720"/>
                <a:gd name="T25" fmla="*/ 90 h 718"/>
                <a:gd name="T26" fmla="*/ 57 w 720"/>
                <a:gd name="T27" fmla="*/ 77 h 718"/>
                <a:gd name="T28" fmla="*/ 26 w 720"/>
                <a:gd name="T29" fmla="*/ 26 h 718"/>
                <a:gd name="T30" fmla="*/ 76 w 720"/>
                <a:gd name="T31" fmla="*/ 57 h 718"/>
                <a:gd name="T32" fmla="*/ 90 w 720"/>
                <a:gd name="T33" fmla="*/ 0 h 7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0"/>
                <a:gd name="T52" fmla="*/ 0 h 718"/>
                <a:gd name="T53" fmla="*/ 720 w 720"/>
                <a:gd name="T54" fmla="*/ 718 h 7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0" h="718">
                  <a:moveTo>
                    <a:pt x="361" y="0"/>
                  </a:moveTo>
                  <a:lnTo>
                    <a:pt x="413" y="229"/>
                  </a:lnTo>
                  <a:lnTo>
                    <a:pt x="614" y="106"/>
                  </a:lnTo>
                  <a:lnTo>
                    <a:pt x="490" y="307"/>
                  </a:lnTo>
                  <a:lnTo>
                    <a:pt x="720" y="360"/>
                  </a:lnTo>
                  <a:lnTo>
                    <a:pt x="490" y="414"/>
                  </a:lnTo>
                  <a:lnTo>
                    <a:pt x="614" y="613"/>
                  </a:lnTo>
                  <a:lnTo>
                    <a:pt x="413" y="489"/>
                  </a:lnTo>
                  <a:lnTo>
                    <a:pt x="361" y="718"/>
                  </a:lnTo>
                  <a:lnTo>
                    <a:pt x="307" y="489"/>
                  </a:lnTo>
                  <a:lnTo>
                    <a:pt x="106" y="613"/>
                  </a:lnTo>
                  <a:lnTo>
                    <a:pt x="231" y="414"/>
                  </a:lnTo>
                  <a:lnTo>
                    <a:pt x="0" y="360"/>
                  </a:lnTo>
                  <a:lnTo>
                    <a:pt x="231" y="307"/>
                  </a:lnTo>
                  <a:lnTo>
                    <a:pt x="106" y="106"/>
                  </a:lnTo>
                  <a:lnTo>
                    <a:pt x="307" y="22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6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4" name="Freeform 296"/>
            <p:cNvSpPr>
              <a:spLocks/>
            </p:cNvSpPr>
            <p:nvPr/>
          </p:nvSpPr>
          <p:spPr bwMode="auto">
            <a:xfrm>
              <a:off x="5126" y="1714"/>
              <a:ext cx="617" cy="594"/>
            </a:xfrm>
            <a:custGeom>
              <a:avLst/>
              <a:gdLst>
                <a:gd name="T0" fmla="*/ 150 w 1235"/>
                <a:gd name="T1" fmla="*/ 256 h 1186"/>
                <a:gd name="T2" fmla="*/ 170 w 1235"/>
                <a:gd name="T3" fmla="*/ 255 h 1186"/>
                <a:gd name="T4" fmla="*/ 192 w 1235"/>
                <a:gd name="T5" fmla="*/ 255 h 1186"/>
                <a:gd name="T6" fmla="*/ 216 w 1235"/>
                <a:gd name="T7" fmla="*/ 255 h 1186"/>
                <a:gd name="T8" fmla="*/ 239 w 1235"/>
                <a:gd name="T9" fmla="*/ 255 h 1186"/>
                <a:gd name="T10" fmla="*/ 259 w 1235"/>
                <a:gd name="T11" fmla="*/ 255 h 1186"/>
                <a:gd name="T12" fmla="*/ 274 w 1235"/>
                <a:gd name="T13" fmla="*/ 254 h 1186"/>
                <a:gd name="T14" fmla="*/ 282 w 1235"/>
                <a:gd name="T15" fmla="*/ 254 h 1186"/>
                <a:gd name="T16" fmla="*/ 288 w 1235"/>
                <a:gd name="T17" fmla="*/ 254 h 1186"/>
                <a:gd name="T18" fmla="*/ 295 w 1235"/>
                <a:gd name="T19" fmla="*/ 248 h 1186"/>
                <a:gd name="T20" fmla="*/ 296 w 1235"/>
                <a:gd name="T21" fmla="*/ 233 h 1186"/>
                <a:gd name="T22" fmla="*/ 299 w 1235"/>
                <a:gd name="T23" fmla="*/ 170 h 1186"/>
                <a:gd name="T24" fmla="*/ 304 w 1235"/>
                <a:gd name="T25" fmla="*/ 86 h 1186"/>
                <a:gd name="T26" fmla="*/ 307 w 1235"/>
                <a:gd name="T27" fmla="*/ 24 h 1186"/>
                <a:gd name="T28" fmla="*/ 308 w 1235"/>
                <a:gd name="T29" fmla="*/ 8 h 1186"/>
                <a:gd name="T30" fmla="*/ 301 w 1235"/>
                <a:gd name="T31" fmla="*/ 1 h 1186"/>
                <a:gd name="T32" fmla="*/ 12 w 1235"/>
                <a:gd name="T33" fmla="*/ 0 h 1186"/>
                <a:gd name="T34" fmla="*/ 0 w 1235"/>
                <a:gd name="T35" fmla="*/ 0 h 1186"/>
                <a:gd name="T36" fmla="*/ 0 w 1235"/>
                <a:gd name="T37" fmla="*/ 13 h 1186"/>
                <a:gd name="T38" fmla="*/ 4 w 1235"/>
                <a:gd name="T39" fmla="*/ 250 h 1186"/>
                <a:gd name="T40" fmla="*/ 11 w 1235"/>
                <a:gd name="T41" fmla="*/ 257 h 1186"/>
                <a:gd name="T42" fmla="*/ 13 w 1235"/>
                <a:gd name="T43" fmla="*/ 257 h 1186"/>
                <a:gd name="T44" fmla="*/ 16 w 1235"/>
                <a:gd name="T45" fmla="*/ 257 h 1186"/>
                <a:gd name="T46" fmla="*/ 36 w 1235"/>
                <a:gd name="T47" fmla="*/ 257 h 1186"/>
                <a:gd name="T48" fmla="*/ 42 w 1235"/>
                <a:gd name="T49" fmla="*/ 259 h 1186"/>
                <a:gd name="T50" fmla="*/ 47 w 1235"/>
                <a:gd name="T51" fmla="*/ 260 h 1186"/>
                <a:gd name="T52" fmla="*/ 51 w 1235"/>
                <a:gd name="T53" fmla="*/ 261 h 1186"/>
                <a:gd name="T54" fmla="*/ 55 w 1235"/>
                <a:gd name="T55" fmla="*/ 262 h 1186"/>
                <a:gd name="T56" fmla="*/ 57 w 1235"/>
                <a:gd name="T57" fmla="*/ 267 h 1186"/>
                <a:gd name="T58" fmla="*/ 61 w 1235"/>
                <a:gd name="T59" fmla="*/ 270 h 1186"/>
                <a:gd name="T60" fmla="*/ 65 w 1235"/>
                <a:gd name="T61" fmla="*/ 273 h 1186"/>
                <a:gd name="T62" fmla="*/ 70 w 1235"/>
                <a:gd name="T63" fmla="*/ 276 h 1186"/>
                <a:gd name="T64" fmla="*/ 74 w 1235"/>
                <a:gd name="T65" fmla="*/ 279 h 1186"/>
                <a:gd name="T66" fmla="*/ 79 w 1235"/>
                <a:gd name="T67" fmla="*/ 283 h 1186"/>
                <a:gd name="T68" fmla="*/ 84 w 1235"/>
                <a:gd name="T69" fmla="*/ 287 h 1186"/>
                <a:gd name="T70" fmla="*/ 89 w 1235"/>
                <a:gd name="T71" fmla="*/ 290 h 1186"/>
                <a:gd name="T72" fmla="*/ 94 w 1235"/>
                <a:gd name="T73" fmla="*/ 294 h 1186"/>
                <a:gd name="T74" fmla="*/ 98 w 1235"/>
                <a:gd name="T75" fmla="*/ 296 h 1186"/>
                <a:gd name="T76" fmla="*/ 102 w 1235"/>
                <a:gd name="T77" fmla="*/ 297 h 1186"/>
                <a:gd name="T78" fmla="*/ 107 w 1235"/>
                <a:gd name="T79" fmla="*/ 298 h 1186"/>
                <a:gd name="T80" fmla="*/ 112 w 1235"/>
                <a:gd name="T81" fmla="*/ 298 h 1186"/>
                <a:gd name="T82" fmla="*/ 117 w 1235"/>
                <a:gd name="T83" fmla="*/ 296 h 1186"/>
                <a:gd name="T84" fmla="*/ 125 w 1235"/>
                <a:gd name="T85" fmla="*/ 293 h 1186"/>
                <a:gd name="T86" fmla="*/ 135 w 1235"/>
                <a:gd name="T87" fmla="*/ 286 h 1186"/>
                <a:gd name="T88" fmla="*/ 144 w 1235"/>
                <a:gd name="T89" fmla="*/ 276 h 1186"/>
                <a:gd name="T90" fmla="*/ 148 w 1235"/>
                <a:gd name="T91" fmla="*/ 270 h 1186"/>
                <a:gd name="T92" fmla="*/ 145 w 1235"/>
                <a:gd name="T93" fmla="*/ 267 h 1186"/>
                <a:gd name="T94" fmla="*/ 141 w 1235"/>
                <a:gd name="T95" fmla="*/ 262 h 1186"/>
                <a:gd name="T96" fmla="*/ 138 w 1235"/>
                <a:gd name="T97" fmla="*/ 259 h 1186"/>
                <a:gd name="T98" fmla="*/ 138 w 1235"/>
                <a:gd name="T99" fmla="*/ 256 h 1186"/>
                <a:gd name="T100" fmla="*/ 141 w 1235"/>
                <a:gd name="T101" fmla="*/ 256 h 11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5"/>
                <a:gd name="T154" fmla="*/ 0 h 1186"/>
                <a:gd name="T155" fmla="*/ 1235 w 1235"/>
                <a:gd name="T156" fmla="*/ 1186 h 11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5" h="1186">
                  <a:moveTo>
                    <a:pt x="570" y="1020"/>
                  </a:moveTo>
                  <a:lnTo>
                    <a:pt x="602" y="1020"/>
                  </a:lnTo>
                  <a:lnTo>
                    <a:pt x="639" y="1019"/>
                  </a:lnTo>
                  <a:lnTo>
                    <a:pt x="680" y="1019"/>
                  </a:lnTo>
                  <a:lnTo>
                    <a:pt x="724" y="1018"/>
                  </a:lnTo>
                  <a:lnTo>
                    <a:pt x="771" y="1018"/>
                  </a:lnTo>
                  <a:lnTo>
                    <a:pt x="818" y="1018"/>
                  </a:lnTo>
                  <a:lnTo>
                    <a:pt x="865" y="1017"/>
                  </a:lnTo>
                  <a:lnTo>
                    <a:pt x="911" y="1017"/>
                  </a:lnTo>
                  <a:lnTo>
                    <a:pt x="956" y="1016"/>
                  </a:lnTo>
                  <a:lnTo>
                    <a:pt x="998" y="1016"/>
                  </a:lnTo>
                  <a:lnTo>
                    <a:pt x="1036" y="1016"/>
                  </a:lnTo>
                  <a:lnTo>
                    <a:pt x="1069" y="1015"/>
                  </a:lnTo>
                  <a:lnTo>
                    <a:pt x="1097" y="1015"/>
                  </a:lnTo>
                  <a:lnTo>
                    <a:pt x="1117" y="1015"/>
                  </a:lnTo>
                  <a:lnTo>
                    <a:pt x="1131" y="1015"/>
                  </a:lnTo>
                  <a:lnTo>
                    <a:pt x="1136" y="1015"/>
                  </a:lnTo>
                  <a:lnTo>
                    <a:pt x="1155" y="1015"/>
                  </a:lnTo>
                  <a:lnTo>
                    <a:pt x="1181" y="1015"/>
                  </a:lnTo>
                  <a:lnTo>
                    <a:pt x="1183" y="988"/>
                  </a:lnTo>
                  <a:lnTo>
                    <a:pt x="1183" y="969"/>
                  </a:lnTo>
                  <a:lnTo>
                    <a:pt x="1185" y="929"/>
                  </a:lnTo>
                  <a:lnTo>
                    <a:pt x="1191" y="826"/>
                  </a:lnTo>
                  <a:lnTo>
                    <a:pt x="1198" y="679"/>
                  </a:lnTo>
                  <a:lnTo>
                    <a:pt x="1207" y="511"/>
                  </a:lnTo>
                  <a:lnTo>
                    <a:pt x="1217" y="343"/>
                  </a:lnTo>
                  <a:lnTo>
                    <a:pt x="1223" y="197"/>
                  </a:lnTo>
                  <a:lnTo>
                    <a:pt x="1229" y="93"/>
                  </a:lnTo>
                  <a:lnTo>
                    <a:pt x="1232" y="54"/>
                  </a:lnTo>
                  <a:lnTo>
                    <a:pt x="1233" y="32"/>
                  </a:lnTo>
                  <a:lnTo>
                    <a:pt x="1235" y="3"/>
                  </a:lnTo>
                  <a:lnTo>
                    <a:pt x="1206" y="3"/>
                  </a:lnTo>
                  <a:lnTo>
                    <a:pt x="1184" y="3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" y="49"/>
                  </a:lnTo>
                  <a:lnTo>
                    <a:pt x="17" y="977"/>
                  </a:lnTo>
                  <a:lnTo>
                    <a:pt x="17" y="997"/>
                  </a:lnTo>
                  <a:lnTo>
                    <a:pt x="17" y="1025"/>
                  </a:lnTo>
                  <a:lnTo>
                    <a:pt x="44" y="1025"/>
                  </a:lnTo>
                  <a:lnTo>
                    <a:pt x="48" y="1025"/>
                  </a:lnTo>
                  <a:lnTo>
                    <a:pt x="55" y="1024"/>
                  </a:lnTo>
                  <a:lnTo>
                    <a:pt x="62" y="1024"/>
                  </a:lnTo>
                  <a:lnTo>
                    <a:pt x="65" y="1024"/>
                  </a:lnTo>
                  <a:lnTo>
                    <a:pt x="136" y="1022"/>
                  </a:lnTo>
                  <a:lnTo>
                    <a:pt x="146" y="1026"/>
                  </a:lnTo>
                  <a:lnTo>
                    <a:pt x="156" y="1030"/>
                  </a:lnTo>
                  <a:lnTo>
                    <a:pt x="168" y="1033"/>
                  </a:lnTo>
                  <a:lnTo>
                    <a:pt x="179" y="1035"/>
                  </a:lnTo>
                  <a:lnTo>
                    <a:pt x="190" y="1038"/>
                  </a:lnTo>
                  <a:lnTo>
                    <a:pt x="199" y="1040"/>
                  </a:lnTo>
                  <a:lnTo>
                    <a:pt x="207" y="1041"/>
                  </a:lnTo>
                  <a:lnTo>
                    <a:pt x="213" y="1041"/>
                  </a:lnTo>
                  <a:lnTo>
                    <a:pt x="221" y="1046"/>
                  </a:lnTo>
                  <a:lnTo>
                    <a:pt x="227" y="1055"/>
                  </a:lnTo>
                  <a:lnTo>
                    <a:pt x="231" y="1066"/>
                  </a:lnTo>
                  <a:lnTo>
                    <a:pt x="239" y="1076"/>
                  </a:lnTo>
                  <a:lnTo>
                    <a:pt x="245" y="1079"/>
                  </a:lnTo>
                  <a:lnTo>
                    <a:pt x="253" y="1084"/>
                  </a:lnTo>
                  <a:lnTo>
                    <a:pt x="261" y="1088"/>
                  </a:lnTo>
                  <a:lnTo>
                    <a:pt x="270" y="1094"/>
                  </a:lnTo>
                  <a:lnTo>
                    <a:pt x="280" y="1100"/>
                  </a:lnTo>
                  <a:lnTo>
                    <a:pt x="290" y="1107"/>
                  </a:lnTo>
                  <a:lnTo>
                    <a:pt x="299" y="1114"/>
                  </a:lnTo>
                  <a:lnTo>
                    <a:pt x="308" y="1121"/>
                  </a:lnTo>
                  <a:lnTo>
                    <a:pt x="318" y="1128"/>
                  </a:lnTo>
                  <a:lnTo>
                    <a:pt x="328" y="1136"/>
                  </a:lnTo>
                  <a:lnTo>
                    <a:pt x="338" y="1144"/>
                  </a:lnTo>
                  <a:lnTo>
                    <a:pt x="349" y="1152"/>
                  </a:lnTo>
                  <a:lnTo>
                    <a:pt x="359" y="1159"/>
                  </a:lnTo>
                  <a:lnTo>
                    <a:pt x="369" y="1166"/>
                  </a:lnTo>
                  <a:lnTo>
                    <a:pt x="378" y="1172"/>
                  </a:lnTo>
                  <a:lnTo>
                    <a:pt x="386" y="1177"/>
                  </a:lnTo>
                  <a:lnTo>
                    <a:pt x="394" y="1180"/>
                  </a:lnTo>
                  <a:lnTo>
                    <a:pt x="402" y="1183"/>
                  </a:lnTo>
                  <a:lnTo>
                    <a:pt x="411" y="1185"/>
                  </a:lnTo>
                  <a:lnTo>
                    <a:pt x="421" y="1186"/>
                  </a:lnTo>
                  <a:lnTo>
                    <a:pt x="431" y="1186"/>
                  </a:lnTo>
                  <a:lnTo>
                    <a:pt x="441" y="1186"/>
                  </a:lnTo>
                  <a:lnTo>
                    <a:pt x="450" y="1186"/>
                  </a:lnTo>
                  <a:lnTo>
                    <a:pt x="458" y="1185"/>
                  </a:lnTo>
                  <a:lnTo>
                    <a:pt x="469" y="1183"/>
                  </a:lnTo>
                  <a:lnTo>
                    <a:pt x="482" y="1177"/>
                  </a:lnTo>
                  <a:lnTo>
                    <a:pt x="501" y="1168"/>
                  </a:lnTo>
                  <a:lnTo>
                    <a:pt x="519" y="1156"/>
                  </a:lnTo>
                  <a:lnTo>
                    <a:pt x="540" y="1141"/>
                  </a:lnTo>
                  <a:lnTo>
                    <a:pt x="560" y="1123"/>
                  </a:lnTo>
                  <a:lnTo>
                    <a:pt x="578" y="1102"/>
                  </a:lnTo>
                  <a:lnTo>
                    <a:pt x="594" y="1078"/>
                  </a:lnTo>
                  <a:lnTo>
                    <a:pt x="592" y="1076"/>
                  </a:lnTo>
                  <a:lnTo>
                    <a:pt x="587" y="1071"/>
                  </a:lnTo>
                  <a:lnTo>
                    <a:pt x="580" y="1064"/>
                  </a:lnTo>
                  <a:lnTo>
                    <a:pt x="572" y="1056"/>
                  </a:lnTo>
                  <a:lnTo>
                    <a:pt x="564" y="1047"/>
                  </a:lnTo>
                  <a:lnTo>
                    <a:pt x="557" y="1039"/>
                  </a:lnTo>
                  <a:lnTo>
                    <a:pt x="552" y="1032"/>
                  </a:lnTo>
                  <a:lnTo>
                    <a:pt x="549" y="1027"/>
                  </a:lnTo>
                  <a:lnTo>
                    <a:pt x="552" y="1023"/>
                  </a:lnTo>
                  <a:lnTo>
                    <a:pt x="558" y="1020"/>
                  </a:lnTo>
                  <a:lnTo>
                    <a:pt x="567" y="1020"/>
                  </a:lnTo>
                  <a:lnTo>
                    <a:pt x="570" y="10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5" name="Freeform 297"/>
            <p:cNvSpPr>
              <a:spLocks/>
            </p:cNvSpPr>
            <p:nvPr/>
          </p:nvSpPr>
          <p:spPr bwMode="auto">
            <a:xfrm>
              <a:off x="5140" y="1728"/>
              <a:ext cx="589" cy="485"/>
            </a:xfrm>
            <a:custGeom>
              <a:avLst/>
              <a:gdLst>
                <a:gd name="T0" fmla="*/ 4 w 1179"/>
                <a:gd name="T1" fmla="*/ 238 h 970"/>
                <a:gd name="T2" fmla="*/ 0 w 1179"/>
                <a:gd name="T3" fmla="*/ 6 h 970"/>
                <a:gd name="T4" fmla="*/ 0 w 1179"/>
                <a:gd name="T5" fmla="*/ 0 h 970"/>
                <a:gd name="T6" fmla="*/ 5 w 1179"/>
                <a:gd name="T7" fmla="*/ 0 h 970"/>
                <a:gd name="T8" fmla="*/ 289 w 1179"/>
                <a:gd name="T9" fmla="*/ 1 h 970"/>
                <a:gd name="T10" fmla="*/ 294 w 1179"/>
                <a:gd name="T11" fmla="*/ 1 h 970"/>
                <a:gd name="T12" fmla="*/ 294 w 1179"/>
                <a:gd name="T13" fmla="*/ 7 h 970"/>
                <a:gd name="T14" fmla="*/ 282 w 1179"/>
                <a:gd name="T15" fmla="*/ 235 h 970"/>
                <a:gd name="T16" fmla="*/ 282 w 1179"/>
                <a:gd name="T17" fmla="*/ 240 h 970"/>
                <a:gd name="T18" fmla="*/ 277 w 1179"/>
                <a:gd name="T19" fmla="*/ 240 h 970"/>
                <a:gd name="T20" fmla="*/ 9 w 1179"/>
                <a:gd name="T21" fmla="*/ 243 h 970"/>
                <a:gd name="T22" fmla="*/ 4 w 1179"/>
                <a:gd name="T23" fmla="*/ 243 h 970"/>
                <a:gd name="T24" fmla="*/ 4 w 1179"/>
                <a:gd name="T25" fmla="*/ 238 h 9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9"/>
                <a:gd name="T40" fmla="*/ 0 h 970"/>
                <a:gd name="T41" fmla="*/ 1179 w 1179"/>
                <a:gd name="T42" fmla="*/ 970 h 9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9" h="970">
                  <a:moveTo>
                    <a:pt x="17" y="950"/>
                  </a:moveTo>
                  <a:lnTo>
                    <a:pt x="1" y="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156" y="4"/>
                  </a:lnTo>
                  <a:lnTo>
                    <a:pt x="1179" y="4"/>
                  </a:lnTo>
                  <a:lnTo>
                    <a:pt x="1178" y="26"/>
                  </a:lnTo>
                  <a:lnTo>
                    <a:pt x="1130" y="940"/>
                  </a:lnTo>
                  <a:lnTo>
                    <a:pt x="1128" y="960"/>
                  </a:lnTo>
                  <a:lnTo>
                    <a:pt x="1109" y="960"/>
                  </a:lnTo>
                  <a:lnTo>
                    <a:pt x="38" y="969"/>
                  </a:lnTo>
                  <a:lnTo>
                    <a:pt x="17" y="970"/>
                  </a:lnTo>
                  <a:lnTo>
                    <a:pt x="17" y="9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6" name="Freeform 298"/>
            <p:cNvSpPr>
              <a:spLocks/>
            </p:cNvSpPr>
            <p:nvPr/>
          </p:nvSpPr>
          <p:spPr bwMode="auto">
            <a:xfrm>
              <a:off x="5151" y="1739"/>
              <a:ext cx="567" cy="463"/>
            </a:xfrm>
            <a:custGeom>
              <a:avLst/>
              <a:gdLst>
                <a:gd name="T0" fmla="*/ 272 w 1134"/>
                <a:gd name="T1" fmla="*/ 229 h 927"/>
                <a:gd name="T2" fmla="*/ 284 w 1134"/>
                <a:gd name="T3" fmla="*/ 1 h 927"/>
                <a:gd name="T4" fmla="*/ 0 w 1134"/>
                <a:gd name="T5" fmla="*/ 0 h 927"/>
                <a:gd name="T6" fmla="*/ 4 w 1134"/>
                <a:gd name="T7" fmla="*/ 231 h 927"/>
                <a:gd name="T8" fmla="*/ 272 w 1134"/>
                <a:gd name="T9" fmla="*/ 229 h 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4"/>
                <a:gd name="T16" fmla="*/ 0 h 927"/>
                <a:gd name="T17" fmla="*/ 1134 w 1134"/>
                <a:gd name="T18" fmla="*/ 927 h 9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4" h="927">
                  <a:moveTo>
                    <a:pt x="1086" y="918"/>
                  </a:moveTo>
                  <a:lnTo>
                    <a:pt x="1134" y="4"/>
                  </a:lnTo>
                  <a:lnTo>
                    <a:pt x="0" y="0"/>
                  </a:lnTo>
                  <a:lnTo>
                    <a:pt x="16" y="927"/>
                  </a:lnTo>
                  <a:lnTo>
                    <a:pt x="1086" y="918"/>
                  </a:lnTo>
                  <a:close/>
                </a:path>
              </a:pathLst>
            </a:custGeom>
            <a:solidFill>
              <a:srgbClr val="3F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7" name="Freeform 299"/>
            <p:cNvSpPr>
              <a:spLocks/>
            </p:cNvSpPr>
            <p:nvPr/>
          </p:nvSpPr>
          <p:spPr bwMode="auto">
            <a:xfrm>
              <a:off x="5307" y="1767"/>
              <a:ext cx="358" cy="309"/>
            </a:xfrm>
            <a:custGeom>
              <a:avLst/>
              <a:gdLst>
                <a:gd name="T0" fmla="*/ 5 w 714"/>
                <a:gd name="T1" fmla="*/ 147 h 618"/>
                <a:gd name="T2" fmla="*/ 1 w 714"/>
                <a:gd name="T3" fmla="*/ 5 h 618"/>
                <a:gd name="T4" fmla="*/ 0 w 714"/>
                <a:gd name="T5" fmla="*/ 0 h 618"/>
                <a:gd name="T6" fmla="*/ 6 w 714"/>
                <a:gd name="T7" fmla="*/ 0 h 618"/>
                <a:gd name="T8" fmla="*/ 173 w 714"/>
                <a:gd name="T9" fmla="*/ 1 h 618"/>
                <a:gd name="T10" fmla="*/ 180 w 714"/>
                <a:gd name="T11" fmla="*/ 1 h 618"/>
                <a:gd name="T12" fmla="*/ 179 w 714"/>
                <a:gd name="T13" fmla="*/ 6 h 618"/>
                <a:gd name="T14" fmla="*/ 175 w 714"/>
                <a:gd name="T15" fmla="*/ 150 h 618"/>
                <a:gd name="T16" fmla="*/ 174 w 714"/>
                <a:gd name="T17" fmla="*/ 155 h 618"/>
                <a:gd name="T18" fmla="*/ 169 w 714"/>
                <a:gd name="T19" fmla="*/ 155 h 618"/>
                <a:gd name="T20" fmla="*/ 10 w 714"/>
                <a:gd name="T21" fmla="*/ 151 h 618"/>
                <a:gd name="T22" fmla="*/ 5 w 714"/>
                <a:gd name="T23" fmla="*/ 151 h 618"/>
                <a:gd name="T24" fmla="*/ 5 w 714"/>
                <a:gd name="T25" fmla="*/ 147 h 6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4"/>
                <a:gd name="T40" fmla="*/ 0 h 618"/>
                <a:gd name="T41" fmla="*/ 714 w 714"/>
                <a:gd name="T42" fmla="*/ 618 h 6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4" h="618">
                  <a:moveTo>
                    <a:pt x="17" y="585"/>
                  </a:moveTo>
                  <a:lnTo>
                    <a:pt x="1" y="2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91" y="5"/>
                  </a:lnTo>
                  <a:lnTo>
                    <a:pt x="714" y="4"/>
                  </a:lnTo>
                  <a:lnTo>
                    <a:pt x="713" y="27"/>
                  </a:lnTo>
                  <a:lnTo>
                    <a:pt x="697" y="597"/>
                  </a:lnTo>
                  <a:lnTo>
                    <a:pt x="695" y="618"/>
                  </a:lnTo>
                  <a:lnTo>
                    <a:pt x="675" y="617"/>
                  </a:lnTo>
                  <a:lnTo>
                    <a:pt x="38" y="604"/>
                  </a:lnTo>
                  <a:lnTo>
                    <a:pt x="17" y="604"/>
                  </a:lnTo>
                  <a:lnTo>
                    <a:pt x="17" y="5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8" name="Freeform 300"/>
            <p:cNvSpPr>
              <a:spLocks/>
            </p:cNvSpPr>
            <p:nvPr/>
          </p:nvSpPr>
          <p:spPr bwMode="auto">
            <a:xfrm>
              <a:off x="5319" y="1809"/>
              <a:ext cx="326" cy="256"/>
            </a:xfrm>
            <a:custGeom>
              <a:avLst/>
              <a:gdLst>
                <a:gd name="T0" fmla="*/ 163 w 651"/>
                <a:gd name="T1" fmla="*/ 128 h 511"/>
                <a:gd name="T2" fmla="*/ 141 w 651"/>
                <a:gd name="T3" fmla="*/ 4 h 511"/>
                <a:gd name="T4" fmla="*/ 0 w 651"/>
                <a:gd name="T5" fmla="*/ 0 h 511"/>
                <a:gd name="T6" fmla="*/ 4 w 651"/>
                <a:gd name="T7" fmla="*/ 125 h 511"/>
                <a:gd name="T8" fmla="*/ 163 w 651"/>
                <a:gd name="T9" fmla="*/ 128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1"/>
                <a:gd name="T16" fmla="*/ 0 h 511"/>
                <a:gd name="T17" fmla="*/ 651 w 65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1" h="511">
                  <a:moveTo>
                    <a:pt x="651" y="511"/>
                  </a:moveTo>
                  <a:lnTo>
                    <a:pt x="564" y="13"/>
                  </a:lnTo>
                  <a:lnTo>
                    <a:pt x="0" y="0"/>
                  </a:lnTo>
                  <a:lnTo>
                    <a:pt x="14" y="499"/>
                  </a:lnTo>
                  <a:lnTo>
                    <a:pt x="651" y="511"/>
                  </a:lnTo>
                  <a:close/>
                </a:path>
              </a:pathLst>
            </a:custGeom>
            <a:solidFill>
              <a:srgbClr val="3F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9" name="Freeform 301"/>
            <p:cNvSpPr>
              <a:spLocks/>
            </p:cNvSpPr>
            <p:nvPr/>
          </p:nvSpPr>
          <p:spPr bwMode="auto">
            <a:xfrm>
              <a:off x="5318" y="1777"/>
              <a:ext cx="335" cy="39"/>
            </a:xfrm>
            <a:custGeom>
              <a:avLst/>
              <a:gdLst>
                <a:gd name="T0" fmla="*/ 168 w 670"/>
                <a:gd name="T1" fmla="*/ 1 h 78"/>
                <a:gd name="T2" fmla="*/ 0 w 670"/>
                <a:gd name="T3" fmla="*/ 0 h 78"/>
                <a:gd name="T4" fmla="*/ 1 w 670"/>
                <a:gd name="T5" fmla="*/ 17 h 78"/>
                <a:gd name="T6" fmla="*/ 142 w 670"/>
                <a:gd name="T7" fmla="*/ 20 h 78"/>
                <a:gd name="T8" fmla="*/ 168 w 670"/>
                <a:gd name="T9" fmla="*/ 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0"/>
                <a:gd name="T16" fmla="*/ 0 h 78"/>
                <a:gd name="T17" fmla="*/ 670 w 67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0" h="78">
                  <a:moveTo>
                    <a:pt x="670" y="6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567" y="78"/>
                  </a:lnTo>
                  <a:lnTo>
                    <a:pt x="670" y="6"/>
                  </a:lnTo>
                  <a:close/>
                </a:path>
              </a:pathLst>
            </a:custGeom>
            <a:solidFill>
              <a:srgbClr val="0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0" name="Freeform 302"/>
            <p:cNvSpPr>
              <a:spLocks/>
            </p:cNvSpPr>
            <p:nvPr/>
          </p:nvSpPr>
          <p:spPr bwMode="auto">
            <a:xfrm>
              <a:off x="5602" y="1780"/>
              <a:ext cx="52" cy="285"/>
            </a:xfrm>
            <a:custGeom>
              <a:avLst/>
              <a:gdLst>
                <a:gd name="T0" fmla="*/ 22 w 104"/>
                <a:gd name="T1" fmla="*/ 143 h 570"/>
                <a:gd name="T2" fmla="*/ 26 w 104"/>
                <a:gd name="T3" fmla="*/ 0 h 570"/>
                <a:gd name="T4" fmla="*/ 26 w 104"/>
                <a:gd name="T5" fmla="*/ 0 h 570"/>
                <a:gd name="T6" fmla="*/ 0 w 104"/>
                <a:gd name="T7" fmla="*/ 18 h 570"/>
                <a:gd name="T8" fmla="*/ 22 w 104"/>
                <a:gd name="T9" fmla="*/ 143 h 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570"/>
                <a:gd name="T17" fmla="*/ 104 w 104"/>
                <a:gd name="T18" fmla="*/ 570 h 5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570">
                  <a:moveTo>
                    <a:pt x="87" y="570"/>
                  </a:moveTo>
                  <a:lnTo>
                    <a:pt x="104" y="0"/>
                  </a:lnTo>
                  <a:lnTo>
                    <a:pt x="103" y="0"/>
                  </a:lnTo>
                  <a:lnTo>
                    <a:pt x="0" y="72"/>
                  </a:lnTo>
                  <a:lnTo>
                    <a:pt x="87" y="570"/>
                  </a:lnTo>
                  <a:close/>
                </a:path>
              </a:pathLst>
            </a:custGeom>
            <a:solidFill>
              <a:srgbClr val="0F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1" name="Freeform 303"/>
            <p:cNvSpPr>
              <a:spLocks/>
            </p:cNvSpPr>
            <p:nvPr/>
          </p:nvSpPr>
          <p:spPr bwMode="auto">
            <a:xfrm>
              <a:off x="5179" y="1842"/>
              <a:ext cx="123" cy="158"/>
            </a:xfrm>
            <a:custGeom>
              <a:avLst/>
              <a:gdLst>
                <a:gd name="T0" fmla="*/ 61 w 246"/>
                <a:gd name="T1" fmla="*/ 38 h 315"/>
                <a:gd name="T2" fmla="*/ 61 w 246"/>
                <a:gd name="T3" fmla="*/ 37 h 315"/>
                <a:gd name="T4" fmla="*/ 61 w 246"/>
                <a:gd name="T5" fmla="*/ 24 h 315"/>
                <a:gd name="T6" fmla="*/ 61 w 246"/>
                <a:gd name="T7" fmla="*/ 24 h 315"/>
                <a:gd name="T8" fmla="*/ 61 w 246"/>
                <a:gd name="T9" fmla="*/ 19 h 315"/>
                <a:gd name="T10" fmla="*/ 61 w 246"/>
                <a:gd name="T11" fmla="*/ 18 h 315"/>
                <a:gd name="T12" fmla="*/ 61 w 246"/>
                <a:gd name="T13" fmla="*/ 6 h 315"/>
                <a:gd name="T14" fmla="*/ 61 w 246"/>
                <a:gd name="T15" fmla="*/ 1 h 315"/>
                <a:gd name="T16" fmla="*/ 56 w 246"/>
                <a:gd name="T17" fmla="*/ 1 h 315"/>
                <a:gd name="T18" fmla="*/ 44 w 246"/>
                <a:gd name="T19" fmla="*/ 1 h 315"/>
                <a:gd name="T20" fmla="*/ 42 w 246"/>
                <a:gd name="T21" fmla="*/ 1 h 315"/>
                <a:gd name="T22" fmla="*/ 39 w 246"/>
                <a:gd name="T23" fmla="*/ 1 h 315"/>
                <a:gd name="T24" fmla="*/ 37 w 246"/>
                <a:gd name="T25" fmla="*/ 1 h 315"/>
                <a:gd name="T26" fmla="*/ 24 w 246"/>
                <a:gd name="T27" fmla="*/ 1 h 315"/>
                <a:gd name="T28" fmla="*/ 23 w 246"/>
                <a:gd name="T29" fmla="*/ 1 h 315"/>
                <a:gd name="T30" fmla="*/ 23 w 246"/>
                <a:gd name="T31" fmla="*/ 0 h 315"/>
                <a:gd name="T32" fmla="*/ 18 w 246"/>
                <a:gd name="T33" fmla="*/ 0 h 315"/>
                <a:gd name="T34" fmla="*/ 5 w 246"/>
                <a:gd name="T35" fmla="*/ 0 h 315"/>
                <a:gd name="T36" fmla="*/ 0 w 246"/>
                <a:gd name="T37" fmla="*/ 0 h 315"/>
                <a:gd name="T38" fmla="*/ 0 w 246"/>
                <a:gd name="T39" fmla="*/ 5 h 315"/>
                <a:gd name="T40" fmla="*/ 0 w 246"/>
                <a:gd name="T41" fmla="*/ 18 h 315"/>
                <a:gd name="T42" fmla="*/ 0 w 246"/>
                <a:gd name="T43" fmla="*/ 23 h 315"/>
                <a:gd name="T44" fmla="*/ 1 w 246"/>
                <a:gd name="T45" fmla="*/ 23 h 315"/>
                <a:gd name="T46" fmla="*/ 1 w 246"/>
                <a:gd name="T47" fmla="*/ 24 h 315"/>
                <a:gd name="T48" fmla="*/ 1 w 246"/>
                <a:gd name="T49" fmla="*/ 37 h 315"/>
                <a:gd name="T50" fmla="*/ 1 w 246"/>
                <a:gd name="T51" fmla="*/ 38 h 315"/>
                <a:gd name="T52" fmla="*/ 1 w 246"/>
                <a:gd name="T53" fmla="*/ 42 h 315"/>
                <a:gd name="T54" fmla="*/ 1 w 246"/>
                <a:gd name="T55" fmla="*/ 43 h 315"/>
                <a:gd name="T56" fmla="*/ 1 w 246"/>
                <a:gd name="T57" fmla="*/ 56 h 315"/>
                <a:gd name="T58" fmla="*/ 1 w 246"/>
                <a:gd name="T59" fmla="*/ 61 h 315"/>
                <a:gd name="T60" fmla="*/ 1 w 246"/>
                <a:gd name="T61" fmla="*/ 61 h 315"/>
                <a:gd name="T62" fmla="*/ 1 w 246"/>
                <a:gd name="T63" fmla="*/ 74 h 315"/>
                <a:gd name="T64" fmla="*/ 1 w 246"/>
                <a:gd name="T65" fmla="*/ 79 h 315"/>
                <a:gd name="T66" fmla="*/ 7 w 246"/>
                <a:gd name="T67" fmla="*/ 79 h 315"/>
                <a:gd name="T68" fmla="*/ 19 w 246"/>
                <a:gd name="T69" fmla="*/ 79 h 315"/>
                <a:gd name="T70" fmla="*/ 20 w 246"/>
                <a:gd name="T71" fmla="*/ 79 h 315"/>
                <a:gd name="T72" fmla="*/ 24 w 246"/>
                <a:gd name="T73" fmla="*/ 79 h 315"/>
                <a:gd name="T74" fmla="*/ 25 w 246"/>
                <a:gd name="T75" fmla="*/ 79 h 315"/>
                <a:gd name="T76" fmla="*/ 37 w 246"/>
                <a:gd name="T77" fmla="*/ 79 h 315"/>
                <a:gd name="T78" fmla="*/ 39 w 246"/>
                <a:gd name="T79" fmla="*/ 79 h 315"/>
                <a:gd name="T80" fmla="*/ 43 w 246"/>
                <a:gd name="T81" fmla="*/ 79 h 315"/>
                <a:gd name="T82" fmla="*/ 45 w 246"/>
                <a:gd name="T83" fmla="*/ 79 h 315"/>
                <a:gd name="T84" fmla="*/ 57 w 246"/>
                <a:gd name="T85" fmla="*/ 79 h 315"/>
                <a:gd name="T86" fmla="*/ 62 w 246"/>
                <a:gd name="T87" fmla="*/ 79 h 315"/>
                <a:gd name="T88" fmla="*/ 62 w 246"/>
                <a:gd name="T89" fmla="*/ 74 h 315"/>
                <a:gd name="T90" fmla="*/ 62 w 246"/>
                <a:gd name="T91" fmla="*/ 61 h 315"/>
                <a:gd name="T92" fmla="*/ 62 w 246"/>
                <a:gd name="T93" fmla="*/ 61 h 315"/>
                <a:gd name="T94" fmla="*/ 62 w 246"/>
                <a:gd name="T95" fmla="*/ 56 h 315"/>
                <a:gd name="T96" fmla="*/ 62 w 246"/>
                <a:gd name="T97" fmla="*/ 56 h 315"/>
                <a:gd name="T98" fmla="*/ 62 w 246"/>
                <a:gd name="T99" fmla="*/ 43 h 315"/>
                <a:gd name="T100" fmla="*/ 62 w 246"/>
                <a:gd name="T101" fmla="*/ 38 h 315"/>
                <a:gd name="T102" fmla="*/ 61 w 246"/>
                <a:gd name="T103" fmla="*/ 38 h 3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315"/>
                <a:gd name="T158" fmla="*/ 246 w 246"/>
                <a:gd name="T159" fmla="*/ 315 h 3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315">
                  <a:moveTo>
                    <a:pt x="243" y="152"/>
                  </a:moveTo>
                  <a:lnTo>
                    <a:pt x="243" y="146"/>
                  </a:lnTo>
                  <a:lnTo>
                    <a:pt x="243" y="96"/>
                  </a:lnTo>
                  <a:lnTo>
                    <a:pt x="243" y="93"/>
                  </a:lnTo>
                  <a:lnTo>
                    <a:pt x="243" y="76"/>
                  </a:lnTo>
                  <a:lnTo>
                    <a:pt x="243" y="72"/>
                  </a:lnTo>
                  <a:lnTo>
                    <a:pt x="243" y="23"/>
                  </a:lnTo>
                  <a:lnTo>
                    <a:pt x="243" y="1"/>
                  </a:lnTo>
                  <a:lnTo>
                    <a:pt x="222" y="1"/>
                  </a:lnTo>
                  <a:lnTo>
                    <a:pt x="174" y="1"/>
                  </a:lnTo>
                  <a:lnTo>
                    <a:pt x="166" y="1"/>
                  </a:lnTo>
                  <a:lnTo>
                    <a:pt x="153" y="1"/>
                  </a:lnTo>
                  <a:lnTo>
                    <a:pt x="145" y="1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6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1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1" y="146"/>
                  </a:lnTo>
                  <a:lnTo>
                    <a:pt x="1" y="152"/>
                  </a:lnTo>
                  <a:lnTo>
                    <a:pt x="1" y="167"/>
                  </a:lnTo>
                  <a:lnTo>
                    <a:pt x="1" y="172"/>
                  </a:lnTo>
                  <a:lnTo>
                    <a:pt x="1" y="223"/>
                  </a:lnTo>
                  <a:lnTo>
                    <a:pt x="1" y="244"/>
                  </a:lnTo>
                  <a:lnTo>
                    <a:pt x="4" y="244"/>
                  </a:lnTo>
                  <a:lnTo>
                    <a:pt x="4" y="294"/>
                  </a:lnTo>
                  <a:lnTo>
                    <a:pt x="4" y="315"/>
                  </a:lnTo>
                  <a:lnTo>
                    <a:pt x="25" y="315"/>
                  </a:lnTo>
                  <a:lnTo>
                    <a:pt x="73" y="315"/>
                  </a:lnTo>
                  <a:lnTo>
                    <a:pt x="78" y="315"/>
                  </a:lnTo>
                  <a:lnTo>
                    <a:pt x="94" y="315"/>
                  </a:lnTo>
                  <a:lnTo>
                    <a:pt x="100" y="315"/>
                  </a:lnTo>
                  <a:lnTo>
                    <a:pt x="148" y="315"/>
                  </a:lnTo>
                  <a:lnTo>
                    <a:pt x="156" y="315"/>
                  </a:lnTo>
                  <a:lnTo>
                    <a:pt x="169" y="315"/>
                  </a:lnTo>
                  <a:lnTo>
                    <a:pt x="177" y="315"/>
                  </a:lnTo>
                  <a:lnTo>
                    <a:pt x="225" y="315"/>
                  </a:lnTo>
                  <a:lnTo>
                    <a:pt x="246" y="315"/>
                  </a:lnTo>
                  <a:lnTo>
                    <a:pt x="246" y="294"/>
                  </a:lnTo>
                  <a:lnTo>
                    <a:pt x="246" y="244"/>
                  </a:lnTo>
                  <a:lnTo>
                    <a:pt x="246" y="223"/>
                  </a:lnTo>
                  <a:lnTo>
                    <a:pt x="246" y="172"/>
                  </a:lnTo>
                  <a:lnTo>
                    <a:pt x="246" y="152"/>
                  </a:lnTo>
                  <a:lnTo>
                    <a:pt x="243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2" name="Freeform 304"/>
            <p:cNvSpPr>
              <a:spLocks/>
            </p:cNvSpPr>
            <p:nvPr/>
          </p:nvSpPr>
          <p:spPr bwMode="auto">
            <a:xfrm>
              <a:off x="5337" y="1835"/>
              <a:ext cx="269" cy="200"/>
            </a:xfrm>
            <a:custGeom>
              <a:avLst/>
              <a:gdLst>
                <a:gd name="T0" fmla="*/ 1 w 538"/>
                <a:gd name="T1" fmla="*/ 19 h 399"/>
                <a:gd name="T2" fmla="*/ 0 w 538"/>
                <a:gd name="T3" fmla="*/ 18 h 399"/>
                <a:gd name="T4" fmla="*/ 0 w 538"/>
                <a:gd name="T5" fmla="*/ 15 h 399"/>
                <a:gd name="T6" fmla="*/ 1 w 538"/>
                <a:gd name="T7" fmla="*/ 11 h 399"/>
                <a:gd name="T8" fmla="*/ 2 w 538"/>
                <a:gd name="T9" fmla="*/ 7 h 399"/>
                <a:gd name="T10" fmla="*/ 4 w 538"/>
                <a:gd name="T11" fmla="*/ 5 h 399"/>
                <a:gd name="T12" fmla="*/ 6 w 538"/>
                <a:gd name="T13" fmla="*/ 4 h 399"/>
                <a:gd name="T14" fmla="*/ 8 w 538"/>
                <a:gd name="T15" fmla="*/ 3 h 399"/>
                <a:gd name="T16" fmla="*/ 10 w 538"/>
                <a:gd name="T17" fmla="*/ 2 h 399"/>
                <a:gd name="T18" fmla="*/ 12 w 538"/>
                <a:gd name="T19" fmla="*/ 1 h 399"/>
                <a:gd name="T20" fmla="*/ 15 w 538"/>
                <a:gd name="T21" fmla="*/ 1 h 399"/>
                <a:gd name="T22" fmla="*/ 17 w 538"/>
                <a:gd name="T23" fmla="*/ 0 h 399"/>
                <a:gd name="T24" fmla="*/ 21 w 538"/>
                <a:gd name="T25" fmla="*/ 0 h 399"/>
                <a:gd name="T26" fmla="*/ 104 w 538"/>
                <a:gd name="T27" fmla="*/ 2 h 399"/>
                <a:gd name="T28" fmla="*/ 106 w 538"/>
                <a:gd name="T29" fmla="*/ 3 h 399"/>
                <a:gd name="T30" fmla="*/ 109 w 538"/>
                <a:gd name="T31" fmla="*/ 4 h 399"/>
                <a:gd name="T32" fmla="*/ 112 w 538"/>
                <a:gd name="T33" fmla="*/ 5 h 399"/>
                <a:gd name="T34" fmla="*/ 115 w 538"/>
                <a:gd name="T35" fmla="*/ 7 h 399"/>
                <a:gd name="T36" fmla="*/ 118 w 538"/>
                <a:gd name="T37" fmla="*/ 9 h 399"/>
                <a:gd name="T38" fmla="*/ 120 w 538"/>
                <a:gd name="T39" fmla="*/ 12 h 399"/>
                <a:gd name="T40" fmla="*/ 122 w 538"/>
                <a:gd name="T41" fmla="*/ 16 h 399"/>
                <a:gd name="T42" fmla="*/ 123 w 538"/>
                <a:gd name="T43" fmla="*/ 20 h 399"/>
                <a:gd name="T44" fmla="*/ 135 w 538"/>
                <a:gd name="T45" fmla="*/ 84 h 399"/>
                <a:gd name="T46" fmla="*/ 134 w 538"/>
                <a:gd name="T47" fmla="*/ 82 h 399"/>
                <a:gd name="T48" fmla="*/ 135 w 538"/>
                <a:gd name="T49" fmla="*/ 85 h 399"/>
                <a:gd name="T50" fmla="*/ 135 w 538"/>
                <a:gd name="T51" fmla="*/ 87 h 399"/>
                <a:gd name="T52" fmla="*/ 135 w 538"/>
                <a:gd name="T53" fmla="*/ 90 h 399"/>
                <a:gd name="T54" fmla="*/ 133 w 538"/>
                <a:gd name="T55" fmla="*/ 93 h 399"/>
                <a:gd name="T56" fmla="*/ 132 w 538"/>
                <a:gd name="T57" fmla="*/ 94 h 399"/>
                <a:gd name="T58" fmla="*/ 130 w 538"/>
                <a:gd name="T59" fmla="*/ 96 h 399"/>
                <a:gd name="T60" fmla="*/ 128 w 538"/>
                <a:gd name="T61" fmla="*/ 97 h 399"/>
                <a:gd name="T62" fmla="*/ 125 w 538"/>
                <a:gd name="T63" fmla="*/ 98 h 399"/>
                <a:gd name="T64" fmla="*/ 123 w 538"/>
                <a:gd name="T65" fmla="*/ 99 h 399"/>
                <a:gd name="T66" fmla="*/ 120 w 538"/>
                <a:gd name="T67" fmla="*/ 99 h 399"/>
                <a:gd name="T68" fmla="*/ 117 w 538"/>
                <a:gd name="T69" fmla="*/ 100 h 399"/>
                <a:gd name="T70" fmla="*/ 114 w 538"/>
                <a:gd name="T71" fmla="*/ 100 h 399"/>
                <a:gd name="T72" fmla="*/ 25 w 538"/>
                <a:gd name="T73" fmla="*/ 100 h 399"/>
                <a:gd name="T74" fmla="*/ 21 w 538"/>
                <a:gd name="T75" fmla="*/ 100 h 399"/>
                <a:gd name="T76" fmla="*/ 17 w 538"/>
                <a:gd name="T77" fmla="*/ 99 h 399"/>
                <a:gd name="T78" fmla="*/ 14 w 538"/>
                <a:gd name="T79" fmla="*/ 98 h 399"/>
                <a:gd name="T80" fmla="*/ 10 w 538"/>
                <a:gd name="T81" fmla="*/ 96 h 399"/>
                <a:gd name="T82" fmla="*/ 7 w 538"/>
                <a:gd name="T83" fmla="*/ 94 h 399"/>
                <a:gd name="T84" fmla="*/ 5 w 538"/>
                <a:gd name="T85" fmla="*/ 91 h 399"/>
                <a:gd name="T86" fmla="*/ 3 w 538"/>
                <a:gd name="T87" fmla="*/ 87 h 399"/>
                <a:gd name="T88" fmla="*/ 2 w 538"/>
                <a:gd name="T89" fmla="*/ 83 h 399"/>
                <a:gd name="T90" fmla="*/ 2 w 538"/>
                <a:gd name="T91" fmla="*/ 68 h 399"/>
                <a:gd name="T92" fmla="*/ 1 w 538"/>
                <a:gd name="T93" fmla="*/ 46 h 399"/>
                <a:gd name="T94" fmla="*/ 1 w 538"/>
                <a:gd name="T95" fmla="*/ 27 h 399"/>
                <a:gd name="T96" fmla="*/ 0 w 538"/>
                <a:gd name="T97" fmla="*/ 18 h 399"/>
                <a:gd name="T98" fmla="*/ 1 w 538"/>
                <a:gd name="T99" fmla="*/ 19 h 3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8"/>
                <a:gd name="T151" fmla="*/ 0 h 399"/>
                <a:gd name="T152" fmla="*/ 538 w 538"/>
                <a:gd name="T153" fmla="*/ 399 h 3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8" h="399">
                  <a:moveTo>
                    <a:pt x="1" y="76"/>
                  </a:moveTo>
                  <a:lnTo>
                    <a:pt x="0" y="70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11" y="26"/>
                  </a:lnTo>
                  <a:lnTo>
                    <a:pt x="17" y="19"/>
                  </a:lnTo>
                  <a:lnTo>
                    <a:pt x="24" y="15"/>
                  </a:lnTo>
                  <a:lnTo>
                    <a:pt x="32" y="9"/>
                  </a:lnTo>
                  <a:lnTo>
                    <a:pt x="40" y="5"/>
                  </a:lnTo>
                  <a:lnTo>
                    <a:pt x="49" y="3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416" y="8"/>
                  </a:lnTo>
                  <a:lnTo>
                    <a:pt x="427" y="10"/>
                  </a:lnTo>
                  <a:lnTo>
                    <a:pt x="439" y="14"/>
                  </a:lnTo>
                  <a:lnTo>
                    <a:pt x="451" y="18"/>
                  </a:lnTo>
                  <a:lnTo>
                    <a:pt x="463" y="26"/>
                  </a:lnTo>
                  <a:lnTo>
                    <a:pt x="473" y="35"/>
                  </a:lnTo>
                  <a:lnTo>
                    <a:pt x="482" y="47"/>
                  </a:lnTo>
                  <a:lnTo>
                    <a:pt x="488" y="62"/>
                  </a:lnTo>
                  <a:lnTo>
                    <a:pt x="493" y="78"/>
                  </a:lnTo>
                  <a:lnTo>
                    <a:pt x="537" y="334"/>
                  </a:lnTo>
                  <a:lnTo>
                    <a:pt x="534" y="328"/>
                  </a:lnTo>
                  <a:lnTo>
                    <a:pt x="537" y="337"/>
                  </a:lnTo>
                  <a:lnTo>
                    <a:pt x="538" y="348"/>
                  </a:lnTo>
                  <a:lnTo>
                    <a:pt x="537" y="359"/>
                  </a:lnTo>
                  <a:lnTo>
                    <a:pt x="531" y="371"/>
                  </a:lnTo>
                  <a:lnTo>
                    <a:pt x="526" y="376"/>
                  </a:lnTo>
                  <a:lnTo>
                    <a:pt x="519" y="382"/>
                  </a:lnTo>
                  <a:lnTo>
                    <a:pt x="512" y="387"/>
                  </a:lnTo>
                  <a:lnTo>
                    <a:pt x="503" y="390"/>
                  </a:lnTo>
                  <a:lnTo>
                    <a:pt x="493" y="394"/>
                  </a:lnTo>
                  <a:lnTo>
                    <a:pt x="482" y="396"/>
                  </a:lnTo>
                  <a:lnTo>
                    <a:pt x="470" y="397"/>
                  </a:lnTo>
                  <a:lnTo>
                    <a:pt x="456" y="397"/>
                  </a:lnTo>
                  <a:lnTo>
                    <a:pt x="100" y="399"/>
                  </a:lnTo>
                  <a:lnTo>
                    <a:pt x="86" y="398"/>
                  </a:lnTo>
                  <a:lnTo>
                    <a:pt x="71" y="396"/>
                  </a:lnTo>
                  <a:lnTo>
                    <a:pt x="56" y="391"/>
                  </a:lnTo>
                  <a:lnTo>
                    <a:pt x="42" y="383"/>
                  </a:lnTo>
                  <a:lnTo>
                    <a:pt x="29" y="374"/>
                  </a:lnTo>
                  <a:lnTo>
                    <a:pt x="20" y="363"/>
                  </a:lnTo>
                  <a:lnTo>
                    <a:pt x="13" y="348"/>
                  </a:lnTo>
                  <a:lnTo>
                    <a:pt x="10" y="329"/>
                  </a:lnTo>
                  <a:lnTo>
                    <a:pt x="8" y="270"/>
                  </a:lnTo>
                  <a:lnTo>
                    <a:pt x="4" y="184"/>
                  </a:lnTo>
                  <a:lnTo>
                    <a:pt x="1" y="106"/>
                  </a:lnTo>
                  <a:lnTo>
                    <a:pt x="0" y="7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3" name="Freeform 305"/>
            <p:cNvSpPr>
              <a:spLocks/>
            </p:cNvSpPr>
            <p:nvPr/>
          </p:nvSpPr>
          <p:spPr bwMode="auto">
            <a:xfrm>
              <a:off x="5355" y="1856"/>
              <a:ext cx="223" cy="167"/>
            </a:xfrm>
            <a:custGeom>
              <a:avLst/>
              <a:gdLst>
                <a:gd name="T0" fmla="*/ 94 w 446"/>
                <a:gd name="T1" fmla="*/ 2 h 333"/>
                <a:gd name="T2" fmla="*/ 88 w 446"/>
                <a:gd name="T3" fmla="*/ 2 h 333"/>
                <a:gd name="T4" fmla="*/ 77 w 446"/>
                <a:gd name="T5" fmla="*/ 2 h 333"/>
                <a:gd name="T6" fmla="*/ 62 w 446"/>
                <a:gd name="T7" fmla="*/ 2 h 333"/>
                <a:gd name="T8" fmla="*/ 48 w 446"/>
                <a:gd name="T9" fmla="*/ 1 h 333"/>
                <a:gd name="T10" fmla="*/ 34 w 446"/>
                <a:gd name="T11" fmla="*/ 1 h 333"/>
                <a:gd name="T12" fmla="*/ 22 w 446"/>
                <a:gd name="T13" fmla="*/ 1 h 333"/>
                <a:gd name="T14" fmla="*/ 14 w 446"/>
                <a:gd name="T15" fmla="*/ 0 h 333"/>
                <a:gd name="T16" fmla="*/ 10 w 446"/>
                <a:gd name="T17" fmla="*/ 1 h 333"/>
                <a:gd name="T18" fmla="*/ 6 w 446"/>
                <a:gd name="T19" fmla="*/ 3 h 333"/>
                <a:gd name="T20" fmla="*/ 2 w 446"/>
                <a:gd name="T21" fmla="*/ 6 h 333"/>
                <a:gd name="T22" fmla="*/ 1 w 446"/>
                <a:gd name="T23" fmla="*/ 8 h 333"/>
                <a:gd name="T24" fmla="*/ 2 w 446"/>
                <a:gd name="T25" fmla="*/ 69 h 333"/>
                <a:gd name="T26" fmla="*/ 3 w 446"/>
                <a:gd name="T27" fmla="*/ 75 h 333"/>
                <a:gd name="T28" fmla="*/ 5 w 446"/>
                <a:gd name="T29" fmla="*/ 80 h 333"/>
                <a:gd name="T30" fmla="*/ 8 w 446"/>
                <a:gd name="T31" fmla="*/ 82 h 333"/>
                <a:gd name="T32" fmla="*/ 12 w 446"/>
                <a:gd name="T33" fmla="*/ 83 h 333"/>
                <a:gd name="T34" fmla="*/ 14 w 446"/>
                <a:gd name="T35" fmla="*/ 84 h 333"/>
                <a:gd name="T36" fmla="*/ 15 w 446"/>
                <a:gd name="T37" fmla="*/ 84 h 333"/>
                <a:gd name="T38" fmla="*/ 19 w 446"/>
                <a:gd name="T39" fmla="*/ 84 h 333"/>
                <a:gd name="T40" fmla="*/ 27 w 446"/>
                <a:gd name="T41" fmla="*/ 84 h 333"/>
                <a:gd name="T42" fmla="*/ 38 w 446"/>
                <a:gd name="T43" fmla="*/ 84 h 333"/>
                <a:gd name="T44" fmla="*/ 51 w 446"/>
                <a:gd name="T45" fmla="*/ 84 h 333"/>
                <a:gd name="T46" fmla="*/ 61 w 446"/>
                <a:gd name="T47" fmla="*/ 83 h 333"/>
                <a:gd name="T48" fmla="*/ 72 w 446"/>
                <a:gd name="T49" fmla="*/ 82 h 333"/>
                <a:gd name="T50" fmla="*/ 81 w 446"/>
                <a:gd name="T51" fmla="*/ 82 h 333"/>
                <a:gd name="T52" fmla="*/ 90 w 446"/>
                <a:gd name="T53" fmla="*/ 81 h 333"/>
                <a:gd name="T54" fmla="*/ 97 w 446"/>
                <a:gd name="T55" fmla="*/ 80 h 333"/>
                <a:gd name="T56" fmla="*/ 103 w 446"/>
                <a:gd name="T57" fmla="*/ 79 h 333"/>
                <a:gd name="T58" fmla="*/ 108 w 446"/>
                <a:gd name="T59" fmla="*/ 78 h 333"/>
                <a:gd name="T60" fmla="*/ 110 w 446"/>
                <a:gd name="T61" fmla="*/ 77 h 333"/>
                <a:gd name="T62" fmla="*/ 110 w 446"/>
                <a:gd name="T63" fmla="*/ 76 h 333"/>
                <a:gd name="T64" fmla="*/ 112 w 446"/>
                <a:gd name="T65" fmla="*/ 70 h 333"/>
                <a:gd name="T66" fmla="*/ 111 w 446"/>
                <a:gd name="T67" fmla="*/ 50 h 333"/>
                <a:gd name="T68" fmla="*/ 106 w 446"/>
                <a:gd name="T69" fmla="*/ 10 h 333"/>
                <a:gd name="T70" fmla="*/ 109 w 446"/>
                <a:gd name="T71" fmla="*/ 10 h 333"/>
                <a:gd name="T72" fmla="*/ 108 w 446"/>
                <a:gd name="T73" fmla="*/ 10 h 333"/>
                <a:gd name="T74" fmla="*/ 108 w 446"/>
                <a:gd name="T75" fmla="*/ 9 h 333"/>
                <a:gd name="T76" fmla="*/ 108 w 446"/>
                <a:gd name="T77" fmla="*/ 9 h 333"/>
                <a:gd name="T78" fmla="*/ 108 w 446"/>
                <a:gd name="T79" fmla="*/ 9 h 333"/>
                <a:gd name="T80" fmla="*/ 105 w 446"/>
                <a:gd name="T81" fmla="*/ 6 h 333"/>
                <a:gd name="T82" fmla="*/ 101 w 446"/>
                <a:gd name="T83" fmla="*/ 4 h 333"/>
                <a:gd name="T84" fmla="*/ 97 w 446"/>
                <a:gd name="T85" fmla="*/ 2 h 333"/>
                <a:gd name="T86" fmla="*/ 95 w 446"/>
                <a:gd name="T87" fmla="*/ 2 h 3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333"/>
                <a:gd name="T134" fmla="*/ 446 w 446"/>
                <a:gd name="T135" fmla="*/ 333 h 3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333">
                  <a:moveTo>
                    <a:pt x="379" y="7"/>
                  </a:moveTo>
                  <a:lnTo>
                    <a:pt x="376" y="7"/>
                  </a:lnTo>
                  <a:lnTo>
                    <a:pt x="365" y="7"/>
                  </a:lnTo>
                  <a:lnTo>
                    <a:pt x="350" y="6"/>
                  </a:lnTo>
                  <a:lnTo>
                    <a:pt x="331" y="6"/>
                  </a:lnTo>
                  <a:lnTo>
                    <a:pt x="307" y="6"/>
                  </a:lnTo>
                  <a:lnTo>
                    <a:pt x="280" y="5"/>
                  </a:lnTo>
                  <a:lnTo>
                    <a:pt x="251" y="5"/>
                  </a:lnTo>
                  <a:lnTo>
                    <a:pt x="221" y="4"/>
                  </a:lnTo>
                  <a:lnTo>
                    <a:pt x="191" y="2"/>
                  </a:lnTo>
                  <a:lnTo>
                    <a:pt x="163" y="2"/>
                  </a:lnTo>
                  <a:lnTo>
                    <a:pt x="134" y="1"/>
                  </a:lnTo>
                  <a:lnTo>
                    <a:pt x="108" y="1"/>
                  </a:lnTo>
                  <a:lnTo>
                    <a:pt x="85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9" y="5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8" y="274"/>
                  </a:lnTo>
                  <a:lnTo>
                    <a:pt x="10" y="286"/>
                  </a:lnTo>
                  <a:lnTo>
                    <a:pt x="13" y="297"/>
                  </a:lnTo>
                  <a:lnTo>
                    <a:pt x="15" y="308"/>
                  </a:lnTo>
                  <a:lnTo>
                    <a:pt x="17" y="317"/>
                  </a:lnTo>
                  <a:lnTo>
                    <a:pt x="24" y="323"/>
                  </a:lnTo>
                  <a:lnTo>
                    <a:pt x="32" y="326"/>
                  </a:lnTo>
                  <a:lnTo>
                    <a:pt x="39" y="330"/>
                  </a:lnTo>
                  <a:lnTo>
                    <a:pt x="47" y="331"/>
                  </a:lnTo>
                  <a:lnTo>
                    <a:pt x="53" y="332"/>
                  </a:lnTo>
                  <a:lnTo>
                    <a:pt x="59" y="333"/>
                  </a:lnTo>
                  <a:lnTo>
                    <a:pt x="62" y="333"/>
                  </a:lnTo>
                  <a:lnTo>
                    <a:pt x="63" y="333"/>
                  </a:lnTo>
                  <a:lnTo>
                    <a:pt x="67" y="333"/>
                  </a:lnTo>
                  <a:lnTo>
                    <a:pt x="75" y="333"/>
                  </a:lnTo>
                  <a:lnTo>
                    <a:pt x="88" y="333"/>
                  </a:lnTo>
                  <a:lnTo>
                    <a:pt x="106" y="333"/>
                  </a:lnTo>
                  <a:lnTo>
                    <a:pt x="127" y="333"/>
                  </a:lnTo>
                  <a:lnTo>
                    <a:pt x="151" y="333"/>
                  </a:lnTo>
                  <a:lnTo>
                    <a:pt x="176" y="333"/>
                  </a:lnTo>
                  <a:lnTo>
                    <a:pt x="204" y="333"/>
                  </a:lnTo>
                  <a:lnTo>
                    <a:pt x="224" y="332"/>
                  </a:lnTo>
                  <a:lnTo>
                    <a:pt x="244" y="331"/>
                  </a:lnTo>
                  <a:lnTo>
                    <a:pt x="264" y="330"/>
                  </a:lnTo>
                  <a:lnTo>
                    <a:pt x="285" y="328"/>
                  </a:lnTo>
                  <a:lnTo>
                    <a:pt x="303" y="327"/>
                  </a:lnTo>
                  <a:lnTo>
                    <a:pt x="322" y="325"/>
                  </a:lnTo>
                  <a:lnTo>
                    <a:pt x="340" y="324"/>
                  </a:lnTo>
                  <a:lnTo>
                    <a:pt x="357" y="323"/>
                  </a:lnTo>
                  <a:lnTo>
                    <a:pt x="372" y="320"/>
                  </a:lnTo>
                  <a:lnTo>
                    <a:pt x="387" y="319"/>
                  </a:lnTo>
                  <a:lnTo>
                    <a:pt x="400" y="317"/>
                  </a:lnTo>
                  <a:lnTo>
                    <a:pt x="412" y="316"/>
                  </a:lnTo>
                  <a:lnTo>
                    <a:pt x="421" y="313"/>
                  </a:lnTo>
                  <a:lnTo>
                    <a:pt x="429" y="311"/>
                  </a:lnTo>
                  <a:lnTo>
                    <a:pt x="433" y="309"/>
                  </a:lnTo>
                  <a:lnTo>
                    <a:pt x="437" y="307"/>
                  </a:lnTo>
                  <a:lnTo>
                    <a:pt x="438" y="307"/>
                  </a:lnTo>
                  <a:lnTo>
                    <a:pt x="440" y="303"/>
                  </a:lnTo>
                  <a:lnTo>
                    <a:pt x="444" y="295"/>
                  </a:lnTo>
                  <a:lnTo>
                    <a:pt x="446" y="277"/>
                  </a:lnTo>
                  <a:lnTo>
                    <a:pt x="446" y="244"/>
                  </a:lnTo>
                  <a:lnTo>
                    <a:pt x="443" y="197"/>
                  </a:lnTo>
                  <a:lnTo>
                    <a:pt x="435" y="129"/>
                  </a:lnTo>
                  <a:lnTo>
                    <a:pt x="421" y="37"/>
                  </a:lnTo>
                  <a:lnTo>
                    <a:pt x="433" y="39"/>
                  </a:lnTo>
                  <a:lnTo>
                    <a:pt x="433" y="38"/>
                  </a:lnTo>
                  <a:lnTo>
                    <a:pt x="432" y="37"/>
                  </a:lnTo>
                  <a:lnTo>
                    <a:pt x="432" y="36"/>
                  </a:lnTo>
                  <a:lnTo>
                    <a:pt x="432" y="35"/>
                  </a:lnTo>
                  <a:lnTo>
                    <a:pt x="426" y="28"/>
                  </a:lnTo>
                  <a:lnTo>
                    <a:pt x="418" y="22"/>
                  </a:lnTo>
                  <a:lnTo>
                    <a:pt x="409" y="17"/>
                  </a:lnTo>
                  <a:lnTo>
                    <a:pt x="401" y="14"/>
                  </a:lnTo>
                  <a:lnTo>
                    <a:pt x="392" y="11"/>
                  </a:lnTo>
                  <a:lnTo>
                    <a:pt x="386" y="8"/>
                  </a:lnTo>
                  <a:lnTo>
                    <a:pt x="380" y="7"/>
                  </a:lnTo>
                  <a:lnTo>
                    <a:pt x="379" y="7"/>
                  </a:lnTo>
                  <a:close/>
                </a:path>
              </a:pathLst>
            </a:custGeom>
            <a:solidFill>
              <a:srgbClr val="D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4" name="Freeform 306"/>
            <p:cNvSpPr>
              <a:spLocks/>
            </p:cNvSpPr>
            <p:nvPr/>
          </p:nvSpPr>
          <p:spPr bwMode="auto">
            <a:xfrm>
              <a:off x="5563" y="1859"/>
              <a:ext cx="8" cy="14"/>
            </a:xfrm>
            <a:custGeom>
              <a:avLst/>
              <a:gdLst>
                <a:gd name="T0" fmla="*/ 4 w 16"/>
                <a:gd name="T1" fmla="*/ 7 h 29"/>
                <a:gd name="T2" fmla="*/ 4 w 16"/>
                <a:gd name="T3" fmla="*/ 7 h 29"/>
                <a:gd name="T4" fmla="*/ 4 w 16"/>
                <a:gd name="T5" fmla="*/ 7 h 29"/>
                <a:gd name="T6" fmla="*/ 4 w 16"/>
                <a:gd name="T7" fmla="*/ 7 h 29"/>
                <a:gd name="T8" fmla="*/ 4 w 16"/>
                <a:gd name="T9" fmla="*/ 7 h 29"/>
                <a:gd name="T10" fmla="*/ 3 w 16"/>
                <a:gd name="T11" fmla="*/ 5 h 29"/>
                <a:gd name="T12" fmla="*/ 2 w 16"/>
                <a:gd name="T13" fmla="*/ 2 h 29"/>
                <a:gd name="T14" fmla="*/ 1 w 16"/>
                <a:gd name="T15" fmla="*/ 1 h 29"/>
                <a:gd name="T16" fmla="*/ 0 w 16"/>
                <a:gd name="T17" fmla="*/ 0 h 29"/>
                <a:gd name="T18" fmla="*/ 4 w 16"/>
                <a:gd name="T19" fmla="*/ 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16" y="29"/>
                  </a:moveTo>
                  <a:lnTo>
                    <a:pt x="16" y="29"/>
                  </a:lnTo>
                  <a:lnTo>
                    <a:pt x="14" y="20"/>
                  </a:lnTo>
                  <a:lnTo>
                    <a:pt x="10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5" name="Freeform 307"/>
            <p:cNvSpPr>
              <a:spLocks/>
            </p:cNvSpPr>
            <p:nvPr/>
          </p:nvSpPr>
          <p:spPr bwMode="auto">
            <a:xfrm>
              <a:off x="5350" y="1848"/>
              <a:ext cx="221" cy="166"/>
            </a:xfrm>
            <a:custGeom>
              <a:avLst/>
              <a:gdLst>
                <a:gd name="T0" fmla="*/ 3 w 441"/>
                <a:gd name="T1" fmla="*/ 11 h 333"/>
                <a:gd name="T2" fmla="*/ 5 w 441"/>
                <a:gd name="T3" fmla="*/ 9 h 333"/>
                <a:gd name="T4" fmla="*/ 8 w 441"/>
                <a:gd name="T5" fmla="*/ 6 h 333"/>
                <a:gd name="T6" fmla="*/ 12 w 441"/>
                <a:gd name="T7" fmla="*/ 4 h 333"/>
                <a:gd name="T8" fmla="*/ 16 w 441"/>
                <a:gd name="T9" fmla="*/ 4 h 333"/>
                <a:gd name="T10" fmla="*/ 24 w 441"/>
                <a:gd name="T11" fmla="*/ 4 h 333"/>
                <a:gd name="T12" fmla="*/ 36 w 441"/>
                <a:gd name="T13" fmla="*/ 4 h 333"/>
                <a:gd name="T14" fmla="*/ 50 w 441"/>
                <a:gd name="T15" fmla="*/ 4 h 333"/>
                <a:gd name="T16" fmla="*/ 65 w 441"/>
                <a:gd name="T17" fmla="*/ 5 h 333"/>
                <a:gd name="T18" fmla="*/ 79 w 441"/>
                <a:gd name="T19" fmla="*/ 5 h 333"/>
                <a:gd name="T20" fmla="*/ 90 w 441"/>
                <a:gd name="T21" fmla="*/ 5 h 333"/>
                <a:gd name="T22" fmla="*/ 97 w 441"/>
                <a:gd name="T23" fmla="*/ 5 h 333"/>
                <a:gd name="T24" fmla="*/ 98 w 441"/>
                <a:gd name="T25" fmla="*/ 5 h 333"/>
                <a:gd name="T26" fmla="*/ 101 w 441"/>
                <a:gd name="T27" fmla="*/ 6 h 333"/>
                <a:gd name="T28" fmla="*/ 105 w 441"/>
                <a:gd name="T29" fmla="*/ 8 h 333"/>
                <a:gd name="T30" fmla="*/ 109 w 441"/>
                <a:gd name="T31" fmla="*/ 11 h 333"/>
                <a:gd name="T32" fmla="*/ 107 w 441"/>
                <a:gd name="T33" fmla="*/ 5 h 333"/>
                <a:gd name="T34" fmla="*/ 101 w 441"/>
                <a:gd name="T35" fmla="*/ 2 h 333"/>
                <a:gd name="T36" fmla="*/ 99 w 441"/>
                <a:gd name="T37" fmla="*/ 1 h 333"/>
                <a:gd name="T38" fmla="*/ 96 w 441"/>
                <a:gd name="T39" fmla="*/ 1 h 333"/>
                <a:gd name="T40" fmla="*/ 89 w 441"/>
                <a:gd name="T41" fmla="*/ 1 h 333"/>
                <a:gd name="T42" fmla="*/ 77 w 441"/>
                <a:gd name="T43" fmla="*/ 1 h 333"/>
                <a:gd name="T44" fmla="*/ 64 w 441"/>
                <a:gd name="T45" fmla="*/ 1 h 333"/>
                <a:gd name="T46" fmla="*/ 50 w 441"/>
                <a:gd name="T47" fmla="*/ 0 h 333"/>
                <a:gd name="T48" fmla="*/ 36 w 441"/>
                <a:gd name="T49" fmla="*/ 0 h 333"/>
                <a:gd name="T50" fmla="*/ 24 w 441"/>
                <a:gd name="T51" fmla="*/ 0 h 333"/>
                <a:gd name="T52" fmla="*/ 15 w 441"/>
                <a:gd name="T53" fmla="*/ 0 h 333"/>
                <a:gd name="T54" fmla="*/ 6 w 441"/>
                <a:gd name="T55" fmla="*/ 1 h 333"/>
                <a:gd name="T56" fmla="*/ 1 w 441"/>
                <a:gd name="T57" fmla="*/ 5 h 333"/>
                <a:gd name="T58" fmla="*/ 0 w 441"/>
                <a:gd name="T59" fmla="*/ 9 h 333"/>
                <a:gd name="T60" fmla="*/ 1 w 441"/>
                <a:gd name="T61" fmla="*/ 11 h 333"/>
                <a:gd name="T62" fmla="*/ 2 w 441"/>
                <a:gd name="T63" fmla="*/ 39 h 333"/>
                <a:gd name="T64" fmla="*/ 4 w 441"/>
                <a:gd name="T65" fmla="*/ 76 h 333"/>
                <a:gd name="T66" fmla="*/ 5 w 441"/>
                <a:gd name="T67" fmla="*/ 80 h 333"/>
                <a:gd name="T68" fmla="*/ 7 w 441"/>
                <a:gd name="T69" fmla="*/ 83 h 333"/>
                <a:gd name="T70" fmla="*/ 6 w 441"/>
                <a:gd name="T71" fmla="*/ 78 h 333"/>
                <a:gd name="T72" fmla="*/ 5 w 441"/>
                <a:gd name="T73" fmla="*/ 72 h 3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333"/>
                <a:gd name="T113" fmla="*/ 441 w 441"/>
                <a:gd name="T114" fmla="*/ 333 h 3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333">
                  <a:moveTo>
                    <a:pt x="9" y="46"/>
                  </a:moveTo>
                  <a:lnTo>
                    <a:pt x="10" y="45"/>
                  </a:lnTo>
                  <a:lnTo>
                    <a:pt x="13" y="42"/>
                  </a:lnTo>
                  <a:lnTo>
                    <a:pt x="17" y="37"/>
                  </a:lnTo>
                  <a:lnTo>
                    <a:pt x="23" y="31"/>
                  </a:lnTo>
                  <a:lnTo>
                    <a:pt x="30" y="25"/>
                  </a:lnTo>
                  <a:lnTo>
                    <a:pt x="38" y="21"/>
                  </a:lnTo>
                  <a:lnTo>
                    <a:pt x="46" y="17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76" y="16"/>
                  </a:lnTo>
                  <a:lnTo>
                    <a:pt x="94" y="17"/>
                  </a:lnTo>
                  <a:lnTo>
                    <a:pt x="117" y="17"/>
                  </a:lnTo>
                  <a:lnTo>
                    <a:pt x="143" y="17"/>
                  </a:lnTo>
                  <a:lnTo>
                    <a:pt x="172" y="18"/>
                  </a:lnTo>
                  <a:lnTo>
                    <a:pt x="200" y="18"/>
                  </a:lnTo>
                  <a:lnTo>
                    <a:pt x="230" y="20"/>
                  </a:lnTo>
                  <a:lnTo>
                    <a:pt x="260" y="21"/>
                  </a:lnTo>
                  <a:lnTo>
                    <a:pt x="289" y="21"/>
                  </a:lnTo>
                  <a:lnTo>
                    <a:pt x="316" y="22"/>
                  </a:lnTo>
                  <a:lnTo>
                    <a:pt x="340" y="22"/>
                  </a:lnTo>
                  <a:lnTo>
                    <a:pt x="359" y="22"/>
                  </a:lnTo>
                  <a:lnTo>
                    <a:pt x="374" y="23"/>
                  </a:lnTo>
                  <a:lnTo>
                    <a:pt x="385" y="23"/>
                  </a:lnTo>
                  <a:lnTo>
                    <a:pt x="388" y="23"/>
                  </a:lnTo>
                  <a:lnTo>
                    <a:pt x="389" y="23"/>
                  </a:lnTo>
                  <a:lnTo>
                    <a:pt x="395" y="24"/>
                  </a:lnTo>
                  <a:lnTo>
                    <a:pt x="401" y="27"/>
                  </a:lnTo>
                  <a:lnTo>
                    <a:pt x="410" y="30"/>
                  </a:lnTo>
                  <a:lnTo>
                    <a:pt x="418" y="33"/>
                  </a:lnTo>
                  <a:lnTo>
                    <a:pt x="427" y="38"/>
                  </a:lnTo>
                  <a:lnTo>
                    <a:pt x="435" y="44"/>
                  </a:lnTo>
                  <a:lnTo>
                    <a:pt x="441" y="51"/>
                  </a:lnTo>
                  <a:lnTo>
                    <a:pt x="425" y="22"/>
                  </a:lnTo>
                  <a:lnTo>
                    <a:pt x="415" y="14"/>
                  </a:lnTo>
                  <a:lnTo>
                    <a:pt x="404" y="9"/>
                  </a:lnTo>
                  <a:lnTo>
                    <a:pt x="397" y="7"/>
                  </a:lnTo>
                  <a:lnTo>
                    <a:pt x="394" y="7"/>
                  </a:lnTo>
                  <a:lnTo>
                    <a:pt x="391" y="7"/>
                  </a:lnTo>
                  <a:lnTo>
                    <a:pt x="382" y="7"/>
                  </a:lnTo>
                  <a:lnTo>
                    <a:pt x="370" y="7"/>
                  </a:lnTo>
                  <a:lnTo>
                    <a:pt x="353" y="6"/>
                  </a:lnTo>
                  <a:lnTo>
                    <a:pt x="331" y="6"/>
                  </a:lnTo>
                  <a:lnTo>
                    <a:pt x="308" y="5"/>
                  </a:lnTo>
                  <a:lnTo>
                    <a:pt x="281" y="5"/>
                  </a:lnTo>
                  <a:lnTo>
                    <a:pt x="255" y="4"/>
                  </a:lnTo>
                  <a:lnTo>
                    <a:pt x="226" y="4"/>
                  </a:lnTo>
                  <a:lnTo>
                    <a:pt x="197" y="2"/>
                  </a:lnTo>
                  <a:lnTo>
                    <a:pt x="169" y="2"/>
                  </a:lnTo>
                  <a:lnTo>
                    <a:pt x="143" y="1"/>
                  </a:lnTo>
                  <a:lnTo>
                    <a:pt x="117" y="1"/>
                  </a:lnTo>
                  <a:lnTo>
                    <a:pt x="96" y="1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37" y="1"/>
                  </a:lnTo>
                  <a:lnTo>
                    <a:pt x="21" y="7"/>
                  </a:lnTo>
                  <a:lnTo>
                    <a:pt x="10" y="14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2" y="80"/>
                  </a:lnTo>
                  <a:lnTo>
                    <a:pt x="7" y="157"/>
                  </a:lnTo>
                  <a:lnTo>
                    <a:pt x="10" y="244"/>
                  </a:lnTo>
                  <a:lnTo>
                    <a:pt x="13" y="304"/>
                  </a:lnTo>
                  <a:lnTo>
                    <a:pt x="14" y="313"/>
                  </a:lnTo>
                  <a:lnTo>
                    <a:pt x="17" y="320"/>
                  </a:lnTo>
                  <a:lnTo>
                    <a:pt x="22" y="327"/>
                  </a:lnTo>
                  <a:lnTo>
                    <a:pt x="26" y="333"/>
                  </a:lnTo>
                  <a:lnTo>
                    <a:pt x="24" y="324"/>
                  </a:lnTo>
                  <a:lnTo>
                    <a:pt x="22" y="313"/>
                  </a:lnTo>
                  <a:lnTo>
                    <a:pt x="19" y="302"/>
                  </a:lnTo>
                  <a:lnTo>
                    <a:pt x="17" y="290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A0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6" name="Freeform 308"/>
            <p:cNvSpPr>
              <a:spLocks/>
            </p:cNvSpPr>
            <p:nvPr/>
          </p:nvSpPr>
          <p:spPr bwMode="auto">
            <a:xfrm>
              <a:off x="5571" y="187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7" name="Freeform 309"/>
            <p:cNvSpPr>
              <a:spLocks/>
            </p:cNvSpPr>
            <p:nvPr/>
          </p:nvSpPr>
          <p:spPr bwMode="auto">
            <a:xfrm>
              <a:off x="5457" y="1875"/>
              <a:ext cx="136" cy="148"/>
            </a:xfrm>
            <a:custGeom>
              <a:avLst/>
              <a:gdLst>
                <a:gd name="T0" fmla="*/ 58 w 273"/>
                <a:gd name="T1" fmla="*/ 68 h 296"/>
                <a:gd name="T2" fmla="*/ 57 w 273"/>
                <a:gd name="T3" fmla="*/ 68 h 296"/>
                <a:gd name="T4" fmla="*/ 56 w 273"/>
                <a:gd name="T5" fmla="*/ 69 h 296"/>
                <a:gd name="T6" fmla="*/ 54 w 273"/>
                <a:gd name="T7" fmla="*/ 69 h 296"/>
                <a:gd name="T8" fmla="*/ 52 w 273"/>
                <a:gd name="T9" fmla="*/ 70 h 296"/>
                <a:gd name="T10" fmla="*/ 49 w 273"/>
                <a:gd name="T11" fmla="*/ 70 h 296"/>
                <a:gd name="T12" fmla="*/ 45 w 273"/>
                <a:gd name="T13" fmla="*/ 71 h 296"/>
                <a:gd name="T14" fmla="*/ 42 w 273"/>
                <a:gd name="T15" fmla="*/ 71 h 296"/>
                <a:gd name="T16" fmla="*/ 38 w 273"/>
                <a:gd name="T17" fmla="*/ 72 h 296"/>
                <a:gd name="T18" fmla="*/ 34 w 273"/>
                <a:gd name="T19" fmla="*/ 72 h 296"/>
                <a:gd name="T20" fmla="*/ 29 w 273"/>
                <a:gd name="T21" fmla="*/ 72 h 296"/>
                <a:gd name="T22" fmla="*/ 24 w 273"/>
                <a:gd name="T23" fmla="*/ 73 h 296"/>
                <a:gd name="T24" fmla="*/ 20 w 273"/>
                <a:gd name="T25" fmla="*/ 73 h 296"/>
                <a:gd name="T26" fmla="*/ 15 w 273"/>
                <a:gd name="T27" fmla="*/ 74 h 296"/>
                <a:gd name="T28" fmla="*/ 10 w 273"/>
                <a:gd name="T29" fmla="*/ 74 h 296"/>
                <a:gd name="T30" fmla="*/ 5 w 273"/>
                <a:gd name="T31" fmla="*/ 74 h 296"/>
                <a:gd name="T32" fmla="*/ 0 w 273"/>
                <a:gd name="T33" fmla="*/ 74 h 296"/>
                <a:gd name="T34" fmla="*/ 3 w 273"/>
                <a:gd name="T35" fmla="*/ 74 h 296"/>
                <a:gd name="T36" fmla="*/ 7 w 273"/>
                <a:gd name="T37" fmla="*/ 74 h 296"/>
                <a:gd name="T38" fmla="*/ 11 w 273"/>
                <a:gd name="T39" fmla="*/ 74 h 296"/>
                <a:gd name="T40" fmla="*/ 15 w 273"/>
                <a:gd name="T41" fmla="*/ 74 h 296"/>
                <a:gd name="T42" fmla="*/ 19 w 273"/>
                <a:gd name="T43" fmla="*/ 74 h 296"/>
                <a:gd name="T44" fmla="*/ 23 w 273"/>
                <a:gd name="T45" fmla="*/ 74 h 296"/>
                <a:gd name="T46" fmla="*/ 27 w 273"/>
                <a:gd name="T47" fmla="*/ 74 h 296"/>
                <a:gd name="T48" fmla="*/ 30 w 273"/>
                <a:gd name="T49" fmla="*/ 74 h 296"/>
                <a:gd name="T50" fmla="*/ 34 w 273"/>
                <a:gd name="T51" fmla="*/ 74 h 296"/>
                <a:gd name="T52" fmla="*/ 37 w 273"/>
                <a:gd name="T53" fmla="*/ 74 h 296"/>
                <a:gd name="T54" fmla="*/ 41 w 273"/>
                <a:gd name="T55" fmla="*/ 74 h 296"/>
                <a:gd name="T56" fmla="*/ 44 w 273"/>
                <a:gd name="T57" fmla="*/ 74 h 296"/>
                <a:gd name="T58" fmla="*/ 47 w 273"/>
                <a:gd name="T59" fmla="*/ 74 h 296"/>
                <a:gd name="T60" fmla="*/ 49 w 273"/>
                <a:gd name="T61" fmla="*/ 74 h 296"/>
                <a:gd name="T62" fmla="*/ 51 w 273"/>
                <a:gd name="T63" fmla="*/ 74 h 296"/>
                <a:gd name="T64" fmla="*/ 53 w 273"/>
                <a:gd name="T65" fmla="*/ 74 h 296"/>
                <a:gd name="T66" fmla="*/ 59 w 273"/>
                <a:gd name="T67" fmla="*/ 74 h 296"/>
                <a:gd name="T68" fmla="*/ 63 w 273"/>
                <a:gd name="T69" fmla="*/ 73 h 296"/>
                <a:gd name="T70" fmla="*/ 66 w 273"/>
                <a:gd name="T71" fmla="*/ 71 h 296"/>
                <a:gd name="T72" fmla="*/ 67 w 273"/>
                <a:gd name="T73" fmla="*/ 69 h 296"/>
                <a:gd name="T74" fmla="*/ 68 w 273"/>
                <a:gd name="T75" fmla="*/ 67 h 296"/>
                <a:gd name="T76" fmla="*/ 68 w 273"/>
                <a:gd name="T77" fmla="*/ 66 h 296"/>
                <a:gd name="T78" fmla="*/ 68 w 273"/>
                <a:gd name="T79" fmla="*/ 65 h 296"/>
                <a:gd name="T80" fmla="*/ 67 w 273"/>
                <a:gd name="T81" fmla="*/ 64 h 296"/>
                <a:gd name="T82" fmla="*/ 67 w 273"/>
                <a:gd name="T83" fmla="*/ 61 h 296"/>
                <a:gd name="T84" fmla="*/ 66 w 273"/>
                <a:gd name="T85" fmla="*/ 55 h 296"/>
                <a:gd name="T86" fmla="*/ 64 w 273"/>
                <a:gd name="T87" fmla="*/ 47 h 296"/>
                <a:gd name="T88" fmla="*/ 63 w 273"/>
                <a:gd name="T89" fmla="*/ 37 h 296"/>
                <a:gd name="T90" fmla="*/ 61 w 273"/>
                <a:gd name="T91" fmla="*/ 25 h 296"/>
                <a:gd name="T92" fmla="*/ 59 w 273"/>
                <a:gd name="T93" fmla="*/ 15 h 296"/>
                <a:gd name="T94" fmla="*/ 58 w 273"/>
                <a:gd name="T95" fmla="*/ 6 h 296"/>
                <a:gd name="T96" fmla="*/ 57 w 273"/>
                <a:gd name="T97" fmla="*/ 1 h 296"/>
                <a:gd name="T98" fmla="*/ 54 w 273"/>
                <a:gd name="T99" fmla="*/ 0 h 296"/>
                <a:gd name="T100" fmla="*/ 57 w 273"/>
                <a:gd name="T101" fmla="*/ 23 h 296"/>
                <a:gd name="T102" fmla="*/ 59 w 273"/>
                <a:gd name="T103" fmla="*/ 40 h 296"/>
                <a:gd name="T104" fmla="*/ 60 w 273"/>
                <a:gd name="T105" fmla="*/ 51 h 296"/>
                <a:gd name="T106" fmla="*/ 60 w 273"/>
                <a:gd name="T107" fmla="*/ 60 h 296"/>
                <a:gd name="T108" fmla="*/ 60 w 273"/>
                <a:gd name="T109" fmla="*/ 65 h 296"/>
                <a:gd name="T110" fmla="*/ 59 w 273"/>
                <a:gd name="T111" fmla="*/ 67 h 296"/>
                <a:gd name="T112" fmla="*/ 58 w 273"/>
                <a:gd name="T113" fmla="*/ 68 h 296"/>
                <a:gd name="T114" fmla="*/ 58 w 273"/>
                <a:gd name="T115" fmla="*/ 68 h 2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3"/>
                <a:gd name="T175" fmla="*/ 0 h 296"/>
                <a:gd name="T176" fmla="*/ 273 w 273"/>
                <a:gd name="T177" fmla="*/ 296 h 2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3" h="296">
                  <a:moveTo>
                    <a:pt x="233" y="270"/>
                  </a:moveTo>
                  <a:lnTo>
                    <a:pt x="229" y="272"/>
                  </a:lnTo>
                  <a:lnTo>
                    <a:pt x="225" y="274"/>
                  </a:lnTo>
                  <a:lnTo>
                    <a:pt x="217" y="276"/>
                  </a:lnTo>
                  <a:lnTo>
                    <a:pt x="208" y="279"/>
                  </a:lnTo>
                  <a:lnTo>
                    <a:pt x="196" y="280"/>
                  </a:lnTo>
                  <a:lnTo>
                    <a:pt x="183" y="282"/>
                  </a:lnTo>
                  <a:lnTo>
                    <a:pt x="168" y="283"/>
                  </a:lnTo>
                  <a:lnTo>
                    <a:pt x="153" y="286"/>
                  </a:lnTo>
                  <a:lnTo>
                    <a:pt x="136" y="287"/>
                  </a:lnTo>
                  <a:lnTo>
                    <a:pt x="118" y="288"/>
                  </a:lnTo>
                  <a:lnTo>
                    <a:pt x="99" y="290"/>
                  </a:lnTo>
                  <a:lnTo>
                    <a:pt x="81" y="291"/>
                  </a:lnTo>
                  <a:lnTo>
                    <a:pt x="60" y="293"/>
                  </a:lnTo>
                  <a:lnTo>
                    <a:pt x="40" y="294"/>
                  </a:lnTo>
                  <a:lnTo>
                    <a:pt x="20" y="295"/>
                  </a:lnTo>
                  <a:lnTo>
                    <a:pt x="0" y="296"/>
                  </a:lnTo>
                  <a:lnTo>
                    <a:pt x="15" y="296"/>
                  </a:lnTo>
                  <a:lnTo>
                    <a:pt x="31" y="296"/>
                  </a:lnTo>
                  <a:lnTo>
                    <a:pt x="47" y="296"/>
                  </a:lnTo>
                  <a:lnTo>
                    <a:pt x="62" y="295"/>
                  </a:lnTo>
                  <a:lnTo>
                    <a:pt x="78" y="295"/>
                  </a:lnTo>
                  <a:lnTo>
                    <a:pt x="93" y="295"/>
                  </a:lnTo>
                  <a:lnTo>
                    <a:pt x="108" y="295"/>
                  </a:lnTo>
                  <a:lnTo>
                    <a:pt x="123" y="295"/>
                  </a:lnTo>
                  <a:lnTo>
                    <a:pt x="138" y="295"/>
                  </a:lnTo>
                  <a:lnTo>
                    <a:pt x="151" y="295"/>
                  </a:lnTo>
                  <a:lnTo>
                    <a:pt x="165" y="295"/>
                  </a:lnTo>
                  <a:lnTo>
                    <a:pt x="176" y="295"/>
                  </a:lnTo>
                  <a:lnTo>
                    <a:pt x="188" y="295"/>
                  </a:lnTo>
                  <a:lnTo>
                    <a:pt x="197" y="295"/>
                  </a:lnTo>
                  <a:lnTo>
                    <a:pt x="206" y="295"/>
                  </a:lnTo>
                  <a:lnTo>
                    <a:pt x="214" y="295"/>
                  </a:lnTo>
                  <a:lnTo>
                    <a:pt x="239" y="294"/>
                  </a:lnTo>
                  <a:lnTo>
                    <a:pt x="255" y="289"/>
                  </a:lnTo>
                  <a:lnTo>
                    <a:pt x="265" y="282"/>
                  </a:lnTo>
                  <a:lnTo>
                    <a:pt x="271" y="275"/>
                  </a:lnTo>
                  <a:lnTo>
                    <a:pt x="273" y="268"/>
                  </a:lnTo>
                  <a:lnTo>
                    <a:pt x="272" y="262"/>
                  </a:lnTo>
                  <a:lnTo>
                    <a:pt x="272" y="257"/>
                  </a:lnTo>
                  <a:lnTo>
                    <a:pt x="271" y="256"/>
                  </a:lnTo>
                  <a:lnTo>
                    <a:pt x="270" y="247"/>
                  </a:lnTo>
                  <a:lnTo>
                    <a:pt x="265" y="222"/>
                  </a:lnTo>
                  <a:lnTo>
                    <a:pt x="259" y="188"/>
                  </a:lnTo>
                  <a:lnTo>
                    <a:pt x="252" y="146"/>
                  </a:lnTo>
                  <a:lnTo>
                    <a:pt x="246" y="103"/>
                  </a:lnTo>
                  <a:lnTo>
                    <a:pt x="239" y="61"/>
                  </a:lnTo>
                  <a:lnTo>
                    <a:pt x="233" y="2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31" y="92"/>
                  </a:lnTo>
                  <a:lnTo>
                    <a:pt x="239" y="160"/>
                  </a:lnTo>
                  <a:lnTo>
                    <a:pt x="242" y="207"/>
                  </a:lnTo>
                  <a:lnTo>
                    <a:pt x="242" y="240"/>
                  </a:lnTo>
                  <a:lnTo>
                    <a:pt x="240" y="258"/>
                  </a:lnTo>
                  <a:lnTo>
                    <a:pt x="236" y="266"/>
                  </a:lnTo>
                  <a:lnTo>
                    <a:pt x="234" y="270"/>
                  </a:lnTo>
                  <a:lnTo>
                    <a:pt x="233" y="270"/>
                  </a:lnTo>
                  <a:close/>
                </a:path>
              </a:pathLst>
            </a:custGeom>
            <a:solidFill>
              <a:srgbClr val="A0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8" name="Freeform 310"/>
            <p:cNvSpPr>
              <a:spLocks/>
            </p:cNvSpPr>
            <p:nvPr/>
          </p:nvSpPr>
          <p:spPr bwMode="auto">
            <a:xfrm>
              <a:off x="5404" y="1915"/>
              <a:ext cx="158" cy="87"/>
            </a:xfrm>
            <a:custGeom>
              <a:avLst/>
              <a:gdLst>
                <a:gd name="T0" fmla="*/ 74 w 317"/>
                <a:gd name="T1" fmla="*/ 0 h 175"/>
                <a:gd name="T2" fmla="*/ 74 w 317"/>
                <a:gd name="T3" fmla="*/ 1 h 175"/>
                <a:gd name="T4" fmla="*/ 75 w 317"/>
                <a:gd name="T5" fmla="*/ 5 h 175"/>
                <a:gd name="T6" fmla="*/ 77 w 317"/>
                <a:gd name="T7" fmla="*/ 11 h 175"/>
                <a:gd name="T8" fmla="*/ 78 w 317"/>
                <a:gd name="T9" fmla="*/ 19 h 175"/>
                <a:gd name="T10" fmla="*/ 79 w 317"/>
                <a:gd name="T11" fmla="*/ 26 h 175"/>
                <a:gd name="T12" fmla="*/ 78 w 317"/>
                <a:gd name="T13" fmla="*/ 32 h 175"/>
                <a:gd name="T14" fmla="*/ 77 w 317"/>
                <a:gd name="T15" fmla="*/ 37 h 175"/>
                <a:gd name="T16" fmla="*/ 73 w 317"/>
                <a:gd name="T17" fmla="*/ 40 h 175"/>
                <a:gd name="T18" fmla="*/ 69 w 317"/>
                <a:gd name="T19" fmla="*/ 40 h 175"/>
                <a:gd name="T20" fmla="*/ 66 w 317"/>
                <a:gd name="T21" fmla="*/ 41 h 175"/>
                <a:gd name="T22" fmla="*/ 61 w 317"/>
                <a:gd name="T23" fmla="*/ 41 h 175"/>
                <a:gd name="T24" fmla="*/ 55 w 317"/>
                <a:gd name="T25" fmla="*/ 42 h 175"/>
                <a:gd name="T26" fmla="*/ 49 w 317"/>
                <a:gd name="T27" fmla="*/ 42 h 175"/>
                <a:gd name="T28" fmla="*/ 43 w 317"/>
                <a:gd name="T29" fmla="*/ 42 h 175"/>
                <a:gd name="T30" fmla="*/ 37 w 317"/>
                <a:gd name="T31" fmla="*/ 43 h 175"/>
                <a:gd name="T32" fmla="*/ 31 w 317"/>
                <a:gd name="T33" fmla="*/ 43 h 175"/>
                <a:gd name="T34" fmla="*/ 24 w 317"/>
                <a:gd name="T35" fmla="*/ 43 h 175"/>
                <a:gd name="T36" fmla="*/ 19 w 317"/>
                <a:gd name="T37" fmla="*/ 43 h 175"/>
                <a:gd name="T38" fmla="*/ 13 w 317"/>
                <a:gd name="T39" fmla="*/ 43 h 175"/>
                <a:gd name="T40" fmla="*/ 9 w 317"/>
                <a:gd name="T41" fmla="*/ 43 h 175"/>
                <a:gd name="T42" fmla="*/ 5 w 317"/>
                <a:gd name="T43" fmla="*/ 43 h 175"/>
                <a:gd name="T44" fmla="*/ 2 w 317"/>
                <a:gd name="T45" fmla="*/ 43 h 175"/>
                <a:gd name="T46" fmla="*/ 0 w 317"/>
                <a:gd name="T47" fmla="*/ 42 h 175"/>
                <a:gd name="T48" fmla="*/ 0 w 317"/>
                <a:gd name="T49" fmla="*/ 42 h 175"/>
                <a:gd name="T50" fmla="*/ 1 w 317"/>
                <a:gd name="T51" fmla="*/ 40 h 175"/>
                <a:gd name="T52" fmla="*/ 3 w 317"/>
                <a:gd name="T53" fmla="*/ 38 h 175"/>
                <a:gd name="T54" fmla="*/ 6 w 317"/>
                <a:gd name="T55" fmla="*/ 36 h 175"/>
                <a:gd name="T56" fmla="*/ 10 w 317"/>
                <a:gd name="T57" fmla="*/ 34 h 175"/>
                <a:gd name="T58" fmla="*/ 15 w 317"/>
                <a:gd name="T59" fmla="*/ 32 h 175"/>
                <a:gd name="T60" fmla="*/ 19 w 317"/>
                <a:gd name="T61" fmla="*/ 31 h 175"/>
                <a:gd name="T62" fmla="*/ 24 w 317"/>
                <a:gd name="T63" fmla="*/ 30 h 175"/>
                <a:gd name="T64" fmla="*/ 28 w 317"/>
                <a:gd name="T65" fmla="*/ 30 h 175"/>
                <a:gd name="T66" fmla="*/ 33 w 317"/>
                <a:gd name="T67" fmla="*/ 30 h 175"/>
                <a:gd name="T68" fmla="*/ 38 w 317"/>
                <a:gd name="T69" fmla="*/ 29 h 175"/>
                <a:gd name="T70" fmla="*/ 45 w 317"/>
                <a:gd name="T71" fmla="*/ 29 h 175"/>
                <a:gd name="T72" fmla="*/ 51 w 317"/>
                <a:gd name="T73" fmla="*/ 28 h 175"/>
                <a:gd name="T74" fmla="*/ 56 w 317"/>
                <a:gd name="T75" fmla="*/ 26 h 175"/>
                <a:gd name="T76" fmla="*/ 61 w 317"/>
                <a:gd name="T77" fmla="*/ 25 h 175"/>
                <a:gd name="T78" fmla="*/ 65 w 317"/>
                <a:gd name="T79" fmla="*/ 23 h 175"/>
                <a:gd name="T80" fmla="*/ 67 w 317"/>
                <a:gd name="T81" fmla="*/ 21 h 175"/>
                <a:gd name="T82" fmla="*/ 68 w 317"/>
                <a:gd name="T83" fmla="*/ 15 h 175"/>
                <a:gd name="T84" fmla="*/ 69 w 317"/>
                <a:gd name="T85" fmla="*/ 6 h 175"/>
                <a:gd name="T86" fmla="*/ 71 w 317"/>
                <a:gd name="T87" fmla="*/ 0 h 175"/>
                <a:gd name="T88" fmla="*/ 74 w 317"/>
                <a:gd name="T89" fmla="*/ 0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7"/>
                <a:gd name="T136" fmla="*/ 0 h 175"/>
                <a:gd name="T137" fmla="*/ 317 w 317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7" h="175">
                  <a:moveTo>
                    <a:pt x="296" y="0"/>
                  </a:moveTo>
                  <a:lnTo>
                    <a:pt x="299" y="7"/>
                  </a:lnTo>
                  <a:lnTo>
                    <a:pt x="303" y="23"/>
                  </a:lnTo>
                  <a:lnTo>
                    <a:pt x="309" y="47"/>
                  </a:lnTo>
                  <a:lnTo>
                    <a:pt x="315" y="76"/>
                  </a:lnTo>
                  <a:lnTo>
                    <a:pt x="317" y="104"/>
                  </a:lnTo>
                  <a:lnTo>
                    <a:pt x="315" y="130"/>
                  </a:lnTo>
                  <a:lnTo>
                    <a:pt x="308" y="149"/>
                  </a:lnTo>
                  <a:lnTo>
                    <a:pt x="292" y="160"/>
                  </a:lnTo>
                  <a:lnTo>
                    <a:pt x="279" y="162"/>
                  </a:lnTo>
                  <a:lnTo>
                    <a:pt x="264" y="164"/>
                  </a:lnTo>
                  <a:lnTo>
                    <a:pt x="244" y="166"/>
                  </a:lnTo>
                  <a:lnTo>
                    <a:pt x="222" y="168"/>
                  </a:lnTo>
                  <a:lnTo>
                    <a:pt x="199" y="169"/>
                  </a:lnTo>
                  <a:lnTo>
                    <a:pt x="175" y="171"/>
                  </a:lnTo>
                  <a:lnTo>
                    <a:pt x="150" y="172"/>
                  </a:lnTo>
                  <a:lnTo>
                    <a:pt x="125" y="174"/>
                  </a:lnTo>
                  <a:lnTo>
                    <a:pt x="99" y="174"/>
                  </a:lnTo>
                  <a:lnTo>
                    <a:pt x="76" y="175"/>
                  </a:lnTo>
                  <a:lnTo>
                    <a:pt x="55" y="175"/>
                  </a:lnTo>
                  <a:lnTo>
                    <a:pt x="37" y="174"/>
                  </a:lnTo>
                  <a:lnTo>
                    <a:pt x="21" y="174"/>
                  </a:lnTo>
                  <a:lnTo>
                    <a:pt x="9" y="172"/>
                  </a:lnTo>
                  <a:lnTo>
                    <a:pt x="2" y="170"/>
                  </a:lnTo>
                  <a:lnTo>
                    <a:pt x="0" y="168"/>
                  </a:lnTo>
                  <a:lnTo>
                    <a:pt x="5" y="161"/>
                  </a:lnTo>
                  <a:lnTo>
                    <a:pt x="14" y="153"/>
                  </a:lnTo>
                  <a:lnTo>
                    <a:pt x="27" y="145"/>
                  </a:lnTo>
                  <a:lnTo>
                    <a:pt x="43" y="137"/>
                  </a:lnTo>
                  <a:lnTo>
                    <a:pt x="60" y="130"/>
                  </a:lnTo>
                  <a:lnTo>
                    <a:pt x="78" y="124"/>
                  </a:lnTo>
                  <a:lnTo>
                    <a:pt x="97" y="121"/>
                  </a:lnTo>
                  <a:lnTo>
                    <a:pt x="114" y="121"/>
                  </a:lnTo>
                  <a:lnTo>
                    <a:pt x="133" y="122"/>
                  </a:lnTo>
                  <a:lnTo>
                    <a:pt x="154" y="119"/>
                  </a:lnTo>
                  <a:lnTo>
                    <a:pt x="180" y="117"/>
                  </a:lnTo>
                  <a:lnTo>
                    <a:pt x="204" y="113"/>
                  </a:lnTo>
                  <a:lnTo>
                    <a:pt x="227" y="107"/>
                  </a:lnTo>
                  <a:lnTo>
                    <a:pt x="247" y="101"/>
                  </a:lnTo>
                  <a:lnTo>
                    <a:pt x="262" y="94"/>
                  </a:lnTo>
                  <a:lnTo>
                    <a:pt x="270" y="87"/>
                  </a:lnTo>
                  <a:lnTo>
                    <a:pt x="274" y="62"/>
                  </a:lnTo>
                  <a:lnTo>
                    <a:pt x="278" y="27"/>
                  </a:lnTo>
                  <a:lnTo>
                    <a:pt x="284" y="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AD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39" name="Freeform 311"/>
            <p:cNvSpPr>
              <a:spLocks/>
            </p:cNvSpPr>
            <p:nvPr/>
          </p:nvSpPr>
          <p:spPr bwMode="auto">
            <a:xfrm>
              <a:off x="5395" y="1878"/>
              <a:ext cx="98" cy="62"/>
            </a:xfrm>
            <a:custGeom>
              <a:avLst/>
              <a:gdLst>
                <a:gd name="T0" fmla="*/ 2 w 195"/>
                <a:gd name="T1" fmla="*/ 31 h 123"/>
                <a:gd name="T2" fmla="*/ 1 w 195"/>
                <a:gd name="T3" fmla="*/ 26 h 123"/>
                <a:gd name="T4" fmla="*/ 0 w 195"/>
                <a:gd name="T5" fmla="*/ 17 h 123"/>
                <a:gd name="T6" fmla="*/ 1 w 195"/>
                <a:gd name="T7" fmla="*/ 7 h 123"/>
                <a:gd name="T8" fmla="*/ 5 w 195"/>
                <a:gd name="T9" fmla="*/ 1 h 123"/>
                <a:gd name="T10" fmla="*/ 9 w 195"/>
                <a:gd name="T11" fmla="*/ 1 h 123"/>
                <a:gd name="T12" fmla="*/ 15 w 195"/>
                <a:gd name="T13" fmla="*/ 0 h 123"/>
                <a:gd name="T14" fmla="*/ 23 w 195"/>
                <a:gd name="T15" fmla="*/ 0 h 123"/>
                <a:gd name="T16" fmla="*/ 30 w 195"/>
                <a:gd name="T17" fmla="*/ 1 h 123"/>
                <a:gd name="T18" fmla="*/ 37 w 195"/>
                <a:gd name="T19" fmla="*/ 1 h 123"/>
                <a:gd name="T20" fmla="*/ 43 w 195"/>
                <a:gd name="T21" fmla="*/ 1 h 123"/>
                <a:gd name="T22" fmla="*/ 48 w 195"/>
                <a:gd name="T23" fmla="*/ 1 h 123"/>
                <a:gd name="T24" fmla="*/ 49 w 195"/>
                <a:gd name="T25" fmla="*/ 1 h 123"/>
                <a:gd name="T26" fmla="*/ 48 w 195"/>
                <a:gd name="T27" fmla="*/ 2 h 123"/>
                <a:gd name="T28" fmla="*/ 45 w 195"/>
                <a:gd name="T29" fmla="*/ 2 h 123"/>
                <a:gd name="T30" fmla="*/ 41 w 195"/>
                <a:gd name="T31" fmla="*/ 4 h 123"/>
                <a:gd name="T32" fmla="*/ 36 w 195"/>
                <a:gd name="T33" fmla="*/ 5 h 123"/>
                <a:gd name="T34" fmla="*/ 30 w 195"/>
                <a:gd name="T35" fmla="*/ 6 h 123"/>
                <a:gd name="T36" fmla="*/ 25 w 195"/>
                <a:gd name="T37" fmla="*/ 8 h 123"/>
                <a:gd name="T38" fmla="*/ 20 w 195"/>
                <a:gd name="T39" fmla="*/ 10 h 123"/>
                <a:gd name="T40" fmla="*/ 17 w 195"/>
                <a:gd name="T41" fmla="*/ 11 h 123"/>
                <a:gd name="T42" fmla="*/ 14 w 195"/>
                <a:gd name="T43" fmla="*/ 13 h 123"/>
                <a:gd name="T44" fmla="*/ 12 w 195"/>
                <a:gd name="T45" fmla="*/ 16 h 123"/>
                <a:gd name="T46" fmla="*/ 10 w 195"/>
                <a:gd name="T47" fmla="*/ 20 h 123"/>
                <a:gd name="T48" fmla="*/ 9 w 195"/>
                <a:gd name="T49" fmla="*/ 24 h 123"/>
                <a:gd name="T50" fmla="*/ 7 w 195"/>
                <a:gd name="T51" fmla="*/ 27 h 123"/>
                <a:gd name="T52" fmla="*/ 5 w 195"/>
                <a:gd name="T53" fmla="*/ 30 h 123"/>
                <a:gd name="T54" fmla="*/ 4 w 195"/>
                <a:gd name="T55" fmla="*/ 31 h 123"/>
                <a:gd name="T56" fmla="*/ 2 w 195"/>
                <a:gd name="T57" fmla="*/ 31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5"/>
                <a:gd name="T88" fmla="*/ 0 h 123"/>
                <a:gd name="T89" fmla="*/ 195 w 195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5" h="123">
                  <a:moveTo>
                    <a:pt x="5" y="121"/>
                  </a:moveTo>
                  <a:lnTo>
                    <a:pt x="2" y="104"/>
                  </a:lnTo>
                  <a:lnTo>
                    <a:pt x="0" y="66"/>
                  </a:lnTo>
                  <a:lnTo>
                    <a:pt x="3" y="25"/>
                  </a:lnTo>
                  <a:lnTo>
                    <a:pt x="18" y="3"/>
                  </a:lnTo>
                  <a:lnTo>
                    <a:pt x="36" y="1"/>
                  </a:lnTo>
                  <a:lnTo>
                    <a:pt x="60" y="0"/>
                  </a:lnTo>
                  <a:lnTo>
                    <a:pt x="89" y="0"/>
                  </a:lnTo>
                  <a:lnTo>
                    <a:pt x="119" y="1"/>
                  </a:lnTo>
                  <a:lnTo>
                    <a:pt x="147" y="1"/>
                  </a:lnTo>
                  <a:lnTo>
                    <a:pt x="172" y="2"/>
                  </a:lnTo>
                  <a:lnTo>
                    <a:pt x="189" y="3"/>
                  </a:lnTo>
                  <a:lnTo>
                    <a:pt x="195" y="3"/>
                  </a:lnTo>
                  <a:lnTo>
                    <a:pt x="190" y="5"/>
                  </a:lnTo>
                  <a:lnTo>
                    <a:pt x="179" y="8"/>
                  </a:lnTo>
                  <a:lnTo>
                    <a:pt x="161" y="13"/>
                  </a:lnTo>
                  <a:lnTo>
                    <a:pt x="141" y="18"/>
                  </a:lnTo>
                  <a:lnTo>
                    <a:pt x="119" y="24"/>
                  </a:lnTo>
                  <a:lnTo>
                    <a:pt x="97" y="31"/>
                  </a:lnTo>
                  <a:lnTo>
                    <a:pt x="78" y="38"/>
                  </a:lnTo>
                  <a:lnTo>
                    <a:pt x="66" y="44"/>
                  </a:lnTo>
                  <a:lnTo>
                    <a:pt x="56" y="52"/>
                  </a:lnTo>
                  <a:lnTo>
                    <a:pt x="47" y="64"/>
                  </a:lnTo>
                  <a:lnTo>
                    <a:pt x="40" y="79"/>
                  </a:lnTo>
                  <a:lnTo>
                    <a:pt x="33" y="94"/>
                  </a:lnTo>
                  <a:lnTo>
                    <a:pt x="26" y="107"/>
                  </a:lnTo>
                  <a:lnTo>
                    <a:pt x="19" y="117"/>
                  </a:lnTo>
                  <a:lnTo>
                    <a:pt x="13" y="123"/>
                  </a:lnTo>
                  <a:lnTo>
                    <a:pt x="5" y="121"/>
                  </a:lnTo>
                  <a:close/>
                </a:path>
              </a:pathLst>
            </a:custGeom>
            <a:solidFill>
              <a:srgbClr val="F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0" name="Freeform 312"/>
            <p:cNvSpPr>
              <a:spLocks/>
            </p:cNvSpPr>
            <p:nvPr/>
          </p:nvSpPr>
          <p:spPr bwMode="auto">
            <a:xfrm>
              <a:off x="5175" y="2014"/>
              <a:ext cx="135" cy="21"/>
            </a:xfrm>
            <a:custGeom>
              <a:avLst/>
              <a:gdLst>
                <a:gd name="T0" fmla="*/ 8 w 270"/>
                <a:gd name="T1" fmla="*/ 11 h 41"/>
                <a:gd name="T2" fmla="*/ 0 w 270"/>
                <a:gd name="T3" fmla="*/ 11 h 41"/>
                <a:gd name="T4" fmla="*/ 0 w 270"/>
                <a:gd name="T5" fmla="*/ 0 h 41"/>
                <a:gd name="T6" fmla="*/ 68 w 270"/>
                <a:gd name="T7" fmla="*/ 0 h 41"/>
                <a:gd name="T8" fmla="*/ 68 w 270"/>
                <a:gd name="T9" fmla="*/ 9 h 41"/>
                <a:gd name="T10" fmla="*/ 8 w 270"/>
                <a:gd name="T11" fmla="*/ 1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41"/>
                <a:gd name="T20" fmla="*/ 270 w 27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41">
                  <a:moveTo>
                    <a:pt x="34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35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1" name="Rectangle 313"/>
            <p:cNvSpPr>
              <a:spLocks noChangeArrowheads="1"/>
            </p:cNvSpPr>
            <p:nvPr/>
          </p:nvSpPr>
          <p:spPr bwMode="auto">
            <a:xfrm>
              <a:off x="5189" y="1853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2" name="Rectangle 314"/>
            <p:cNvSpPr>
              <a:spLocks noChangeArrowheads="1"/>
            </p:cNvSpPr>
            <p:nvPr/>
          </p:nvSpPr>
          <p:spPr bwMode="auto">
            <a:xfrm>
              <a:off x="5227" y="1854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3" name="Rectangle 315"/>
            <p:cNvSpPr>
              <a:spLocks noChangeArrowheads="1"/>
            </p:cNvSpPr>
            <p:nvPr/>
          </p:nvSpPr>
          <p:spPr bwMode="auto">
            <a:xfrm>
              <a:off x="5266" y="1854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4" name="Rectangle 316"/>
            <p:cNvSpPr>
              <a:spLocks noChangeArrowheads="1"/>
            </p:cNvSpPr>
            <p:nvPr/>
          </p:nvSpPr>
          <p:spPr bwMode="auto">
            <a:xfrm>
              <a:off x="5266" y="1891"/>
              <a:ext cx="24" cy="24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5" name="Rectangle 317"/>
            <p:cNvSpPr>
              <a:spLocks noChangeArrowheads="1"/>
            </p:cNvSpPr>
            <p:nvPr/>
          </p:nvSpPr>
          <p:spPr bwMode="auto">
            <a:xfrm>
              <a:off x="5227" y="1891"/>
              <a:ext cx="24" cy="24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6" name="Rectangle 318"/>
            <p:cNvSpPr>
              <a:spLocks noChangeArrowheads="1"/>
            </p:cNvSpPr>
            <p:nvPr/>
          </p:nvSpPr>
          <p:spPr bwMode="auto">
            <a:xfrm>
              <a:off x="5190" y="1891"/>
              <a:ext cx="24" cy="24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7" name="Rectangle 319"/>
            <p:cNvSpPr>
              <a:spLocks noChangeArrowheads="1"/>
            </p:cNvSpPr>
            <p:nvPr/>
          </p:nvSpPr>
          <p:spPr bwMode="auto">
            <a:xfrm>
              <a:off x="5190" y="1929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8" name="Rectangle 320"/>
            <p:cNvSpPr>
              <a:spLocks noChangeArrowheads="1"/>
            </p:cNvSpPr>
            <p:nvPr/>
          </p:nvSpPr>
          <p:spPr bwMode="auto">
            <a:xfrm>
              <a:off x="5229" y="1929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49" name="Rectangle 321"/>
            <p:cNvSpPr>
              <a:spLocks noChangeArrowheads="1"/>
            </p:cNvSpPr>
            <p:nvPr/>
          </p:nvSpPr>
          <p:spPr bwMode="auto">
            <a:xfrm>
              <a:off x="5268" y="1929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0" name="Rectangle 322"/>
            <p:cNvSpPr>
              <a:spLocks noChangeArrowheads="1"/>
            </p:cNvSpPr>
            <p:nvPr/>
          </p:nvSpPr>
          <p:spPr bwMode="auto">
            <a:xfrm>
              <a:off x="5268" y="1964"/>
              <a:ext cx="24" cy="26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1" name="Rectangle 323"/>
            <p:cNvSpPr>
              <a:spLocks noChangeArrowheads="1"/>
            </p:cNvSpPr>
            <p:nvPr/>
          </p:nvSpPr>
          <p:spPr bwMode="auto">
            <a:xfrm>
              <a:off x="5229" y="1964"/>
              <a:ext cx="24" cy="26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2" name="Rectangle 324"/>
            <p:cNvSpPr>
              <a:spLocks noChangeArrowheads="1"/>
            </p:cNvSpPr>
            <p:nvPr/>
          </p:nvSpPr>
          <p:spPr bwMode="auto">
            <a:xfrm>
              <a:off x="5191" y="1964"/>
              <a:ext cx="25" cy="26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3" name="Freeform 325"/>
            <p:cNvSpPr>
              <a:spLocks/>
            </p:cNvSpPr>
            <p:nvPr/>
          </p:nvSpPr>
          <p:spPr bwMode="auto">
            <a:xfrm>
              <a:off x="5323" y="2059"/>
              <a:ext cx="322" cy="24"/>
            </a:xfrm>
            <a:custGeom>
              <a:avLst/>
              <a:gdLst>
                <a:gd name="T0" fmla="*/ 1 w 644"/>
                <a:gd name="T1" fmla="*/ 0 h 48"/>
                <a:gd name="T2" fmla="*/ 0 w 644"/>
                <a:gd name="T3" fmla="*/ 7 h 48"/>
                <a:gd name="T4" fmla="*/ 161 w 644"/>
                <a:gd name="T5" fmla="*/ 12 h 48"/>
                <a:gd name="T6" fmla="*/ 161 w 644"/>
                <a:gd name="T7" fmla="*/ 3 h 48"/>
                <a:gd name="T8" fmla="*/ 1 w 64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4"/>
                <a:gd name="T16" fmla="*/ 0 h 48"/>
                <a:gd name="T17" fmla="*/ 644 w 64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4" h="48">
                  <a:moveTo>
                    <a:pt x="7" y="0"/>
                  </a:moveTo>
                  <a:lnTo>
                    <a:pt x="0" y="28"/>
                  </a:lnTo>
                  <a:lnTo>
                    <a:pt x="644" y="48"/>
                  </a:lnTo>
                  <a:lnTo>
                    <a:pt x="644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4" name="Rectangle 326"/>
            <p:cNvSpPr>
              <a:spLocks noChangeArrowheads="1"/>
            </p:cNvSpPr>
            <p:nvPr/>
          </p:nvSpPr>
          <p:spPr bwMode="auto">
            <a:xfrm>
              <a:off x="5375" y="2133"/>
              <a:ext cx="291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5" name="Rectangle 327"/>
            <p:cNvSpPr>
              <a:spLocks noChangeArrowheads="1"/>
            </p:cNvSpPr>
            <p:nvPr/>
          </p:nvSpPr>
          <p:spPr bwMode="auto">
            <a:xfrm>
              <a:off x="5375" y="2167"/>
              <a:ext cx="29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6" name="Freeform 328"/>
            <p:cNvSpPr>
              <a:spLocks/>
            </p:cNvSpPr>
            <p:nvPr/>
          </p:nvSpPr>
          <p:spPr bwMode="auto">
            <a:xfrm>
              <a:off x="5185" y="2070"/>
              <a:ext cx="224" cy="227"/>
            </a:xfrm>
            <a:custGeom>
              <a:avLst/>
              <a:gdLst>
                <a:gd name="T0" fmla="*/ 109 w 450"/>
                <a:gd name="T1" fmla="*/ 90 h 452"/>
                <a:gd name="T2" fmla="*/ 88 w 450"/>
                <a:gd name="T3" fmla="*/ 50 h 452"/>
                <a:gd name="T4" fmla="*/ 89 w 450"/>
                <a:gd name="T5" fmla="*/ 28 h 452"/>
                <a:gd name="T6" fmla="*/ 88 w 450"/>
                <a:gd name="T7" fmla="*/ 18 h 452"/>
                <a:gd name="T8" fmla="*/ 81 w 450"/>
                <a:gd name="T9" fmla="*/ 13 h 452"/>
                <a:gd name="T10" fmla="*/ 70 w 450"/>
                <a:gd name="T11" fmla="*/ 8 h 452"/>
                <a:gd name="T12" fmla="*/ 54 w 450"/>
                <a:gd name="T13" fmla="*/ 3 h 452"/>
                <a:gd name="T14" fmla="*/ 43 w 450"/>
                <a:gd name="T15" fmla="*/ 0 h 452"/>
                <a:gd name="T16" fmla="*/ 41 w 450"/>
                <a:gd name="T17" fmla="*/ 0 h 452"/>
                <a:gd name="T18" fmla="*/ 41 w 450"/>
                <a:gd name="T19" fmla="*/ 1 h 452"/>
                <a:gd name="T20" fmla="*/ 40 w 450"/>
                <a:gd name="T21" fmla="*/ 1 h 452"/>
                <a:gd name="T22" fmla="*/ 19 w 450"/>
                <a:gd name="T23" fmla="*/ 7 h 452"/>
                <a:gd name="T24" fmla="*/ 7 w 450"/>
                <a:gd name="T25" fmla="*/ 13 h 452"/>
                <a:gd name="T26" fmla="*/ 2 w 450"/>
                <a:gd name="T27" fmla="*/ 16 h 452"/>
                <a:gd name="T28" fmla="*/ 1 w 450"/>
                <a:gd name="T29" fmla="*/ 19 h 452"/>
                <a:gd name="T30" fmla="*/ 0 w 450"/>
                <a:gd name="T31" fmla="*/ 20 h 452"/>
                <a:gd name="T32" fmla="*/ 0 w 450"/>
                <a:gd name="T33" fmla="*/ 20 h 452"/>
                <a:gd name="T34" fmla="*/ 0 w 450"/>
                <a:gd name="T35" fmla="*/ 21 h 452"/>
                <a:gd name="T36" fmla="*/ 0 w 450"/>
                <a:gd name="T37" fmla="*/ 22 h 452"/>
                <a:gd name="T38" fmla="*/ 3 w 450"/>
                <a:gd name="T39" fmla="*/ 28 h 452"/>
                <a:gd name="T40" fmla="*/ 6 w 450"/>
                <a:gd name="T41" fmla="*/ 30 h 452"/>
                <a:gd name="T42" fmla="*/ 6 w 450"/>
                <a:gd name="T43" fmla="*/ 30 h 452"/>
                <a:gd name="T44" fmla="*/ 3 w 450"/>
                <a:gd name="T45" fmla="*/ 35 h 452"/>
                <a:gd name="T46" fmla="*/ 0 w 450"/>
                <a:gd name="T47" fmla="*/ 39 h 452"/>
                <a:gd name="T48" fmla="*/ 0 w 450"/>
                <a:gd name="T49" fmla="*/ 42 h 452"/>
                <a:gd name="T50" fmla="*/ 2 w 450"/>
                <a:gd name="T51" fmla="*/ 50 h 452"/>
                <a:gd name="T52" fmla="*/ 5 w 450"/>
                <a:gd name="T53" fmla="*/ 61 h 452"/>
                <a:gd name="T54" fmla="*/ 4 w 450"/>
                <a:gd name="T55" fmla="*/ 67 h 452"/>
                <a:gd name="T56" fmla="*/ 5 w 450"/>
                <a:gd name="T57" fmla="*/ 71 h 452"/>
                <a:gd name="T58" fmla="*/ 7 w 450"/>
                <a:gd name="T59" fmla="*/ 73 h 452"/>
                <a:gd name="T60" fmla="*/ 9 w 450"/>
                <a:gd name="T61" fmla="*/ 75 h 452"/>
                <a:gd name="T62" fmla="*/ 13 w 450"/>
                <a:gd name="T63" fmla="*/ 76 h 452"/>
                <a:gd name="T64" fmla="*/ 20 w 450"/>
                <a:gd name="T65" fmla="*/ 78 h 452"/>
                <a:gd name="T66" fmla="*/ 26 w 450"/>
                <a:gd name="T67" fmla="*/ 79 h 452"/>
                <a:gd name="T68" fmla="*/ 30 w 450"/>
                <a:gd name="T69" fmla="*/ 82 h 452"/>
                <a:gd name="T70" fmla="*/ 33 w 450"/>
                <a:gd name="T71" fmla="*/ 87 h 452"/>
                <a:gd name="T72" fmla="*/ 38 w 450"/>
                <a:gd name="T73" fmla="*/ 91 h 452"/>
                <a:gd name="T74" fmla="*/ 44 w 450"/>
                <a:gd name="T75" fmla="*/ 94 h 452"/>
                <a:gd name="T76" fmla="*/ 49 w 450"/>
                <a:gd name="T77" fmla="*/ 97 h 452"/>
                <a:gd name="T78" fmla="*/ 53 w 450"/>
                <a:gd name="T79" fmla="*/ 100 h 452"/>
                <a:gd name="T80" fmla="*/ 58 w 450"/>
                <a:gd name="T81" fmla="*/ 104 h 452"/>
                <a:gd name="T82" fmla="*/ 65 w 450"/>
                <a:gd name="T83" fmla="*/ 109 h 452"/>
                <a:gd name="T84" fmla="*/ 74 w 450"/>
                <a:gd name="T85" fmla="*/ 114 h 452"/>
                <a:gd name="T86" fmla="*/ 85 w 450"/>
                <a:gd name="T87" fmla="*/ 113 h 452"/>
                <a:gd name="T88" fmla="*/ 96 w 450"/>
                <a:gd name="T89" fmla="*/ 108 h 452"/>
                <a:gd name="T90" fmla="*/ 105 w 450"/>
                <a:gd name="T91" fmla="*/ 101 h 452"/>
                <a:gd name="T92" fmla="*/ 111 w 450"/>
                <a:gd name="T93" fmla="*/ 95 h 452"/>
                <a:gd name="T94" fmla="*/ 111 w 450"/>
                <a:gd name="T95" fmla="*/ 92 h 4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0"/>
                <a:gd name="T145" fmla="*/ 0 h 452"/>
                <a:gd name="T146" fmla="*/ 450 w 450"/>
                <a:gd name="T147" fmla="*/ 452 h 4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0" h="452">
                  <a:moveTo>
                    <a:pt x="446" y="366"/>
                  </a:moveTo>
                  <a:lnTo>
                    <a:pt x="439" y="357"/>
                  </a:lnTo>
                  <a:lnTo>
                    <a:pt x="349" y="237"/>
                  </a:lnTo>
                  <a:lnTo>
                    <a:pt x="354" y="199"/>
                  </a:lnTo>
                  <a:lnTo>
                    <a:pt x="357" y="154"/>
                  </a:lnTo>
                  <a:lnTo>
                    <a:pt x="360" y="111"/>
                  </a:lnTo>
                  <a:lnTo>
                    <a:pt x="357" y="81"/>
                  </a:lnTo>
                  <a:lnTo>
                    <a:pt x="353" y="71"/>
                  </a:lnTo>
                  <a:lnTo>
                    <a:pt x="342" y="61"/>
                  </a:lnTo>
                  <a:lnTo>
                    <a:pt x="327" y="50"/>
                  </a:lnTo>
                  <a:lnTo>
                    <a:pt x="307" y="41"/>
                  </a:lnTo>
                  <a:lnTo>
                    <a:pt x="281" y="31"/>
                  </a:lnTo>
                  <a:lnTo>
                    <a:pt x="251" y="20"/>
                  </a:lnTo>
                  <a:lnTo>
                    <a:pt x="217" y="11"/>
                  </a:lnTo>
                  <a:lnTo>
                    <a:pt x="176" y="1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5" y="1"/>
                  </a:lnTo>
                  <a:lnTo>
                    <a:pt x="164" y="2"/>
                  </a:lnTo>
                  <a:lnTo>
                    <a:pt x="163" y="2"/>
                  </a:lnTo>
                  <a:lnTo>
                    <a:pt x="115" y="16"/>
                  </a:lnTo>
                  <a:lnTo>
                    <a:pt x="78" y="28"/>
                  </a:lnTo>
                  <a:lnTo>
                    <a:pt x="51" y="39"/>
                  </a:lnTo>
                  <a:lnTo>
                    <a:pt x="31" y="49"/>
                  </a:lnTo>
                  <a:lnTo>
                    <a:pt x="19" y="57"/>
                  </a:lnTo>
                  <a:lnTo>
                    <a:pt x="10" y="64"/>
                  </a:lnTo>
                  <a:lnTo>
                    <a:pt x="7" y="70"/>
                  </a:lnTo>
                  <a:lnTo>
                    <a:pt x="5" y="73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2" y="109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14" y="137"/>
                  </a:lnTo>
                  <a:lnTo>
                    <a:pt x="6" y="148"/>
                  </a:lnTo>
                  <a:lnTo>
                    <a:pt x="1" y="156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2" y="178"/>
                  </a:lnTo>
                  <a:lnTo>
                    <a:pt x="10" y="197"/>
                  </a:lnTo>
                  <a:lnTo>
                    <a:pt x="29" y="225"/>
                  </a:lnTo>
                  <a:lnTo>
                    <a:pt x="22" y="240"/>
                  </a:lnTo>
                  <a:lnTo>
                    <a:pt x="19" y="254"/>
                  </a:lnTo>
                  <a:lnTo>
                    <a:pt x="17" y="266"/>
                  </a:lnTo>
                  <a:lnTo>
                    <a:pt x="20" y="277"/>
                  </a:lnTo>
                  <a:lnTo>
                    <a:pt x="22" y="283"/>
                  </a:lnTo>
                  <a:lnTo>
                    <a:pt x="25" y="288"/>
                  </a:lnTo>
                  <a:lnTo>
                    <a:pt x="30" y="291"/>
                  </a:lnTo>
                  <a:lnTo>
                    <a:pt x="36" y="295"/>
                  </a:lnTo>
                  <a:lnTo>
                    <a:pt x="39" y="296"/>
                  </a:lnTo>
                  <a:lnTo>
                    <a:pt x="45" y="299"/>
                  </a:lnTo>
                  <a:lnTo>
                    <a:pt x="55" y="303"/>
                  </a:lnTo>
                  <a:lnTo>
                    <a:pt x="67" y="306"/>
                  </a:lnTo>
                  <a:lnTo>
                    <a:pt x="80" y="310"/>
                  </a:lnTo>
                  <a:lnTo>
                    <a:pt x="93" y="313"/>
                  </a:lnTo>
                  <a:lnTo>
                    <a:pt x="106" y="315"/>
                  </a:lnTo>
                  <a:lnTo>
                    <a:pt x="119" y="316"/>
                  </a:lnTo>
                  <a:lnTo>
                    <a:pt x="123" y="326"/>
                  </a:lnTo>
                  <a:lnTo>
                    <a:pt x="128" y="335"/>
                  </a:lnTo>
                  <a:lnTo>
                    <a:pt x="135" y="344"/>
                  </a:lnTo>
                  <a:lnTo>
                    <a:pt x="143" y="352"/>
                  </a:lnTo>
                  <a:lnTo>
                    <a:pt x="153" y="360"/>
                  </a:lnTo>
                  <a:lnTo>
                    <a:pt x="165" y="368"/>
                  </a:lnTo>
                  <a:lnTo>
                    <a:pt x="179" y="375"/>
                  </a:lnTo>
                  <a:lnTo>
                    <a:pt x="194" y="380"/>
                  </a:lnTo>
                  <a:lnTo>
                    <a:pt x="199" y="384"/>
                  </a:lnTo>
                  <a:lnTo>
                    <a:pt x="206" y="390"/>
                  </a:lnTo>
                  <a:lnTo>
                    <a:pt x="214" y="397"/>
                  </a:lnTo>
                  <a:lnTo>
                    <a:pt x="225" y="405"/>
                  </a:lnTo>
                  <a:lnTo>
                    <a:pt x="235" y="414"/>
                  </a:lnTo>
                  <a:lnTo>
                    <a:pt x="248" y="424"/>
                  </a:lnTo>
                  <a:lnTo>
                    <a:pt x="262" y="433"/>
                  </a:lnTo>
                  <a:lnTo>
                    <a:pt x="277" y="442"/>
                  </a:lnTo>
                  <a:lnTo>
                    <a:pt x="299" y="451"/>
                  </a:lnTo>
                  <a:lnTo>
                    <a:pt x="320" y="452"/>
                  </a:lnTo>
                  <a:lnTo>
                    <a:pt x="342" y="449"/>
                  </a:lnTo>
                  <a:lnTo>
                    <a:pt x="365" y="441"/>
                  </a:lnTo>
                  <a:lnTo>
                    <a:pt x="386" y="428"/>
                  </a:lnTo>
                  <a:lnTo>
                    <a:pt x="406" y="414"/>
                  </a:lnTo>
                  <a:lnTo>
                    <a:pt x="423" y="401"/>
                  </a:lnTo>
                  <a:lnTo>
                    <a:pt x="437" y="386"/>
                  </a:lnTo>
                  <a:lnTo>
                    <a:pt x="445" y="376"/>
                  </a:lnTo>
                  <a:lnTo>
                    <a:pt x="450" y="372"/>
                  </a:lnTo>
                  <a:lnTo>
                    <a:pt x="446" y="3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7" name="Freeform 329"/>
            <p:cNvSpPr>
              <a:spLocks/>
            </p:cNvSpPr>
            <p:nvPr/>
          </p:nvSpPr>
          <p:spPr bwMode="auto">
            <a:xfrm>
              <a:off x="5231" y="2085"/>
              <a:ext cx="163" cy="191"/>
            </a:xfrm>
            <a:custGeom>
              <a:avLst/>
              <a:gdLst>
                <a:gd name="T0" fmla="*/ 70 w 326"/>
                <a:gd name="T1" fmla="*/ 95 h 383"/>
                <a:gd name="T2" fmla="*/ 69 w 326"/>
                <a:gd name="T3" fmla="*/ 94 h 383"/>
                <a:gd name="T4" fmla="*/ 58 w 326"/>
                <a:gd name="T5" fmla="*/ 86 h 383"/>
                <a:gd name="T6" fmla="*/ 46 w 326"/>
                <a:gd name="T7" fmla="*/ 77 h 383"/>
                <a:gd name="T8" fmla="*/ 39 w 326"/>
                <a:gd name="T9" fmla="*/ 75 h 383"/>
                <a:gd name="T10" fmla="*/ 28 w 326"/>
                <a:gd name="T11" fmla="*/ 71 h 383"/>
                <a:gd name="T12" fmla="*/ 22 w 326"/>
                <a:gd name="T13" fmla="*/ 63 h 383"/>
                <a:gd name="T14" fmla="*/ 17 w 326"/>
                <a:gd name="T15" fmla="*/ 44 h 383"/>
                <a:gd name="T16" fmla="*/ 15 w 326"/>
                <a:gd name="T17" fmla="*/ 29 h 383"/>
                <a:gd name="T18" fmla="*/ 11 w 326"/>
                <a:gd name="T19" fmla="*/ 22 h 383"/>
                <a:gd name="T20" fmla="*/ 9 w 326"/>
                <a:gd name="T21" fmla="*/ 20 h 383"/>
                <a:gd name="T22" fmla="*/ 1 w 326"/>
                <a:gd name="T23" fmla="*/ 9 h 383"/>
                <a:gd name="T24" fmla="*/ 1 w 326"/>
                <a:gd name="T25" fmla="*/ 4 h 383"/>
                <a:gd name="T26" fmla="*/ 3 w 326"/>
                <a:gd name="T27" fmla="*/ 5 h 383"/>
                <a:gd name="T28" fmla="*/ 5 w 326"/>
                <a:gd name="T29" fmla="*/ 9 h 383"/>
                <a:gd name="T30" fmla="*/ 9 w 326"/>
                <a:gd name="T31" fmla="*/ 9 h 383"/>
                <a:gd name="T32" fmla="*/ 13 w 326"/>
                <a:gd name="T33" fmla="*/ 6 h 383"/>
                <a:gd name="T34" fmla="*/ 7 w 326"/>
                <a:gd name="T35" fmla="*/ 6 h 383"/>
                <a:gd name="T36" fmla="*/ 6 w 326"/>
                <a:gd name="T37" fmla="*/ 2 h 383"/>
                <a:gd name="T38" fmla="*/ 11 w 326"/>
                <a:gd name="T39" fmla="*/ 1 h 383"/>
                <a:gd name="T40" fmla="*/ 14 w 326"/>
                <a:gd name="T41" fmla="*/ 0 h 383"/>
                <a:gd name="T42" fmla="*/ 19 w 326"/>
                <a:gd name="T43" fmla="*/ 4 h 383"/>
                <a:gd name="T44" fmla="*/ 22 w 326"/>
                <a:gd name="T45" fmla="*/ 10 h 383"/>
                <a:gd name="T46" fmla="*/ 25 w 326"/>
                <a:gd name="T47" fmla="*/ 16 h 383"/>
                <a:gd name="T48" fmla="*/ 30 w 326"/>
                <a:gd name="T49" fmla="*/ 22 h 383"/>
                <a:gd name="T50" fmla="*/ 37 w 326"/>
                <a:gd name="T51" fmla="*/ 29 h 383"/>
                <a:gd name="T52" fmla="*/ 43 w 326"/>
                <a:gd name="T53" fmla="*/ 34 h 383"/>
                <a:gd name="T54" fmla="*/ 50 w 326"/>
                <a:gd name="T55" fmla="*/ 33 h 383"/>
                <a:gd name="T56" fmla="*/ 44 w 326"/>
                <a:gd name="T57" fmla="*/ 29 h 383"/>
                <a:gd name="T58" fmla="*/ 45 w 326"/>
                <a:gd name="T59" fmla="*/ 20 h 383"/>
                <a:gd name="T60" fmla="*/ 50 w 326"/>
                <a:gd name="T61" fmla="*/ 13 h 383"/>
                <a:gd name="T62" fmla="*/ 47 w 326"/>
                <a:gd name="T63" fmla="*/ 14 h 383"/>
                <a:gd name="T64" fmla="*/ 42 w 326"/>
                <a:gd name="T65" fmla="*/ 16 h 383"/>
                <a:gd name="T66" fmla="*/ 38 w 326"/>
                <a:gd name="T67" fmla="*/ 14 h 383"/>
                <a:gd name="T68" fmla="*/ 35 w 326"/>
                <a:gd name="T69" fmla="*/ 7 h 383"/>
                <a:gd name="T70" fmla="*/ 28 w 326"/>
                <a:gd name="T71" fmla="*/ 2 h 383"/>
                <a:gd name="T72" fmla="*/ 40 w 326"/>
                <a:gd name="T73" fmla="*/ 5 h 383"/>
                <a:gd name="T74" fmla="*/ 53 w 326"/>
                <a:gd name="T75" fmla="*/ 11 h 383"/>
                <a:gd name="T76" fmla="*/ 58 w 326"/>
                <a:gd name="T77" fmla="*/ 14 h 383"/>
                <a:gd name="T78" fmla="*/ 60 w 326"/>
                <a:gd name="T79" fmla="*/ 19 h 383"/>
                <a:gd name="T80" fmla="*/ 59 w 326"/>
                <a:gd name="T81" fmla="*/ 35 h 383"/>
                <a:gd name="T82" fmla="*/ 58 w 326"/>
                <a:gd name="T83" fmla="*/ 38 h 383"/>
                <a:gd name="T84" fmla="*/ 55 w 326"/>
                <a:gd name="T85" fmla="*/ 45 h 383"/>
                <a:gd name="T86" fmla="*/ 53 w 326"/>
                <a:gd name="T87" fmla="*/ 51 h 383"/>
                <a:gd name="T88" fmla="*/ 59 w 326"/>
                <a:gd name="T89" fmla="*/ 56 h 383"/>
                <a:gd name="T90" fmla="*/ 59 w 326"/>
                <a:gd name="T91" fmla="*/ 56 h 383"/>
                <a:gd name="T92" fmla="*/ 82 w 326"/>
                <a:gd name="T93" fmla="*/ 86 h 383"/>
                <a:gd name="T94" fmla="*/ 79 w 326"/>
                <a:gd name="T95" fmla="*/ 89 h 383"/>
                <a:gd name="T96" fmla="*/ 72 w 326"/>
                <a:gd name="T97" fmla="*/ 94 h 3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383"/>
                <a:gd name="T149" fmla="*/ 326 w 326"/>
                <a:gd name="T150" fmla="*/ 383 h 3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383">
                  <a:moveTo>
                    <a:pt x="278" y="383"/>
                  </a:moveTo>
                  <a:lnTo>
                    <a:pt x="278" y="383"/>
                  </a:lnTo>
                  <a:lnTo>
                    <a:pt x="275" y="379"/>
                  </a:lnTo>
                  <a:lnTo>
                    <a:pt x="264" y="371"/>
                  </a:lnTo>
                  <a:lnTo>
                    <a:pt x="250" y="360"/>
                  </a:lnTo>
                  <a:lnTo>
                    <a:pt x="233" y="346"/>
                  </a:lnTo>
                  <a:lnTo>
                    <a:pt x="216" y="332"/>
                  </a:lnTo>
                  <a:lnTo>
                    <a:pt x="199" y="321"/>
                  </a:lnTo>
                  <a:lnTo>
                    <a:pt x="185" y="310"/>
                  </a:lnTo>
                  <a:lnTo>
                    <a:pt x="174" y="306"/>
                  </a:lnTo>
                  <a:lnTo>
                    <a:pt x="165" y="303"/>
                  </a:lnTo>
                  <a:lnTo>
                    <a:pt x="154" y="301"/>
                  </a:lnTo>
                  <a:lnTo>
                    <a:pt x="140" y="298"/>
                  </a:lnTo>
                  <a:lnTo>
                    <a:pt x="126" y="293"/>
                  </a:lnTo>
                  <a:lnTo>
                    <a:pt x="112" y="287"/>
                  </a:lnTo>
                  <a:lnTo>
                    <a:pt x="101" y="279"/>
                  </a:lnTo>
                  <a:lnTo>
                    <a:pt x="92" y="269"/>
                  </a:lnTo>
                  <a:lnTo>
                    <a:pt x="89" y="255"/>
                  </a:lnTo>
                  <a:lnTo>
                    <a:pt x="83" y="225"/>
                  </a:lnTo>
                  <a:lnTo>
                    <a:pt x="74" y="199"/>
                  </a:lnTo>
                  <a:lnTo>
                    <a:pt x="66" y="177"/>
                  </a:lnTo>
                  <a:lnTo>
                    <a:pt x="63" y="158"/>
                  </a:lnTo>
                  <a:lnTo>
                    <a:pt x="61" y="139"/>
                  </a:lnTo>
                  <a:lnTo>
                    <a:pt x="60" y="117"/>
                  </a:lnTo>
                  <a:lnTo>
                    <a:pt x="56" y="98"/>
                  </a:lnTo>
                  <a:lnTo>
                    <a:pt x="48" y="90"/>
                  </a:lnTo>
                  <a:lnTo>
                    <a:pt x="45" y="89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1"/>
                  </a:lnTo>
                  <a:lnTo>
                    <a:pt x="23" y="70"/>
                  </a:lnTo>
                  <a:lnTo>
                    <a:pt x="14" y="55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1" y="41"/>
                  </a:lnTo>
                  <a:lnTo>
                    <a:pt x="27" y="41"/>
                  </a:lnTo>
                  <a:lnTo>
                    <a:pt x="34" y="38"/>
                  </a:lnTo>
                  <a:lnTo>
                    <a:pt x="42" y="34"/>
                  </a:lnTo>
                  <a:lnTo>
                    <a:pt x="49" y="29"/>
                  </a:lnTo>
                  <a:lnTo>
                    <a:pt x="54" y="25"/>
                  </a:lnTo>
                  <a:lnTo>
                    <a:pt x="59" y="21"/>
                  </a:lnTo>
                  <a:lnTo>
                    <a:pt x="60" y="20"/>
                  </a:lnTo>
                  <a:lnTo>
                    <a:pt x="28" y="26"/>
                  </a:lnTo>
                  <a:lnTo>
                    <a:pt x="15" y="14"/>
                  </a:lnTo>
                  <a:lnTo>
                    <a:pt x="21" y="12"/>
                  </a:lnTo>
                  <a:lnTo>
                    <a:pt x="27" y="10"/>
                  </a:lnTo>
                  <a:lnTo>
                    <a:pt x="33" y="9"/>
                  </a:lnTo>
                  <a:lnTo>
                    <a:pt x="38" y="6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4" y="6"/>
                  </a:lnTo>
                  <a:lnTo>
                    <a:pt x="68" y="12"/>
                  </a:lnTo>
                  <a:lnTo>
                    <a:pt x="74" y="19"/>
                  </a:lnTo>
                  <a:lnTo>
                    <a:pt x="79" y="26"/>
                  </a:lnTo>
                  <a:lnTo>
                    <a:pt x="84" y="34"/>
                  </a:lnTo>
                  <a:lnTo>
                    <a:pt x="89" y="43"/>
                  </a:lnTo>
                  <a:lnTo>
                    <a:pt x="94" y="52"/>
                  </a:lnTo>
                  <a:lnTo>
                    <a:pt x="98" y="62"/>
                  </a:lnTo>
                  <a:lnTo>
                    <a:pt x="101" y="64"/>
                  </a:lnTo>
                  <a:lnTo>
                    <a:pt x="105" y="70"/>
                  </a:lnTo>
                  <a:lnTo>
                    <a:pt x="112" y="79"/>
                  </a:lnTo>
                  <a:lnTo>
                    <a:pt x="121" y="89"/>
                  </a:lnTo>
                  <a:lnTo>
                    <a:pt x="131" y="101"/>
                  </a:lnTo>
                  <a:lnTo>
                    <a:pt x="139" y="111"/>
                  </a:lnTo>
                  <a:lnTo>
                    <a:pt x="147" y="119"/>
                  </a:lnTo>
                  <a:lnTo>
                    <a:pt x="154" y="124"/>
                  </a:lnTo>
                  <a:lnTo>
                    <a:pt x="164" y="129"/>
                  </a:lnTo>
                  <a:lnTo>
                    <a:pt x="175" y="136"/>
                  </a:lnTo>
                  <a:lnTo>
                    <a:pt x="182" y="140"/>
                  </a:lnTo>
                  <a:lnTo>
                    <a:pt x="186" y="142"/>
                  </a:lnTo>
                  <a:lnTo>
                    <a:pt x="203" y="135"/>
                  </a:lnTo>
                  <a:lnTo>
                    <a:pt x="199" y="133"/>
                  </a:lnTo>
                  <a:lnTo>
                    <a:pt x="189" y="127"/>
                  </a:lnTo>
                  <a:lnTo>
                    <a:pt x="179" y="119"/>
                  </a:lnTo>
                  <a:lnTo>
                    <a:pt x="175" y="108"/>
                  </a:lnTo>
                  <a:lnTo>
                    <a:pt x="178" y="95"/>
                  </a:lnTo>
                  <a:lnTo>
                    <a:pt x="181" y="82"/>
                  </a:lnTo>
                  <a:lnTo>
                    <a:pt x="185" y="72"/>
                  </a:lnTo>
                  <a:lnTo>
                    <a:pt x="186" y="68"/>
                  </a:lnTo>
                  <a:lnTo>
                    <a:pt x="200" y="53"/>
                  </a:lnTo>
                  <a:lnTo>
                    <a:pt x="199" y="55"/>
                  </a:lnTo>
                  <a:lnTo>
                    <a:pt x="195" y="57"/>
                  </a:lnTo>
                  <a:lnTo>
                    <a:pt x="189" y="59"/>
                  </a:lnTo>
                  <a:lnTo>
                    <a:pt x="184" y="63"/>
                  </a:lnTo>
                  <a:lnTo>
                    <a:pt x="177" y="65"/>
                  </a:lnTo>
                  <a:lnTo>
                    <a:pt x="170" y="67"/>
                  </a:lnTo>
                  <a:lnTo>
                    <a:pt x="163" y="67"/>
                  </a:lnTo>
                  <a:lnTo>
                    <a:pt x="158" y="65"/>
                  </a:lnTo>
                  <a:lnTo>
                    <a:pt x="150" y="56"/>
                  </a:lnTo>
                  <a:lnTo>
                    <a:pt x="144" y="44"/>
                  </a:lnTo>
                  <a:lnTo>
                    <a:pt x="140" y="34"/>
                  </a:lnTo>
                  <a:lnTo>
                    <a:pt x="137" y="30"/>
                  </a:lnTo>
                  <a:lnTo>
                    <a:pt x="112" y="21"/>
                  </a:lnTo>
                  <a:lnTo>
                    <a:pt x="110" y="10"/>
                  </a:lnTo>
                  <a:lnTo>
                    <a:pt x="113" y="11"/>
                  </a:lnTo>
                  <a:lnTo>
                    <a:pt x="124" y="13"/>
                  </a:lnTo>
                  <a:lnTo>
                    <a:pt x="139" y="17"/>
                  </a:lnTo>
                  <a:lnTo>
                    <a:pt x="157" y="22"/>
                  </a:lnTo>
                  <a:lnTo>
                    <a:pt x="177" y="28"/>
                  </a:lnTo>
                  <a:lnTo>
                    <a:pt x="196" y="36"/>
                  </a:lnTo>
                  <a:lnTo>
                    <a:pt x="214" y="44"/>
                  </a:lnTo>
                  <a:lnTo>
                    <a:pt x="228" y="53"/>
                  </a:lnTo>
                  <a:lnTo>
                    <a:pt x="230" y="55"/>
                  </a:lnTo>
                  <a:lnTo>
                    <a:pt x="233" y="56"/>
                  </a:lnTo>
                  <a:lnTo>
                    <a:pt x="237" y="59"/>
                  </a:lnTo>
                  <a:lnTo>
                    <a:pt x="241" y="64"/>
                  </a:lnTo>
                  <a:lnTo>
                    <a:pt x="242" y="78"/>
                  </a:lnTo>
                  <a:lnTo>
                    <a:pt x="242" y="96"/>
                  </a:lnTo>
                  <a:lnTo>
                    <a:pt x="240" y="118"/>
                  </a:lnTo>
                  <a:lnTo>
                    <a:pt x="239" y="141"/>
                  </a:lnTo>
                  <a:lnTo>
                    <a:pt x="237" y="146"/>
                  </a:lnTo>
                  <a:lnTo>
                    <a:pt x="235" y="150"/>
                  </a:lnTo>
                  <a:lnTo>
                    <a:pt x="233" y="155"/>
                  </a:lnTo>
                  <a:lnTo>
                    <a:pt x="232" y="158"/>
                  </a:lnTo>
                  <a:lnTo>
                    <a:pt x="228" y="170"/>
                  </a:lnTo>
                  <a:lnTo>
                    <a:pt x="223" y="182"/>
                  </a:lnTo>
                  <a:lnTo>
                    <a:pt x="216" y="193"/>
                  </a:lnTo>
                  <a:lnTo>
                    <a:pt x="212" y="200"/>
                  </a:lnTo>
                  <a:lnTo>
                    <a:pt x="212" y="206"/>
                  </a:lnTo>
                  <a:lnTo>
                    <a:pt x="215" y="211"/>
                  </a:lnTo>
                  <a:lnTo>
                    <a:pt x="222" y="218"/>
                  </a:lnTo>
                  <a:lnTo>
                    <a:pt x="237" y="225"/>
                  </a:lnTo>
                  <a:lnTo>
                    <a:pt x="238" y="225"/>
                  </a:lnTo>
                  <a:lnTo>
                    <a:pt x="239" y="226"/>
                  </a:lnTo>
                  <a:lnTo>
                    <a:pt x="326" y="343"/>
                  </a:lnTo>
                  <a:lnTo>
                    <a:pt x="325" y="344"/>
                  </a:lnTo>
                  <a:lnTo>
                    <a:pt x="323" y="346"/>
                  </a:lnTo>
                  <a:lnTo>
                    <a:pt x="318" y="351"/>
                  </a:lnTo>
                  <a:lnTo>
                    <a:pt x="313" y="356"/>
                  </a:lnTo>
                  <a:lnTo>
                    <a:pt x="306" y="362"/>
                  </a:lnTo>
                  <a:lnTo>
                    <a:pt x="298" y="369"/>
                  </a:lnTo>
                  <a:lnTo>
                    <a:pt x="288" y="376"/>
                  </a:lnTo>
                  <a:lnTo>
                    <a:pt x="278" y="383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8" name="Freeform 330"/>
            <p:cNvSpPr>
              <a:spLocks/>
            </p:cNvSpPr>
            <p:nvPr/>
          </p:nvSpPr>
          <p:spPr bwMode="auto">
            <a:xfrm>
              <a:off x="5197" y="2095"/>
              <a:ext cx="173" cy="191"/>
            </a:xfrm>
            <a:custGeom>
              <a:avLst/>
              <a:gdLst>
                <a:gd name="T0" fmla="*/ 14 w 345"/>
                <a:gd name="T1" fmla="*/ 1 h 382"/>
                <a:gd name="T2" fmla="*/ 9 w 345"/>
                <a:gd name="T3" fmla="*/ 3 h 382"/>
                <a:gd name="T4" fmla="*/ 5 w 345"/>
                <a:gd name="T5" fmla="*/ 6 h 382"/>
                <a:gd name="T6" fmla="*/ 2 w 345"/>
                <a:gd name="T7" fmla="*/ 7 h 382"/>
                <a:gd name="T8" fmla="*/ 1 w 345"/>
                <a:gd name="T9" fmla="*/ 9 h 382"/>
                <a:gd name="T10" fmla="*/ 1 w 345"/>
                <a:gd name="T11" fmla="*/ 10 h 382"/>
                <a:gd name="T12" fmla="*/ 3 w 345"/>
                <a:gd name="T13" fmla="*/ 8 h 382"/>
                <a:gd name="T14" fmla="*/ 7 w 345"/>
                <a:gd name="T15" fmla="*/ 6 h 382"/>
                <a:gd name="T16" fmla="*/ 8 w 345"/>
                <a:gd name="T17" fmla="*/ 6 h 382"/>
                <a:gd name="T18" fmla="*/ 8 w 345"/>
                <a:gd name="T19" fmla="*/ 9 h 382"/>
                <a:gd name="T20" fmla="*/ 6 w 345"/>
                <a:gd name="T21" fmla="*/ 11 h 382"/>
                <a:gd name="T22" fmla="*/ 4 w 345"/>
                <a:gd name="T23" fmla="*/ 12 h 382"/>
                <a:gd name="T24" fmla="*/ 4 w 345"/>
                <a:gd name="T25" fmla="*/ 12 h 382"/>
                <a:gd name="T26" fmla="*/ 6 w 345"/>
                <a:gd name="T27" fmla="*/ 13 h 382"/>
                <a:gd name="T28" fmla="*/ 8 w 345"/>
                <a:gd name="T29" fmla="*/ 13 h 382"/>
                <a:gd name="T30" fmla="*/ 11 w 345"/>
                <a:gd name="T31" fmla="*/ 13 h 382"/>
                <a:gd name="T32" fmla="*/ 13 w 345"/>
                <a:gd name="T33" fmla="*/ 13 h 382"/>
                <a:gd name="T34" fmla="*/ 9 w 345"/>
                <a:gd name="T35" fmla="*/ 17 h 382"/>
                <a:gd name="T36" fmla="*/ 5 w 345"/>
                <a:gd name="T37" fmla="*/ 23 h 382"/>
                <a:gd name="T38" fmla="*/ 1 w 345"/>
                <a:gd name="T39" fmla="*/ 27 h 382"/>
                <a:gd name="T40" fmla="*/ 1 w 345"/>
                <a:gd name="T41" fmla="*/ 30 h 382"/>
                <a:gd name="T42" fmla="*/ 3 w 345"/>
                <a:gd name="T43" fmla="*/ 35 h 382"/>
                <a:gd name="T44" fmla="*/ 6 w 345"/>
                <a:gd name="T45" fmla="*/ 40 h 382"/>
                <a:gd name="T46" fmla="*/ 8 w 345"/>
                <a:gd name="T47" fmla="*/ 43 h 382"/>
                <a:gd name="T48" fmla="*/ 8 w 345"/>
                <a:gd name="T49" fmla="*/ 46 h 382"/>
                <a:gd name="T50" fmla="*/ 5 w 345"/>
                <a:gd name="T51" fmla="*/ 53 h 382"/>
                <a:gd name="T52" fmla="*/ 8 w 345"/>
                <a:gd name="T53" fmla="*/ 57 h 382"/>
                <a:gd name="T54" fmla="*/ 14 w 345"/>
                <a:gd name="T55" fmla="*/ 59 h 382"/>
                <a:gd name="T56" fmla="*/ 21 w 345"/>
                <a:gd name="T57" fmla="*/ 61 h 382"/>
                <a:gd name="T58" fmla="*/ 26 w 345"/>
                <a:gd name="T59" fmla="*/ 61 h 382"/>
                <a:gd name="T60" fmla="*/ 27 w 345"/>
                <a:gd name="T61" fmla="*/ 59 h 382"/>
                <a:gd name="T62" fmla="*/ 28 w 345"/>
                <a:gd name="T63" fmla="*/ 57 h 382"/>
                <a:gd name="T64" fmla="*/ 28 w 345"/>
                <a:gd name="T65" fmla="*/ 58 h 382"/>
                <a:gd name="T66" fmla="*/ 29 w 345"/>
                <a:gd name="T67" fmla="*/ 62 h 382"/>
                <a:gd name="T68" fmla="*/ 32 w 345"/>
                <a:gd name="T69" fmla="*/ 70 h 382"/>
                <a:gd name="T70" fmla="*/ 40 w 345"/>
                <a:gd name="T71" fmla="*/ 76 h 382"/>
                <a:gd name="T72" fmla="*/ 47 w 345"/>
                <a:gd name="T73" fmla="*/ 78 h 382"/>
                <a:gd name="T74" fmla="*/ 49 w 345"/>
                <a:gd name="T75" fmla="*/ 81 h 382"/>
                <a:gd name="T76" fmla="*/ 55 w 345"/>
                <a:gd name="T77" fmla="*/ 86 h 382"/>
                <a:gd name="T78" fmla="*/ 62 w 345"/>
                <a:gd name="T79" fmla="*/ 91 h 382"/>
                <a:gd name="T80" fmla="*/ 69 w 345"/>
                <a:gd name="T81" fmla="*/ 95 h 382"/>
                <a:gd name="T82" fmla="*/ 74 w 345"/>
                <a:gd name="T83" fmla="*/ 96 h 382"/>
                <a:gd name="T84" fmla="*/ 79 w 345"/>
                <a:gd name="T85" fmla="*/ 95 h 382"/>
                <a:gd name="T86" fmla="*/ 84 w 345"/>
                <a:gd name="T87" fmla="*/ 93 h 382"/>
                <a:gd name="T88" fmla="*/ 87 w 345"/>
                <a:gd name="T89" fmla="*/ 91 h 382"/>
                <a:gd name="T90" fmla="*/ 87 w 345"/>
                <a:gd name="T91" fmla="*/ 91 h 382"/>
                <a:gd name="T92" fmla="*/ 86 w 345"/>
                <a:gd name="T93" fmla="*/ 90 h 382"/>
                <a:gd name="T94" fmla="*/ 80 w 345"/>
                <a:gd name="T95" fmla="*/ 85 h 382"/>
                <a:gd name="T96" fmla="*/ 71 w 345"/>
                <a:gd name="T97" fmla="*/ 78 h 382"/>
                <a:gd name="T98" fmla="*/ 63 w 345"/>
                <a:gd name="T99" fmla="*/ 73 h 382"/>
                <a:gd name="T100" fmla="*/ 58 w 345"/>
                <a:gd name="T101" fmla="*/ 71 h 382"/>
                <a:gd name="T102" fmla="*/ 52 w 345"/>
                <a:gd name="T103" fmla="*/ 70 h 382"/>
                <a:gd name="T104" fmla="*/ 45 w 345"/>
                <a:gd name="T105" fmla="*/ 67 h 382"/>
                <a:gd name="T106" fmla="*/ 40 w 345"/>
                <a:gd name="T107" fmla="*/ 62 h 382"/>
                <a:gd name="T108" fmla="*/ 38 w 345"/>
                <a:gd name="T109" fmla="*/ 51 h 382"/>
                <a:gd name="T110" fmla="*/ 34 w 345"/>
                <a:gd name="T111" fmla="*/ 40 h 382"/>
                <a:gd name="T112" fmla="*/ 32 w 345"/>
                <a:gd name="T113" fmla="*/ 29 h 382"/>
                <a:gd name="T114" fmla="*/ 31 w 345"/>
                <a:gd name="T115" fmla="*/ 20 h 382"/>
                <a:gd name="T116" fmla="*/ 28 w 345"/>
                <a:gd name="T117" fmla="*/ 18 h 382"/>
                <a:gd name="T118" fmla="*/ 27 w 345"/>
                <a:gd name="T119" fmla="*/ 17 h 382"/>
                <a:gd name="T120" fmla="*/ 23 w 345"/>
                <a:gd name="T121" fmla="*/ 12 h 382"/>
                <a:gd name="T122" fmla="*/ 18 w 345"/>
                <a:gd name="T123" fmla="*/ 5 h 3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382"/>
                <a:gd name="T188" fmla="*/ 345 w 345"/>
                <a:gd name="T189" fmla="*/ 382 h 3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382">
                  <a:moveTo>
                    <a:pt x="67" y="0"/>
                  </a:moveTo>
                  <a:lnTo>
                    <a:pt x="56" y="4"/>
                  </a:lnTo>
                  <a:lnTo>
                    <a:pt x="44" y="8"/>
                  </a:lnTo>
                  <a:lnTo>
                    <a:pt x="34" y="13"/>
                  </a:lnTo>
                  <a:lnTo>
                    <a:pt x="25" y="16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11" y="32"/>
                  </a:lnTo>
                  <a:lnTo>
                    <a:pt x="19" y="25"/>
                  </a:lnTo>
                  <a:lnTo>
                    <a:pt x="26" y="21"/>
                  </a:lnTo>
                  <a:lnTo>
                    <a:pt x="29" y="20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29" y="35"/>
                  </a:lnTo>
                  <a:lnTo>
                    <a:pt x="25" y="39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4" y="47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7" y="53"/>
                  </a:lnTo>
                  <a:lnTo>
                    <a:pt x="21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3" y="53"/>
                  </a:lnTo>
                  <a:lnTo>
                    <a:pt x="51" y="51"/>
                  </a:lnTo>
                  <a:lnTo>
                    <a:pt x="49" y="53"/>
                  </a:lnTo>
                  <a:lnTo>
                    <a:pt x="43" y="59"/>
                  </a:lnTo>
                  <a:lnTo>
                    <a:pt x="36" y="68"/>
                  </a:lnTo>
                  <a:lnTo>
                    <a:pt x="27" y="80"/>
                  </a:lnTo>
                  <a:lnTo>
                    <a:pt x="18" y="91"/>
                  </a:lnTo>
                  <a:lnTo>
                    <a:pt x="10" y="101"/>
                  </a:lnTo>
                  <a:lnTo>
                    <a:pt x="3" y="111"/>
                  </a:lnTo>
                  <a:lnTo>
                    <a:pt x="0" y="116"/>
                  </a:lnTo>
                  <a:lnTo>
                    <a:pt x="2" y="122"/>
                  </a:lnTo>
                  <a:lnTo>
                    <a:pt x="5" y="130"/>
                  </a:lnTo>
                  <a:lnTo>
                    <a:pt x="10" y="139"/>
                  </a:lnTo>
                  <a:lnTo>
                    <a:pt x="15" y="150"/>
                  </a:lnTo>
                  <a:lnTo>
                    <a:pt x="22" y="159"/>
                  </a:lnTo>
                  <a:lnTo>
                    <a:pt x="27" y="167"/>
                  </a:lnTo>
                  <a:lnTo>
                    <a:pt x="32" y="172"/>
                  </a:lnTo>
                  <a:lnTo>
                    <a:pt x="33" y="174"/>
                  </a:lnTo>
                  <a:lnTo>
                    <a:pt x="29" y="181"/>
                  </a:lnTo>
                  <a:lnTo>
                    <a:pt x="22" y="197"/>
                  </a:lnTo>
                  <a:lnTo>
                    <a:pt x="18" y="214"/>
                  </a:lnTo>
                  <a:lnTo>
                    <a:pt x="24" y="226"/>
                  </a:lnTo>
                  <a:lnTo>
                    <a:pt x="32" y="229"/>
                  </a:lnTo>
                  <a:lnTo>
                    <a:pt x="43" y="234"/>
                  </a:lnTo>
                  <a:lnTo>
                    <a:pt x="56" y="237"/>
                  </a:lnTo>
                  <a:lnTo>
                    <a:pt x="70" y="241"/>
                  </a:lnTo>
                  <a:lnTo>
                    <a:pt x="82" y="244"/>
                  </a:lnTo>
                  <a:lnTo>
                    <a:pt x="93" y="245"/>
                  </a:lnTo>
                  <a:lnTo>
                    <a:pt x="101" y="245"/>
                  </a:lnTo>
                  <a:lnTo>
                    <a:pt x="104" y="244"/>
                  </a:lnTo>
                  <a:lnTo>
                    <a:pt x="105" y="238"/>
                  </a:lnTo>
                  <a:lnTo>
                    <a:pt x="108" y="234"/>
                  </a:lnTo>
                  <a:lnTo>
                    <a:pt x="109" y="230"/>
                  </a:lnTo>
                  <a:lnTo>
                    <a:pt x="110" y="229"/>
                  </a:lnTo>
                  <a:lnTo>
                    <a:pt x="110" y="233"/>
                  </a:lnTo>
                  <a:lnTo>
                    <a:pt x="111" y="240"/>
                  </a:lnTo>
                  <a:lnTo>
                    <a:pt x="115" y="251"/>
                  </a:lnTo>
                  <a:lnTo>
                    <a:pt x="119" y="265"/>
                  </a:lnTo>
                  <a:lnTo>
                    <a:pt x="128" y="279"/>
                  </a:lnTo>
                  <a:lnTo>
                    <a:pt x="141" y="291"/>
                  </a:lnTo>
                  <a:lnTo>
                    <a:pt x="159" y="303"/>
                  </a:lnTo>
                  <a:lnTo>
                    <a:pt x="184" y="311"/>
                  </a:lnTo>
                  <a:lnTo>
                    <a:pt x="185" y="312"/>
                  </a:lnTo>
                  <a:lnTo>
                    <a:pt x="189" y="317"/>
                  </a:lnTo>
                  <a:lnTo>
                    <a:pt x="196" y="323"/>
                  </a:lnTo>
                  <a:lnTo>
                    <a:pt x="207" y="331"/>
                  </a:lnTo>
                  <a:lnTo>
                    <a:pt x="218" y="341"/>
                  </a:lnTo>
                  <a:lnTo>
                    <a:pt x="232" y="351"/>
                  </a:lnTo>
                  <a:lnTo>
                    <a:pt x="248" y="364"/>
                  </a:lnTo>
                  <a:lnTo>
                    <a:pt x="267" y="376"/>
                  </a:lnTo>
                  <a:lnTo>
                    <a:pt x="276" y="380"/>
                  </a:lnTo>
                  <a:lnTo>
                    <a:pt x="286" y="382"/>
                  </a:lnTo>
                  <a:lnTo>
                    <a:pt x="295" y="382"/>
                  </a:lnTo>
                  <a:lnTo>
                    <a:pt x="306" y="381"/>
                  </a:lnTo>
                  <a:lnTo>
                    <a:pt x="316" y="378"/>
                  </a:lnTo>
                  <a:lnTo>
                    <a:pt x="325" y="373"/>
                  </a:lnTo>
                  <a:lnTo>
                    <a:pt x="336" y="369"/>
                  </a:lnTo>
                  <a:lnTo>
                    <a:pt x="345" y="363"/>
                  </a:lnTo>
                  <a:lnTo>
                    <a:pt x="342" y="359"/>
                  </a:lnTo>
                  <a:lnTo>
                    <a:pt x="331" y="351"/>
                  </a:lnTo>
                  <a:lnTo>
                    <a:pt x="317" y="340"/>
                  </a:lnTo>
                  <a:lnTo>
                    <a:pt x="300" y="326"/>
                  </a:lnTo>
                  <a:lnTo>
                    <a:pt x="283" y="312"/>
                  </a:lnTo>
                  <a:lnTo>
                    <a:pt x="266" y="301"/>
                  </a:lnTo>
                  <a:lnTo>
                    <a:pt x="252" y="290"/>
                  </a:lnTo>
                  <a:lnTo>
                    <a:pt x="241" y="286"/>
                  </a:lnTo>
                  <a:lnTo>
                    <a:pt x="232" y="283"/>
                  </a:lnTo>
                  <a:lnTo>
                    <a:pt x="221" y="281"/>
                  </a:lnTo>
                  <a:lnTo>
                    <a:pt x="207" y="278"/>
                  </a:lnTo>
                  <a:lnTo>
                    <a:pt x="193" y="273"/>
                  </a:lnTo>
                  <a:lnTo>
                    <a:pt x="179" y="267"/>
                  </a:lnTo>
                  <a:lnTo>
                    <a:pt x="168" y="259"/>
                  </a:lnTo>
                  <a:lnTo>
                    <a:pt x="159" y="249"/>
                  </a:lnTo>
                  <a:lnTo>
                    <a:pt x="156" y="235"/>
                  </a:lnTo>
                  <a:lnTo>
                    <a:pt x="150" y="205"/>
                  </a:lnTo>
                  <a:lnTo>
                    <a:pt x="141" y="179"/>
                  </a:lnTo>
                  <a:lnTo>
                    <a:pt x="133" y="157"/>
                  </a:lnTo>
                  <a:lnTo>
                    <a:pt x="130" y="138"/>
                  </a:lnTo>
                  <a:lnTo>
                    <a:pt x="128" y="119"/>
                  </a:lnTo>
                  <a:lnTo>
                    <a:pt x="127" y="97"/>
                  </a:lnTo>
                  <a:lnTo>
                    <a:pt x="123" y="78"/>
                  </a:lnTo>
                  <a:lnTo>
                    <a:pt x="115" y="70"/>
                  </a:lnTo>
                  <a:lnTo>
                    <a:pt x="112" y="69"/>
                  </a:lnTo>
                  <a:lnTo>
                    <a:pt x="109" y="68"/>
                  </a:lnTo>
                  <a:lnTo>
                    <a:pt x="105" y="65"/>
                  </a:lnTo>
                  <a:lnTo>
                    <a:pt x="101" y="61"/>
                  </a:lnTo>
                  <a:lnTo>
                    <a:pt x="90" y="50"/>
                  </a:lnTo>
                  <a:lnTo>
                    <a:pt x="81" y="35"/>
                  </a:lnTo>
                  <a:lnTo>
                    <a:pt x="72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59" name="Freeform 331"/>
            <p:cNvSpPr>
              <a:spLocks/>
            </p:cNvSpPr>
            <p:nvPr/>
          </p:nvSpPr>
          <p:spPr bwMode="auto">
            <a:xfrm>
              <a:off x="5213" y="2192"/>
              <a:ext cx="31" cy="14"/>
            </a:xfrm>
            <a:custGeom>
              <a:avLst/>
              <a:gdLst>
                <a:gd name="T0" fmla="*/ 0 w 62"/>
                <a:gd name="T1" fmla="*/ 1 h 29"/>
                <a:gd name="T2" fmla="*/ 7 w 62"/>
                <a:gd name="T3" fmla="*/ 2 h 29"/>
                <a:gd name="T4" fmla="*/ 7 w 62"/>
                <a:gd name="T5" fmla="*/ 0 h 29"/>
                <a:gd name="T6" fmla="*/ 7 w 62"/>
                <a:gd name="T7" fmla="*/ 0 h 29"/>
                <a:gd name="T8" fmla="*/ 9 w 62"/>
                <a:gd name="T9" fmla="*/ 0 h 29"/>
                <a:gd name="T10" fmla="*/ 10 w 62"/>
                <a:gd name="T11" fmla="*/ 0 h 29"/>
                <a:gd name="T12" fmla="*/ 12 w 62"/>
                <a:gd name="T13" fmla="*/ 1 h 29"/>
                <a:gd name="T14" fmla="*/ 13 w 62"/>
                <a:gd name="T15" fmla="*/ 2 h 29"/>
                <a:gd name="T16" fmla="*/ 15 w 62"/>
                <a:gd name="T17" fmla="*/ 3 h 29"/>
                <a:gd name="T18" fmla="*/ 16 w 62"/>
                <a:gd name="T19" fmla="*/ 4 h 29"/>
                <a:gd name="T20" fmla="*/ 16 w 62"/>
                <a:gd name="T21" fmla="*/ 5 h 29"/>
                <a:gd name="T22" fmla="*/ 16 w 62"/>
                <a:gd name="T23" fmla="*/ 5 h 29"/>
                <a:gd name="T24" fmla="*/ 15 w 62"/>
                <a:gd name="T25" fmla="*/ 5 h 29"/>
                <a:gd name="T26" fmla="*/ 14 w 62"/>
                <a:gd name="T27" fmla="*/ 6 h 29"/>
                <a:gd name="T28" fmla="*/ 13 w 62"/>
                <a:gd name="T29" fmla="*/ 6 h 29"/>
                <a:gd name="T30" fmla="*/ 11 w 62"/>
                <a:gd name="T31" fmla="*/ 7 h 29"/>
                <a:gd name="T32" fmla="*/ 8 w 62"/>
                <a:gd name="T33" fmla="*/ 6 h 29"/>
                <a:gd name="T34" fmla="*/ 5 w 62"/>
                <a:gd name="T35" fmla="*/ 6 h 29"/>
                <a:gd name="T36" fmla="*/ 1 w 62"/>
                <a:gd name="T37" fmla="*/ 5 h 29"/>
                <a:gd name="T38" fmla="*/ 0 w 62"/>
                <a:gd name="T39" fmla="*/ 1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29"/>
                <a:gd name="T62" fmla="*/ 62 w 62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29">
                  <a:moveTo>
                    <a:pt x="0" y="7"/>
                  </a:moveTo>
                  <a:lnTo>
                    <a:pt x="27" y="1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9" y="3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58" y="23"/>
                  </a:lnTo>
                  <a:lnTo>
                    <a:pt x="55" y="25"/>
                  </a:lnTo>
                  <a:lnTo>
                    <a:pt x="49" y="27"/>
                  </a:lnTo>
                  <a:lnTo>
                    <a:pt x="41" y="29"/>
                  </a:lnTo>
                  <a:lnTo>
                    <a:pt x="31" y="27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0" name="Freeform 332"/>
            <p:cNvSpPr>
              <a:spLocks/>
            </p:cNvSpPr>
            <p:nvPr/>
          </p:nvSpPr>
          <p:spPr bwMode="auto">
            <a:xfrm>
              <a:off x="5201" y="2134"/>
              <a:ext cx="33" cy="42"/>
            </a:xfrm>
            <a:custGeom>
              <a:avLst/>
              <a:gdLst>
                <a:gd name="T0" fmla="*/ 17 w 64"/>
                <a:gd name="T1" fmla="*/ 18 h 84"/>
                <a:gd name="T2" fmla="*/ 15 w 64"/>
                <a:gd name="T3" fmla="*/ 20 h 84"/>
                <a:gd name="T4" fmla="*/ 13 w 64"/>
                <a:gd name="T5" fmla="*/ 21 h 84"/>
                <a:gd name="T6" fmla="*/ 11 w 64"/>
                <a:gd name="T7" fmla="*/ 21 h 84"/>
                <a:gd name="T8" fmla="*/ 9 w 64"/>
                <a:gd name="T9" fmla="*/ 21 h 84"/>
                <a:gd name="T10" fmla="*/ 6 w 64"/>
                <a:gd name="T11" fmla="*/ 19 h 84"/>
                <a:gd name="T12" fmla="*/ 3 w 64"/>
                <a:gd name="T13" fmla="*/ 16 h 84"/>
                <a:gd name="T14" fmla="*/ 1 w 64"/>
                <a:gd name="T15" fmla="*/ 13 h 84"/>
                <a:gd name="T16" fmla="*/ 0 w 64"/>
                <a:gd name="T17" fmla="*/ 12 h 84"/>
                <a:gd name="T18" fmla="*/ 0 w 64"/>
                <a:gd name="T19" fmla="*/ 12 h 84"/>
                <a:gd name="T20" fmla="*/ 0 w 64"/>
                <a:gd name="T21" fmla="*/ 11 h 84"/>
                <a:gd name="T22" fmla="*/ 0 w 64"/>
                <a:gd name="T23" fmla="*/ 11 h 84"/>
                <a:gd name="T24" fmla="*/ 1 w 64"/>
                <a:gd name="T25" fmla="*/ 10 h 84"/>
                <a:gd name="T26" fmla="*/ 1 w 64"/>
                <a:gd name="T27" fmla="*/ 7 h 84"/>
                <a:gd name="T28" fmla="*/ 3 w 64"/>
                <a:gd name="T29" fmla="*/ 5 h 84"/>
                <a:gd name="T30" fmla="*/ 5 w 64"/>
                <a:gd name="T31" fmla="*/ 3 h 84"/>
                <a:gd name="T32" fmla="*/ 8 w 64"/>
                <a:gd name="T33" fmla="*/ 0 h 84"/>
                <a:gd name="T34" fmla="*/ 9 w 64"/>
                <a:gd name="T35" fmla="*/ 0 h 84"/>
                <a:gd name="T36" fmla="*/ 9 w 64"/>
                <a:gd name="T37" fmla="*/ 0 h 84"/>
                <a:gd name="T38" fmla="*/ 10 w 64"/>
                <a:gd name="T39" fmla="*/ 1 h 84"/>
                <a:gd name="T40" fmla="*/ 10 w 64"/>
                <a:gd name="T41" fmla="*/ 3 h 84"/>
                <a:gd name="T42" fmla="*/ 9 w 64"/>
                <a:gd name="T43" fmla="*/ 5 h 84"/>
                <a:gd name="T44" fmla="*/ 7 w 64"/>
                <a:gd name="T45" fmla="*/ 7 h 84"/>
                <a:gd name="T46" fmla="*/ 6 w 64"/>
                <a:gd name="T47" fmla="*/ 9 h 84"/>
                <a:gd name="T48" fmla="*/ 6 w 64"/>
                <a:gd name="T49" fmla="*/ 9 h 84"/>
                <a:gd name="T50" fmla="*/ 5 w 64"/>
                <a:gd name="T51" fmla="*/ 13 h 84"/>
                <a:gd name="T52" fmla="*/ 5 w 64"/>
                <a:gd name="T53" fmla="*/ 13 h 84"/>
                <a:gd name="T54" fmla="*/ 6 w 64"/>
                <a:gd name="T55" fmla="*/ 14 h 84"/>
                <a:gd name="T56" fmla="*/ 7 w 64"/>
                <a:gd name="T57" fmla="*/ 14 h 84"/>
                <a:gd name="T58" fmla="*/ 9 w 64"/>
                <a:gd name="T59" fmla="*/ 15 h 84"/>
                <a:gd name="T60" fmla="*/ 10 w 64"/>
                <a:gd name="T61" fmla="*/ 15 h 84"/>
                <a:gd name="T62" fmla="*/ 11 w 64"/>
                <a:gd name="T63" fmla="*/ 15 h 84"/>
                <a:gd name="T64" fmla="*/ 13 w 64"/>
                <a:gd name="T65" fmla="*/ 15 h 84"/>
                <a:gd name="T66" fmla="*/ 14 w 64"/>
                <a:gd name="T67" fmla="*/ 15 h 84"/>
                <a:gd name="T68" fmla="*/ 15 w 64"/>
                <a:gd name="T69" fmla="*/ 15 h 84"/>
                <a:gd name="T70" fmla="*/ 17 w 64"/>
                <a:gd name="T71" fmla="*/ 15 h 84"/>
                <a:gd name="T72" fmla="*/ 17 w 64"/>
                <a:gd name="T73" fmla="*/ 17 h 84"/>
                <a:gd name="T74" fmla="*/ 17 w 64"/>
                <a:gd name="T75" fmla="*/ 18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84"/>
                <a:gd name="T116" fmla="*/ 64 w 64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84">
                  <a:moveTo>
                    <a:pt x="63" y="69"/>
                  </a:moveTo>
                  <a:lnTo>
                    <a:pt x="56" y="78"/>
                  </a:lnTo>
                  <a:lnTo>
                    <a:pt x="49" y="82"/>
                  </a:lnTo>
                  <a:lnTo>
                    <a:pt x="40" y="84"/>
                  </a:lnTo>
                  <a:lnTo>
                    <a:pt x="32" y="83"/>
                  </a:lnTo>
                  <a:lnTo>
                    <a:pt x="21" y="76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4" y="31"/>
                  </a:lnTo>
                  <a:lnTo>
                    <a:pt x="10" y="23"/>
                  </a:lnTo>
                  <a:lnTo>
                    <a:pt x="19" y="1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6" y="12"/>
                  </a:lnTo>
                  <a:lnTo>
                    <a:pt x="34" y="22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1"/>
                  </a:lnTo>
                  <a:lnTo>
                    <a:pt x="59" y="61"/>
                  </a:lnTo>
                  <a:lnTo>
                    <a:pt x="63" y="63"/>
                  </a:lnTo>
                  <a:lnTo>
                    <a:pt x="64" y="65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1" name="Freeform 333"/>
            <p:cNvSpPr>
              <a:spLocks/>
            </p:cNvSpPr>
            <p:nvPr/>
          </p:nvSpPr>
          <p:spPr bwMode="auto">
            <a:xfrm>
              <a:off x="5259" y="2082"/>
              <a:ext cx="92" cy="74"/>
            </a:xfrm>
            <a:custGeom>
              <a:avLst/>
              <a:gdLst>
                <a:gd name="T0" fmla="*/ 14 w 183"/>
                <a:gd name="T1" fmla="*/ 7 h 146"/>
                <a:gd name="T2" fmla="*/ 21 w 183"/>
                <a:gd name="T3" fmla="*/ 10 h 146"/>
                <a:gd name="T4" fmla="*/ 23 w 183"/>
                <a:gd name="T5" fmla="*/ 15 h 146"/>
                <a:gd name="T6" fmla="*/ 27 w 183"/>
                <a:gd name="T7" fmla="*/ 18 h 146"/>
                <a:gd name="T8" fmla="*/ 30 w 183"/>
                <a:gd name="T9" fmla="*/ 18 h 146"/>
                <a:gd name="T10" fmla="*/ 33 w 183"/>
                <a:gd name="T11" fmla="*/ 16 h 146"/>
                <a:gd name="T12" fmla="*/ 36 w 183"/>
                <a:gd name="T13" fmla="*/ 15 h 146"/>
                <a:gd name="T14" fmla="*/ 32 w 183"/>
                <a:gd name="T15" fmla="*/ 18 h 146"/>
                <a:gd name="T16" fmla="*/ 31 w 183"/>
                <a:gd name="T17" fmla="*/ 22 h 146"/>
                <a:gd name="T18" fmla="*/ 30 w 183"/>
                <a:gd name="T19" fmla="*/ 29 h 146"/>
                <a:gd name="T20" fmla="*/ 33 w 183"/>
                <a:gd name="T21" fmla="*/ 33 h 146"/>
                <a:gd name="T22" fmla="*/ 37 w 183"/>
                <a:gd name="T23" fmla="*/ 35 h 146"/>
                <a:gd name="T24" fmla="*/ 31 w 183"/>
                <a:gd name="T25" fmla="*/ 37 h 146"/>
                <a:gd name="T26" fmla="*/ 27 w 183"/>
                <a:gd name="T27" fmla="*/ 34 h 146"/>
                <a:gd name="T28" fmla="*/ 23 w 183"/>
                <a:gd name="T29" fmla="*/ 31 h 146"/>
                <a:gd name="T30" fmla="*/ 19 w 183"/>
                <a:gd name="T31" fmla="*/ 27 h 146"/>
                <a:gd name="T32" fmla="*/ 14 w 183"/>
                <a:gd name="T33" fmla="*/ 21 h 146"/>
                <a:gd name="T34" fmla="*/ 11 w 183"/>
                <a:gd name="T35" fmla="*/ 17 h 146"/>
                <a:gd name="T36" fmla="*/ 9 w 183"/>
                <a:gd name="T37" fmla="*/ 14 h 146"/>
                <a:gd name="T38" fmla="*/ 7 w 183"/>
                <a:gd name="T39" fmla="*/ 10 h 146"/>
                <a:gd name="T40" fmla="*/ 4 w 183"/>
                <a:gd name="T41" fmla="*/ 6 h 146"/>
                <a:gd name="T42" fmla="*/ 2 w 183"/>
                <a:gd name="T43" fmla="*/ 3 h 146"/>
                <a:gd name="T44" fmla="*/ 2 w 183"/>
                <a:gd name="T45" fmla="*/ 1 h 146"/>
                <a:gd name="T46" fmla="*/ 5 w 183"/>
                <a:gd name="T47" fmla="*/ 0 h 146"/>
                <a:gd name="T48" fmla="*/ 7 w 183"/>
                <a:gd name="T49" fmla="*/ 1 h 146"/>
                <a:gd name="T50" fmla="*/ 17 w 183"/>
                <a:gd name="T51" fmla="*/ 4 h 146"/>
                <a:gd name="T52" fmla="*/ 32 w 183"/>
                <a:gd name="T53" fmla="*/ 8 h 146"/>
                <a:gd name="T54" fmla="*/ 44 w 183"/>
                <a:gd name="T55" fmla="*/ 14 h 146"/>
                <a:gd name="T56" fmla="*/ 46 w 183"/>
                <a:gd name="T57" fmla="*/ 16 h 146"/>
                <a:gd name="T58" fmla="*/ 46 w 183"/>
                <a:gd name="T59" fmla="*/ 17 h 146"/>
                <a:gd name="T60" fmla="*/ 45 w 183"/>
                <a:gd name="T61" fmla="*/ 16 h 146"/>
                <a:gd name="T62" fmla="*/ 43 w 183"/>
                <a:gd name="T63" fmla="*/ 15 h 146"/>
                <a:gd name="T64" fmla="*/ 39 w 183"/>
                <a:gd name="T65" fmla="*/ 12 h 146"/>
                <a:gd name="T66" fmla="*/ 30 w 183"/>
                <a:gd name="T67" fmla="*/ 8 h 146"/>
                <a:gd name="T68" fmla="*/ 21 w 183"/>
                <a:gd name="T69" fmla="*/ 6 h 146"/>
                <a:gd name="T70" fmla="*/ 14 w 183"/>
                <a:gd name="T71" fmla="*/ 4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3"/>
                <a:gd name="T109" fmla="*/ 0 h 146"/>
                <a:gd name="T110" fmla="*/ 183 w 183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3" h="146">
                  <a:moveTo>
                    <a:pt x="52" y="14"/>
                  </a:moveTo>
                  <a:lnTo>
                    <a:pt x="54" y="25"/>
                  </a:lnTo>
                  <a:lnTo>
                    <a:pt x="79" y="34"/>
                  </a:lnTo>
                  <a:lnTo>
                    <a:pt x="82" y="38"/>
                  </a:lnTo>
                  <a:lnTo>
                    <a:pt x="86" y="48"/>
                  </a:lnTo>
                  <a:lnTo>
                    <a:pt x="92" y="60"/>
                  </a:lnTo>
                  <a:lnTo>
                    <a:pt x="100" y="69"/>
                  </a:lnTo>
                  <a:lnTo>
                    <a:pt x="105" y="71"/>
                  </a:lnTo>
                  <a:lnTo>
                    <a:pt x="112" y="71"/>
                  </a:lnTo>
                  <a:lnTo>
                    <a:pt x="119" y="69"/>
                  </a:lnTo>
                  <a:lnTo>
                    <a:pt x="126" y="67"/>
                  </a:lnTo>
                  <a:lnTo>
                    <a:pt x="131" y="63"/>
                  </a:lnTo>
                  <a:lnTo>
                    <a:pt x="137" y="61"/>
                  </a:lnTo>
                  <a:lnTo>
                    <a:pt x="141" y="59"/>
                  </a:lnTo>
                  <a:lnTo>
                    <a:pt x="142" y="57"/>
                  </a:lnTo>
                  <a:lnTo>
                    <a:pt x="128" y="72"/>
                  </a:lnTo>
                  <a:lnTo>
                    <a:pt x="127" y="76"/>
                  </a:lnTo>
                  <a:lnTo>
                    <a:pt x="123" y="86"/>
                  </a:lnTo>
                  <a:lnTo>
                    <a:pt x="120" y="99"/>
                  </a:lnTo>
                  <a:lnTo>
                    <a:pt x="117" y="112"/>
                  </a:lnTo>
                  <a:lnTo>
                    <a:pt x="121" y="123"/>
                  </a:lnTo>
                  <a:lnTo>
                    <a:pt x="131" y="131"/>
                  </a:lnTo>
                  <a:lnTo>
                    <a:pt x="141" y="137"/>
                  </a:lnTo>
                  <a:lnTo>
                    <a:pt x="145" y="139"/>
                  </a:lnTo>
                  <a:lnTo>
                    <a:pt x="128" y="146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06" y="133"/>
                  </a:lnTo>
                  <a:lnTo>
                    <a:pt x="96" y="128"/>
                  </a:lnTo>
                  <a:lnTo>
                    <a:pt x="89" y="123"/>
                  </a:lnTo>
                  <a:lnTo>
                    <a:pt x="81" y="115"/>
                  </a:lnTo>
                  <a:lnTo>
                    <a:pt x="73" y="105"/>
                  </a:lnTo>
                  <a:lnTo>
                    <a:pt x="63" y="93"/>
                  </a:lnTo>
                  <a:lnTo>
                    <a:pt x="54" y="83"/>
                  </a:lnTo>
                  <a:lnTo>
                    <a:pt x="47" y="74"/>
                  </a:lnTo>
                  <a:lnTo>
                    <a:pt x="43" y="68"/>
                  </a:lnTo>
                  <a:lnTo>
                    <a:pt x="40" y="66"/>
                  </a:lnTo>
                  <a:lnTo>
                    <a:pt x="36" y="56"/>
                  </a:lnTo>
                  <a:lnTo>
                    <a:pt x="31" y="47"/>
                  </a:lnTo>
                  <a:lnTo>
                    <a:pt x="26" y="38"/>
                  </a:lnTo>
                  <a:lnTo>
                    <a:pt x="21" y="30"/>
                  </a:lnTo>
                  <a:lnTo>
                    <a:pt x="16" y="23"/>
                  </a:lnTo>
                  <a:lnTo>
                    <a:pt x="10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8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43" y="6"/>
                  </a:lnTo>
                  <a:lnTo>
                    <a:pt x="68" y="13"/>
                  </a:lnTo>
                  <a:lnTo>
                    <a:pt x="98" y="21"/>
                  </a:lnTo>
                  <a:lnTo>
                    <a:pt x="128" y="31"/>
                  </a:lnTo>
                  <a:lnTo>
                    <a:pt x="154" y="41"/>
                  </a:lnTo>
                  <a:lnTo>
                    <a:pt x="174" y="53"/>
                  </a:lnTo>
                  <a:lnTo>
                    <a:pt x="183" y="63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79" y="63"/>
                  </a:lnTo>
                  <a:lnTo>
                    <a:pt x="175" y="60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56" y="48"/>
                  </a:lnTo>
                  <a:lnTo>
                    <a:pt x="138" y="40"/>
                  </a:lnTo>
                  <a:lnTo>
                    <a:pt x="119" y="32"/>
                  </a:lnTo>
                  <a:lnTo>
                    <a:pt x="99" y="26"/>
                  </a:lnTo>
                  <a:lnTo>
                    <a:pt x="81" y="21"/>
                  </a:lnTo>
                  <a:lnTo>
                    <a:pt x="66" y="17"/>
                  </a:lnTo>
                  <a:lnTo>
                    <a:pt x="55" y="15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2" name="Freeform 334"/>
            <p:cNvSpPr>
              <a:spLocks/>
            </p:cNvSpPr>
            <p:nvPr/>
          </p:nvSpPr>
          <p:spPr bwMode="auto">
            <a:xfrm>
              <a:off x="5337" y="2155"/>
              <a:ext cx="13" cy="43"/>
            </a:xfrm>
            <a:custGeom>
              <a:avLst/>
              <a:gdLst>
                <a:gd name="T0" fmla="*/ 0 w 27"/>
                <a:gd name="T1" fmla="*/ 15 h 85"/>
                <a:gd name="T2" fmla="*/ 1 w 27"/>
                <a:gd name="T3" fmla="*/ 13 h 85"/>
                <a:gd name="T4" fmla="*/ 2 w 27"/>
                <a:gd name="T5" fmla="*/ 11 h 85"/>
                <a:gd name="T6" fmla="*/ 4 w 27"/>
                <a:gd name="T7" fmla="*/ 8 h 85"/>
                <a:gd name="T8" fmla="*/ 5 w 27"/>
                <a:gd name="T9" fmla="*/ 5 h 85"/>
                <a:gd name="T10" fmla="*/ 5 w 27"/>
                <a:gd name="T11" fmla="*/ 4 h 85"/>
                <a:gd name="T12" fmla="*/ 5 w 27"/>
                <a:gd name="T13" fmla="*/ 3 h 85"/>
                <a:gd name="T14" fmla="*/ 6 w 27"/>
                <a:gd name="T15" fmla="*/ 2 h 85"/>
                <a:gd name="T16" fmla="*/ 6 w 27"/>
                <a:gd name="T17" fmla="*/ 0 h 85"/>
                <a:gd name="T18" fmla="*/ 6 w 27"/>
                <a:gd name="T19" fmla="*/ 7 h 85"/>
                <a:gd name="T20" fmla="*/ 5 w 27"/>
                <a:gd name="T21" fmla="*/ 13 h 85"/>
                <a:gd name="T22" fmla="*/ 5 w 27"/>
                <a:gd name="T23" fmla="*/ 17 h 85"/>
                <a:gd name="T24" fmla="*/ 4 w 27"/>
                <a:gd name="T25" fmla="*/ 19 h 85"/>
                <a:gd name="T26" fmla="*/ 6 w 27"/>
                <a:gd name="T27" fmla="*/ 22 h 85"/>
                <a:gd name="T28" fmla="*/ 6 w 27"/>
                <a:gd name="T29" fmla="*/ 21 h 85"/>
                <a:gd name="T30" fmla="*/ 6 w 27"/>
                <a:gd name="T31" fmla="*/ 21 h 85"/>
                <a:gd name="T32" fmla="*/ 6 w 27"/>
                <a:gd name="T33" fmla="*/ 21 h 85"/>
                <a:gd name="T34" fmla="*/ 6 w 27"/>
                <a:gd name="T35" fmla="*/ 21 h 85"/>
                <a:gd name="T36" fmla="*/ 2 w 27"/>
                <a:gd name="T37" fmla="*/ 20 h 85"/>
                <a:gd name="T38" fmla="*/ 0 w 27"/>
                <a:gd name="T39" fmla="*/ 18 h 85"/>
                <a:gd name="T40" fmla="*/ 0 w 27"/>
                <a:gd name="T41" fmla="*/ 17 h 85"/>
                <a:gd name="T42" fmla="*/ 0 w 27"/>
                <a:gd name="T43" fmla="*/ 15 h 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85"/>
                <a:gd name="T68" fmla="*/ 27 w 27"/>
                <a:gd name="T69" fmla="*/ 85 h 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85">
                  <a:moveTo>
                    <a:pt x="0" y="59"/>
                  </a:moveTo>
                  <a:lnTo>
                    <a:pt x="4" y="52"/>
                  </a:lnTo>
                  <a:lnTo>
                    <a:pt x="11" y="41"/>
                  </a:lnTo>
                  <a:lnTo>
                    <a:pt x="16" y="29"/>
                  </a:lnTo>
                  <a:lnTo>
                    <a:pt x="20" y="17"/>
                  </a:lnTo>
                  <a:lnTo>
                    <a:pt x="21" y="14"/>
                  </a:lnTo>
                  <a:lnTo>
                    <a:pt x="23" y="9"/>
                  </a:lnTo>
                  <a:lnTo>
                    <a:pt x="25" y="5"/>
                  </a:lnTo>
                  <a:lnTo>
                    <a:pt x="27" y="0"/>
                  </a:lnTo>
                  <a:lnTo>
                    <a:pt x="25" y="28"/>
                  </a:lnTo>
                  <a:lnTo>
                    <a:pt x="21" y="52"/>
                  </a:lnTo>
                  <a:lnTo>
                    <a:pt x="20" y="68"/>
                  </a:lnTo>
                  <a:lnTo>
                    <a:pt x="19" y="75"/>
                  </a:lnTo>
                  <a:lnTo>
                    <a:pt x="27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10" y="77"/>
                  </a:lnTo>
                  <a:lnTo>
                    <a:pt x="3" y="70"/>
                  </a:lnTo>
                  <a:lnTo>
                    <a:pt x="0" y="6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3" name="Freeform 335"/>
            <p:cNvSpPr>
              <a:spLocks/>
            </p:cNvSpPr>
            <p:nvPr/>
          </p:nvSpPr>
          <p:spPr bwMode="auto">
            <a:xfrm>
              <a:off x="5213" y="2192"/>
              <a:ext cx="31" cy="14"/>
            </a:xfrm>
            <a:custGeom>
              <a:avLst/>
              <a:gdLst>
                <a:gd name="T0" fmla="*/ 7 w 62"/>
                <a:gd name="T1" fmla="*/ 0 h 29"/>
                <a:gd name="T2" fmla="*/ 7 w 62"/>
                <a:gd name="T3" fmla="*/ 0 h 29"/>
                <a:gd name="T4" fmla="*/ 9 w 62"/>
                <a:gd name="T5" fmla="*/ 0 h 29"/>
                <a:gd name="T6" fmla="*/ 10 w 62"/>
                <a:gd name="T7" fmla="*/ 0 h 29"/>
                <a:gd name="T8" fmla="*/ 12 w 62"/>
                <a:gd name="T9" fmla="*/ 1 h 29"/>
                <a:gd name="T10" fmla="*/ 13 w 62"/>
                <a:gd name="T11" fmla="*/ 2 h 29"/>
                <a:gd name="T12" fmla="*/ 15 w 62"/>
                <a:gd name="T13" fmla="*/ 3 h 29"/>
                <a:gd name="T14" fmla="*/ 16 w 62"/>
                <a:gd name="T15" fmla="*/ 4 h 29"/>
                <a:gd name="T16" fmla="*/ 16 w 62"/>
                <a:gd name="T17" fmla="*/ 5 h 29"/>
                <a:gd name="T18" fmla="*/ 16 w 62"/>
                <a:gd name="T19" fmla="*/ 5 h 29"/>
                <a:gd name="T20" fmla="*/ 15 w 62"/>
                <a:gd name="T21" fmla="*/ 5 h 29"/>
                <a:gd name="T22" fmla="*/ 14 w 62"/>
                <a:gd name="T23" fmla="*/ 6 h 29"/>
                <a:gd name="T24" fmla="*/ 13 w 62"/>
                <a:gd name="T25" fmla="*/ 6 h 29"/>
                <a:gd name="T26" fmla="*/ 11 w 62"/>
                <a:gd name="T27" fmla="*/ 7 h 29"/>
                <a:gd name="T28" fmla="*/ 8 w 62"/>
                <a:gd name="T29" fmla="*/ 6 h 29"/>
                <a:gd name="T30" fmla="*/ 5 w 62"/>
                <a:gd name="T31" fmla="*/ 6 h 29"/>
                <a:gd name="T32" fmla="*/ 1 w 62"/>
                <a:gd name="T33" fmla="*/ 5 h 29"/>
                <a:gd name="T34" fmla="*/ 0 w 62"/>
                <a:gd name="T35" fmla="*/ 1 h 29"/>
                <a:gd name="T36" fmla="*/ 7 w 62"/>
                <a:gd name="T37" fmla="*/ 2 h 29"/>
                <a:gd name="T38" fmla="*/ 7 w 62"/>
                <a:gd name="T39" fmla="*/ 0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29"/>
                <a:gd name="T62" fmla="*/ 62 w 62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29">
                  <a:moveTo>
                    <a:pt x="27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9" y="3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58" y="23"/>
                  </a:lnTo>
                  <a:lnTo>
                    <a:pt x="55" y="25"/>
                  </a:lnTo>
                  <a:lnTo>
                    <a:pt x="49" y="27"/>
                  </a:lnTo>
                  <a:lnTo>
                    <a:pt x="41" y="29"/>
                  </a:lnTo>
                  <a:lnTo>
                    <a:pt x="31" y="27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0" y="7"/>
                  </a:lnTo>
                  <a:lnTo>
                    <a:pt x="27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4" name="Freeform 336"/>
            <p:cNvSpPr>
              <a:spLocks/>
            </p:cNvSpPr>
            <p:nvPr/>
          </p:nvSpPr>
          <p:spPr bwMode="auto">
            <a:xfrm>
              <a:off x="5201" y="2134"/>
              <a:ext cx="33" cy="42"/>
            </a:xfrm>
            <a:custGeom>
              <a:avLst/>
              <a:gdLst>
                <a:gd name="T0" fmla="*/ 9 w 64"/>
                <a:gd name="T1" fmla="*/ 21 h 84"/>
                <a:gd name="T2" fmla="*/ 6 w 64"/>
                <a:gd name="T3" fmla="*/ 19 h 84"/>
                <a:gd name="T4" fmla="*/ 3 w 64"/>
                <a:gd name="T5" fmla="*/ 16 h 84"/>
                <a:gd name="T6" fmla="*/ 1 w 64"/>
                <a:gd name="T7" fmla="*/ 13 h 84"/>
                <a:gd name="T8" fmla="*/ 0 w 64"/>
                <a:gd name="T9" fmla="*/ 12 h 84"/>
                <a:gd name="T10" fmla="*/ 0 w 64"/>
                <a:gd name="T11" fmla="*/ 12 h 84"/>
                <a:gd name="T12" fmla="*/ 0 w 64"/>
                <a:gd name="T13" fmla="*/ 11 h 84"/>
                <a:gd name="T14" fmla="*/ 0 w 64"/>
                <a:gd name="T15" fmla="*/ 11 h 84"/>
                <a:gd name="T16" fmla="*/ 1 w 64"/>
                <a:gd name="T17" fmla="*/ 10 h 84"/>
                <a:gd name="T18" fmla="*/ 1 w 64"/>
                <a:gd name="T19" fmla="*/ 7 h 84"/>
                <a:gd name="T20" fmla="*/ 3 w 64"/>
                <a:gd name="T21" fmla="*/ 5 h 84"/>
                <a:gd name="T22" fmla="*/ 5 w 64"/>
                <a:gd name="T23" fmla="*/ 3 h 84"/>
                <a:gd name="T24" fmla="*/ 8 w 64"/>
                <a:gd name="T25" fmla="*/ 0 h 84"/>
                <a:gd name="T26" fmla="*/ 9 w 64"/>
                <a:gd name="T27" fmla="*/ 0 h 84"/>
                <a:gd name="T28" fmla="*/ 9 w 64"/>
                <a:gd name="T29" fmla="*/ 0 h 84"/>
                <a:gd name="T30" fmla="*/ 10 w 64"/>
                <a:gd name="T31" fmla="*/ 1 h 84"/>
                <a:gd name="T32" fmla="*/ 10 w 64"/>
                <a:gd name="T33" fmla="*/ 3 h 84"/>
                <a:gd name="T34" fmla="*/ 9 w 64"/>
                <a:gd name="T35" fmla="*/ 5 h 84"/>
                <a:gd name="T36" fmla="*/ 7 w 64"/>
                <a:gd name="T37" fmla="*/ 7 h 84"/>
                <a:gd name="T38" fmla="*/ 6 w 64"/>
                <a:gd name="T39" fmla="*/ 9 h 84"/>
                <a:gd name="T40" fmla="*/ 6 w 64"/>
                <a:gd name="T41" fmla="*/ 9 h 84"/>
                <a:gd name="T42" fmla="*/ 5 w 64"/>
                <a:gd name="T43" fmla="*/ 13 h 84"/>
                <a:gd name="T44" fmla="*/ 5 w 64"/>
                <a:gd name="T45" fmla="*/ 13 h 84"/>
                <a:gd name="T46" fmla="*/ 6 w 64"/>
                <a:gd name="T47" fmla="*/ 14 h 84"/>
                <a:gd name="T48" fmla="*/ 7 w 64"/>
                <a:gd name="T49" fmla="*/ 14 h 84"/>
                <a:gd name="T50" fmla="*/ 9 w 64"/>
                <a:gd name="T51" fmla="*/ 15 h 84"/>
                <a:gd name="T52" fmla="*/ 10 w 64"/>
                <a:gd name="T53" fmla="*/ 15 h 84"/>
                <a:gd name="T54" fmla="*/ 11 w 64"/>
                <a:gd name="T55" fmla="*/ 15 h 84"/>
                <a:gd name="T56" fmla="*/ 13 w 64"/>
                <a:gd name="T57" fmla="*/ 15 h 84"/>
                <a:gd name="T58" fmla="*/ 14 w 64"/>
                <a:gd name="T59" fmla="*/ 15 h 84"/>
                <a:gd name="T60" fmla="*/ 15 w 64"/>
                <a:gd name="T61" fmla="*/ 15 h 84"/>
                <a:gd name="T62" fmla="*/ 17 w 64"/>
                <a:gd name="T63" fmla="*/ 15 h 84"/>
                <a:gd name="T64" fmla="*/ 17 w 64"/>
                <a:gd name="T65" fmla="*/ 17 h 84"/>
                <a:gd name="T66" fmla="*/ 17 w 64"/>
                <a:gd name="T67" fmla="*/ 18 h 84"/>
                <a:gd name="T68" fmla="*/ 15 w 64"/>
                <a:gd name="T69" fmla="*/ 20 h 84"/>
                <a:gd name="T70" fmla="*/ 13 w 64"/>
                <a:gd name="T71" fmla="*/ 21 h 84"/>
                <a:gd name="T72" fmla="*/ 11 w 64"/>
                <a:gd name="T73" fmla="*/ 21 h 84"/>
                <a:gd name="T74" fmla="*/ 9 w 64"/>
                <a:gd name="T75" fmla="*/ 21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84"/>
                <a:gd name="T116" fmla="*/ 64 w 64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84">
                  <a:moveTo>
                    <a:pt x="32" y="83"/>
                  </a:moveTo>
                  <a:lnTo>
                    <a:pt x="21" y="76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4" y="31"/>
                  </a:lnTo>
                  <a:lnTo>
                    <a:pt x="10" y="23"/>
                  </a:lnTo>
                  <a:lnTo>
                    <a:pt x="19" y="1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6" y="12"/>
                  </a:lnTo>
                  <a:lnTo>
                    <a:pt x="34" y="22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1"/>
                  </a:lnTo>
                  <a:lnTo>
                    <a:pt x="59" y="61"/>
                  </a:lnTo>
                  <a:lnTo>
                    <a:pt x="63" y="63"/>
                  </a:lnTo>
                  <a:lnTo>
                    <a:pt x="64" y="65"/>
                  </a:lnTo>
                  <a:lnTo>
                    <a:pt x="63" y="69"/>
                  </a:lnTo>
                  <a:lnTo>
                    <a:pt x="56" y="78"/>
                  </a:lnTo>
                  <a:lnTo>
                    <a:pt x="49" y="82"/>
                  </a:lnTo>
                  <a:lnTo>
                    <a:pt x="40" y="84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5" name="Freeform 337"/>
            <p:cNvSpPr>
              <a:spLocks/>
            </p:cNvSpPr>
            <p:nvPr/>
          </p:nvSpPr>
          <p:spPr bwMode="auto">
            <a:xfrm>
              <a:off x="5199" y="2104"/>
              <a:ext cx="13" cy="15"/>
            </a:xfrm>
            <a:custGeom>
              <a:avLst/>
              <a:gdLst>
                <a:gd name="T0" fmla="*/ 7 w 26"/>
                <a:gd name="T1" fmla="*/ 0 h 30"/>
                <a:gd name="T2" fmla="*/ 7 w 26"/>
                <a:gd name="T3" fmla="*/ 1 h 30"/>
                <a:gd name="T4" fmla="*/ 7 w 26"/>
                <a:gd name="T5" fmla="*/ 2 h 30"/>
                <a:gd name="T6" fmla="*/ 7 w 26"/>
                <a:gd name="T7" fmla="*/ 4 h 30"/>
                <a:gd name="T8" fmla="*/ 6 w 26"/>
                <a:gd name="T9" fmla="*/ 5 h 30"/>
                <a:gd name="T10" fmla="*/ 5 w 26"/>
                <a:gd name="T11" fmla="*/ 6 h 30"/>
                <a:gd name="T12" fmla="*/ 3 w 26"/>
                <a:gd name="T13" fmla="*/ 6 h 30"/>
                <a:gd name="T14" fmla="*/ 3 w 26"/>
                <a:gd name="T15" fmla="*/ 7 h 30"/>
                <a:gd name="T16" fmla="*/ 2 w 26"/>
                <a:gd name="T17" fmla="*/ 8 h 30"/>
                <a:gd name="T18" fmla="*/ 2 w 26"/>
                <a:gd name="T19" fmla="*/ 7 h 30"/>
                <a:gd name="T20" fmla="*/ 1 w 26"/>
                <a:gd name="T21" fmla="*/ 7 h 30"/>
                <a:gd name="T22" fmla="*/ 1 w 26"/>
                <a:gd name="T23" fmla="*/ 6 h 30"/>
                <a:gd name="T24" fmla="*/ 0 w 26"/>
                <a:gd name="T25" fmla="*/ 5 h 30"/>
                <a:gd name="T26" fmla="*/ 2 w 26"/>
                <a:gd name="T27" fmla="*/ 3 h 30"/>
                <a:gd name="T28" fmla="*/ 3 w 26"/>
                <a:gd name="T29" fmla="*/ 2 h 30"/>
                <a:gd name="T30" fmla="*/ 6 w 26"/>
                <a:gd name="T31" fmla="*/ 1 h 30"/>
                <a:gd name="T32" fmla="*/ 7 w 2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0"/>
                <a:gd name="T53" fmla="*/ 26 w 2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0">
                  <a:moveTo>
                    <a:pt x="25" y="0"/>
                  </a:moveTo>
                  <a:lnTo>
                    <a:pt x="26" y="2"/>
                  </a:lnTo>
                  <a:lnTo>
                    <a:pt x="26" y="8"/>
                  </a:lnTo>
                  <a:lnTo>
                    <a:pt x="25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4" y="24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7" y="12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6" name="Freeform 338"/>
            <p:cNvSpPr>
              <a:spLocks/>
            </p:cNvSpPr>
            <p:nvPr/>
          </p:nvSpPr>
          <p:spPr bwMode="auto">
            <a:xfrm>
              <a:off x="5235" y="2092"/>
              <a:ext cx="26" cy="13"/>
            </a:xfrm>
            <a:custGeom>
              <a:avLst/>
              <a:gdLst>
                <a:gd name="T0" fmla="*/ 14 w 50"/>
                <a:gd name="T1" fmla="*/ 1 h 27"/>
                <a:gd name="T2" fmla="*/ 13 w 50"/>
                <a:gd name="T3" fmla="*/ 1 h 27"/>
                <a:gd name="T4" fmla="*/ 12 w 50"/>
                <a:gd name="T5" fmla="*/ 2 h 27"/>
                <a:gd name="T6" fmla="*/ 10 w 50"/>
                <a:gd name="T7" fmla="*/ 3 h 27"/>
                <a:gd name="T8" fmla="*/ 9 w 50"/>
                <a:gd name="T9" fmla="*/ 5 h 27"/>
                <a:gd name="T10" fmla="*/ 6 w 50"/>
                <a:gd name="T11" fmla="*/ 6 h 27"/>
                <a:gd name="T12" fmla="*/ 5 w 50"/>
                <a:gd name="T13" fmla="*/ 6 h 27"/>
                <a:gd name="T14" fmla="*/ 3 w 50"/>
                <a:gd name="T15" fmla="*/ 6 h 27"/>
                <a:gd name="T16" fmla="*/ 2 w 50"/>
                <a:gd name="T17" fmla="*/ 5 h 27"/>
                <a:gd name="T18" fmla="*/ 2 w 50"/>
                <a:gd name="T19" fmla="*/ 4 h 27"/>
                <a:gd name="T20" fmla="*/ 1 w 50"/>
                <a:gd name="T21" fmla="*/ 3 h 27"/>
                <a:gd name="T22" fmla="*/ 1 w 50"/>
                <a:gd name="T23" fmla="*/ 1 h 27"/>
                <a:gd name="T24" fmla="*/ 0 w 50"/>
                <a:gd name="T25" fmla="*/ 0 h 27"/>
                <a:gd name="T26" fmla="*/ 1 w 50"/>
                <a:gd name="T27" fmla="*/ 0 h 27"/>
                <a:gd name="T28" fmla="*/ 1 w 50"/>
                <a:gd name="T29" fmla="*/ 0 h 27"/>
                <a:gd name="T30" fmla="*/ 1 w 50"/>
                <a:gd name="T31" fmla="*/ 0 h 27"/>
                <a:gd name="T32" fmla="*/ 2 w 50"/>
                <a:gd name="T33" fmla="*/ 0 h 27"/>
                <a:gd name="T34" fmla="*/ 5 w 50"/>
                <a:gd name="T35" fmla="*/ 3 h 27"/>
                <a:gd name="T36" fmla="*/ 14 w 50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27"/>
                <a:gd name="T59" fmla="*/ 50 w 50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27">
                  <a:moveTo>
                    <a:pt x="50" y="6"/>
                  </a:moveTo>
                  <a:lnTo>
                    <a:pt x="49" y="7"/>
                  </a:lnTo>
                  <a:lnTo>
                    <a:pt x="44" y="11"/>
                  </a:lnTo>
                  <a:lnTo>
                    <a:pt x="39" y="15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8" y="23"/>
                  </a:lnTo>
                  <a:lnTo>
                    <a:pt x="5" y="18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18" y="12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7" name="Freeform 339"/>
            <p:cNvSpPr>
              <a:spLocks/>
            </p:cNvSpPr>
            <p:nvPr/>
          </p:nvSpPr>
          <p:spPr bwMode="auto">
            <a:xfrm>
              <a:off x="5205" y="2138"/>
              <a:ext cx="43" cy="57"/>
            </a:xfrm>
            <a:custGeom>
              <a:avLst/>
              <a:gdLst>
                <a:gd name="T0" fmla="*/ 0 w 85"/>
                <a:gd name="T1" fmla="*/ 17 h 112"/>
                <a:gd name="T2" fmla="*/ 1 w 85"/>
                <a:gd name="T3" fmla="*/ 17 h 112"/>
                <a:gd name="T4" fmla="*/ 1 w 85"/>
                <a:gd name="T5" fmla="*/ 18 h 112"/>
                <a:gd name="T6" fmla="*/ 2 w 85"/>
                <a:gd name="T7" fmla="*/ 20 h 112"/>
                <a:gd name="T8" fmla="*/ 3 w 85"/>
                <a:gd name="T9" fmla="*/ 22 h 112"/>
                <a:gd name="T10" fmla="*/ 5 w 85"/>
                <a:gd name="T11" fmla="*/ 23 h 112"/>
                <a:gd name="T12" fmla="*/ 7 w 85"/>
                <a:gd name="T13" fmla="*/ 24 h 112"/>
                <a:gd name="T14" fmla="*/ 9 w 85"/>
                <a:gd name="T15" fmla="*/ 24 h 112"/>
                <a:gd name="T16" fmla="*/ 12 w 85"/>
                <a:gd name="T17" fmla="*/ 22 h 112"/>
                <a:gd name="T18" fmla="*/ 13 w 85"/>
                <a:gd name="T19" fmla="*/ 22 h 112"/>
                <a:gd name="T20" fmla="*/ 14 w 85"/>
                <a:gd name="T21" fmla="*/ 22 h 112"/>
                <a:gd name="T22" fmla="*/ 16 w 85"/>
                <a:gd name="T23" fmla="*/ 21 h 112"/>
                <a:gd name="T24" fmla="*/ 17 w 85"/>
                <a:gd name="T25" fmla="*/ 20 h 112"/>
                <a:gd name="T26" fmla="*/ 19 w 85"/>
                <a:gd name="T27" fmla="*/ 19 h 112"/>
                <a:gd name="T28" fmla="*/ 20 w 85"/>
                <a:gd name="T29" fmla="*/ 17 h 112"/>
                <a:gd name="T30" fmla="*/ 20 w 85"/>
                <a:gd name="T31" fmla="*/ 16 h 112"/>
                <a:gd name="T32" fmla="*/ 18 w 85"/>
                <a:gd name="T33" fmla="*/ 14 h 112"/>
                <a:gd name="T34" fmla="*/ 17 w 85"/>
                <a:gd name="T35" fmla="*/ 12 h 112"/>
                <a:gd name="T36" fmla="*/ 15 w 85"/>
                <a:gd name="T37" fmla="*/ 11 h 112"/>
                <a:gd name="T38" fmla="*/ 14 w 85"/>
                <a:gd name="T39" fmla="*/ 11 h 112"/>
                <a:gd name="T40" fmla="*/ 13 w 85"/>
                <a:gd name="T41" fmla="*/ 10 h 112"/>
                <a:gd name="T42" fmla="*/ 12 w 85"/>
                <a:gd name="T43" fmla="*/ 10 h 112"/>
                <a:gd name="T44" fmla="*/ 11 w 85"/>
                <a:gd name="T45" fmla="*/ 10 h 112"/>
                <a:gd name="T46" fmla="*/ 10 w 85"/>
                <a:gd name="T47" fmla="*/ 10 h 112"/>
                <a:gd name="T48" fmla="*/ 9 w 85"/>
                <a:gd name="T49" fmla="*/ 10 h 112"/>
                <a:gd name="T50" fmla="*/ 14 w 85"/>
                <a:gd name="T51" fmla="*/ 8 h 112"/>
                <a:gd name="T52" fmla="*/ 14 w 85"/>
                <a:gd name="T53" fmla="*/ 0 h 112"/>
                <a:gd name="T54" fmla="*/ 17 w 85"/>
                <a:gd name="T55" fmla="*/ 3 h 112"/>
                <a:gd name="T56" fmla="*/ 20 w 85"/>
                <a:gd name="T57" fmla="*/ 1 h 112"/>
                <a:gd name="T58" fmla="*/ 21 w 85"/>
                <a:gd name="T59" fmla="*/ 13 h 112"/>
                <a:gd name="T60" fmla="*/ 22 w 85"/>
                <a:gd name="T61" fmla="*/ 21 h 112"/>
                <a:gd name="T62" fmla="*/ 20 w 85"/>
                <a:gd name="T63" fmla="*/ 29 h 112"/>
                <a:gd name="T64" fmla="*/ 20 w 85"/>
                <a:gd name="T65" fmla="*/ 29 h 112"/>
                <a:gd name="T66" fmla="*/ 20 w 85"/>
                <a:gd name="T67" fmla="*/ 28 h 112"/>
                <a:gd name="T68" fmla="*/ 18 w 85"/>
                <a:gd name="T69" fmla="*/ 27 h 112"/>
                <a:gd name="T70" fmla="*/ 16 w 85"/>
                <a:gd name="T71" fmla="*/ 26 h 112"/>
                <a:gd name="T72" fmla="*/ 14 w 85"/>
                <a:gd name="T73" fmla="*/ 26 h 112"/>
                <a:gd name="T74" fmla="*/ 13 w 85"/>
                <a:gd name="T75" fmla="*/ 26 h 112"/>
                <a:gd name="T76" fmla="*/ 12 w 85"/>
                <a:gd name="T77" fmla="*/ 26 h 112"/>
                <a:gd name="T78" fmla="*/ 11 w 85"/>
                <a:gd name="T79" fmla="*/ 27 h 112"/>
                <a:gd name="T80" fmla="*/ 10 w 85"/>
                <a:gd name="T81" fmla="*/ 27 h 112"/>
                <a:gd name="T82" fmla="*/ 9 w 85"/>
                <a:gd name="T83" fmla="*/ 28 h 112"/>
                <a:gd name="T84" fmla="*/ 8 w 85"/>
                <a:gd name="T85" fmla="*/ 28 h 112"/>
                <a:gd name="T86" fmla="*/ 7 w 85"/>
                <a:gd name="T87" fmla="*/ 28 h 112"/>
                <a:gd name="T88" fmla="*/ 5 w 85"/>
                <a:gd name="T89" fmla="*/ 27 h 112"/>
                <a:gd name="T90" fmla="*/ 3 w 85"/>
                <a:gd name="T91" fmla="*/ 26 h 112"/>
                <a:gd name="T92" fmla="*/ 2 w 85"/>
                <a:gd name="T93" fmla="*/ 25 h 112"/>
                <a:gd name="T94" fmla="*/ 1 w 85"/>
                <a:gd name="T95" fmla="*/ 24 h 112"/>
                <a:gd name="T96" fmla="*/ 0 w 85"/>
                <a:gd name="T97" fmla="*/ 17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"/>
                <a:gd name="T148" fmla="*/ 0 h 112"/>
                <a:gd name="T149" fmla="*/ 85 w 85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" h="112">
                  <a:moveTo>
                    <a:pt x="0" y="64"/>
                  </a:moveTo>
                  <a:lnTo>
                    <a:pt x="1" y="66"/>
                  </a:lnTo>
                  <a:lnTo>
                    <a:pt x="2" y="71"/>
                  </a:lnTo>
                  <a:lnTo>
                    <a:pt x="5" y="77"/>
                  </a:lnTo>
                  <a:lnTo>
                    <a:pt x="11" y="84"/>
                  </a:lnTo>
                  <a:lnTo>
                    <a:pt x="17" y="89"/>
                  </a:lnTo>
                  <a:lnTo>
                    <a:pt x="25" y="92"/>
                  </a:lnTo>
                  <a:lnTo>
                    <a:pt x="35" y="92"/>
                  </a:lnTo>
                  <a:lnTo>
                    <a:pt x="47" y="86"/>
                  </a:lnTo>
                  <a:lnTo>
                    <a:pt x="49" y="85"/>
                  </a:lnTo>
                  <a:lnTo>
                    <a:pt x="54" y="84"/>
                  </a:lnTo>
                  <a:lnTo>
                    <a:pt x="61" y="80"/>
                  </a:lnTo>
                  <a:lnTo>
                    <a:pt x="68" y="77"/>
                  </a:lnTo>
                  <a:lnTo>
                    <a:pt x="73" y="72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72" y="54"/>
                  </a:lnTo>
                  <a:lnTo>
                    <a:pt x="65" y="48"/>
                  </a:lnTo>
                  <a:lnTo>
                    <a:pt x="58" y="43"/>
                  </a:lnTo>
                  <a:lnTo>
                    <a:pt x="54" y="41"/>
                  </a:lnTo>
                  <a:lnTo>
                    <a:pt x="50" y="39"/>
                  </a:lnTo>
                  <a:lnTo>
                    <a:pt x="47" y="38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36" y="38"/>
                  </a:lnTo>
                  <a:lnTo>
                    <a:pt x="56" y="30"/>
                  </a:lnTo>
                  <a:lnTo>
                    <a:pt x="53" y="0"/>
                  </a:lnTo>
                  <a:lnTo>
                    <a:pt x="66" y="10"/>
                  </a:lnTo>
                  <a:lnTo>
                    <a:pt x="78" y="1"/>
                  </a:lnTo>
                  <a:lnTo>
                    <a:pt x="84" y="50"/>
                  </a:lnTo>
                  <a:lnTo>
                    <a:pt x="85" y="80"/>
                  </a:lnTo>
                  <a:lnTo>
                    <a:pt x="80" y="112"/>
                  </a:lnTo>
                  <a:lnTo>
                    <a:pt x="79" y="111"/>
                  </a:lnTo>
                  <a:lnTo>
                    <a:pt x="77" y="108"/>
                  </a:lnTo>
                  <a:lnTo>
                    <a:pt x="71" y="104"/>
                  </a:lnTo>
                  <a:lnTo>
                    <a:pt x="61" y="101"/>
                  </a:lnTo>
                  <a:lnTo>
                    <a:pt x="55" y="101"/>
                  </a:lnTo>
                  <a:lnTo>
                    <a:pt x="50" y="101"/>
                  </a:lnTo>
                  <a:lnTo>
                    <a:pt x="46" y="102"/>
                  </a:lnTo>
                  <a:lnTo>
                    <a:pt x="41" y="104"/>
                  </a:lnTo>
                  <a:lnTo>
                    <a:pt x="38" y="107"/>
                  </a:lnTo>
                  <a:lnTo>
                    <a:pt x="34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5" y="98"/>
                  </a:lnTo>
                  <a:lnTo>
                    <a:pt x="1" y="9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8" name="Freeform 340"/>
            <p:cNvSpPr>
              <a:spLocks/>
            </p:cNvSpPr>
            <p:nvPr/>
          </p:nvSpPr>
          <p:spPr bwMode="auto">
            <a:xfrm>
              <a:off x="5210" y="2117"/>
              <a:ext cx="23" cy="13"/>
            </a:xfrm>
            <a:custGeom>
              <a:avLst/>
              <a:gdLst>
                <a:gd name="T0" fmla="*/ 2 w 46"/>
                <a:gd name="T1" fmla="*/ 3 h 25"/>
                <a:gd name="T2" fmla="*/ 10 w 46"/>
                <a:gd name="T3" fmla="*/ 0 h 25"/>
                <a:gd name="T4" fmla="*/ 12 w 46"/>
                <a:gd name="T5" fmla="*/ 2 h 25"/>
                <a:gd name="T6" fmla="*/ 0 w 46"/>
                <a:gd name="T7" fmla="*/ 7 h 25"/>
                <a:gd name="T8" fmla="*/ 2 w 46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8" y="11"/>
                  </a:moveTo>
                  <a:lnTo>
                    <a:pt x="37" y="0"/>
                  </a:lnTo>
                  <a:lnTo>
                    <a:pt x="46" y="8"/>
                  </a:lnTo>
                  <a:lnTo>
                    <a:pt x="0" y="25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69" name="Freeform 341"/>
            <p:cNvSpPr>
              <a:spLocks/>
            </p:cNvSpPr>
            <p:nvPr/>
          </p:nvSpPr>
          <p:spPr bwMode="auto">
            <a:xfrm>
              <a:off x="5288" y="2103"/>
              <a:ext cx="35" cy="33"/>
            </a:xfrm>
            <a:custGeom>
              <a:avLst/>
              <a:gdLst>
                <a:gd name="T0" fmla="*/ 0 w 70"/>
                <a:gd name="T1" fmla="*/ 5 h 67"/>
                <a:gd name="T2" fmla="*/ 3 w 70"/>
                <a:gd name="T3" fmla="*/ 0 h 67"/>
                <a:gd name="T4" fmla="*/ 5 w 70"/>
                <a:gd name="T5" fmla="*/ 9 h 67"/>
                <a:gd name="T6" fmla="*/ 10 w 70"/>
                <a:gd name="T7" fmla="*/ 11 h 67"/>
                <a:gd name="T8" fmla="*/ 18 w 70"/>
                <a:gd name="T9" fmla="*/ 8 h 67"/>
                <a:gd name="T10" fmla="*/ 10 w 70"/>
                <a:gd name="T11" fmla="*/ 16 h 67"/>
                <a:gd name="T12" fmla="*/ 3 w 70"/>
                <a:gd name="T13" fmla="*/ 12 h 67"/>
                <a:gd name="T14" fmla="*/ 0 w 70"/>
                <a:gd name="T15" fmla="*/ 5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67"/>
                <a:gd name="T26" fmla="*/ 70 w 7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67">
                  <a:moveTo>
                    <a:pt x="0" y="22"/>
                  </a:moveTo>
                  <a:lnTo>
                    <a:pt x="12" y="0"/>
                  </a:lnTo>
                  <a:lnTo>
                    <a:pt x="23" y="36"/>
                  </a:lnTo>
                  <a:lnTo>
                    <a:pt x="41" y="44"/>
                  </a:lnTo>
                  <a:lnTo>
                    <a:pt x="70" y="32"/>
                  </a:lnTo>
                  <a:lnTo>
                    <a:pt x="42" y="67"/>
                  </a:lnTo>
                  <a:lnTo>
                    <a:pt x="12" y="4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0" name="Freeform 342"/>
            <p:cNvSpPr>
              <a:spLocks/>
            </p:cNvSpPr>
            <p:nvPr/>
          </p:nvSpPr>
          <p:spPr bwMode="auto">
            <a:xfrm>
              <a:off x="5194" y="2023"/>
              <a:ext cx="101" cy="110"/>
            </a:xfrm>
            <a:custGeom>
              <a:avLst/>
              <a:gdLst>
                <a:gd name="T0" fmla="*/ 40 w 202"/>
                <a:gd name="T1" fmla="*/ 54 h 220"/>
                <a:gd name="T2" fmla="*/ 15 w 202"/>
                <a:gd name="T3" fmla="*/ 55 h 220"/>
                <a:gd name="T4" fmla="*/ 13 w 202"/>
                <a:gd name="T5" fmla="*/ 55 h 220"/>
                <a:gd name="T6" fmla="*/ 11 w 202"/>
                <a:gd name="T7" fmla="*/ 55 h 220"/>
                <a:gd name="T8" fmla="*/ 9 w 202"/>
                <a:gd name="T9" fmla="*/ 54 h 220"/>
                <a:gd name="T10" fmla="*/ 7 w 202"/>
                <a:gd name="T11" fmla="*/ 53 h 220"/>
                <a:gd name="T12" fmla="*/ 5 w 202"/>
                <a:gd name="T13" fmla="*/ 50 h 220"/>
                <a:gd name="T14" fmla="*/ 3 w 202"/>
                <a:gd name="T15" fmla="*/ 47 h 220"/>
                <a:gd name="T16" fmla="*/ 3 w 202"/>
                <a:gd name="T17" fmla="*/ 44 h 220"/>
                <a:gd name="T18" fmla="*/ 3 w 202"/>
                <a:gd name="T19" fmla="*/ 43 h 220"/>
                <a:gd name="T20" fmla="*/ 3 w 202"/>
                <a:gd name="T21" fmla="*/ 37 h 220"/>
                <a:gd name="T22" fmla="*/ 2 w 202"/>
                <a:gd name="T23" fmla="*/ 25 h 220"/>
                <a:gd name="T24" fmla="*/ 1 w 202"/>
                <a:gd name="T25" fmla="*/ 12 h 220"/>
                <a:gd name="T26" fmla="*/ 1 w 202"/>
                <a:gd name="T27" fmla="*/ 6 h 220"/>
                <a:gd name="T28" fmla="*/ 0 w 202"/>
                <a:gd name="T29" fmla="*/ 0 h 220"/>
                <a:gd name="T30" fmla="*/ 6 w 202"/>
                <a:gd name="T31" fmla="*/ 0 h 220"/>
                <a:gd name="T32" fmla="*/ 44 w 202"/>
                <a:gd name="T33" fmla="*/ 0 h 220"/>
                <a:gd name="T34" fmla="*/ 49 w 202"/>
                <a:gd name="T35" fmla="*/ 0 h 220"/>
                <a:gd name="T36" fmla="*/ 49 w 202"/>
                <a:gd name="T37" fmla="*/ 5 h 220"/>
                <a:gd name="T38" fmla="*/ 51 w 202"/>
                <a:gd name="T39" fmla="*/ 34 h 220"/>
                <a:gd name="T40" fmla="*/ 51 w 202"/>
                <a:gd name="T41" fmla="*/ 41 h 220"/>
                <a:gd name="T42" fmla="*/ 50 w 202"/>
                <a:gd name="T43" fmla="*/ 46 h 220"/>
                <a:gd name="T44" fmla="*/ 48 w 202"/>
                <a:gd name="T45" fmla="*/ 50 h 220"/>
                <a:gd name="T46" fmla="*/ 45 w 202"/>
                <a:gd name="T47" fmla="*/ 53 h 220"/>
                <a:gd name="T48" fmla="*/ 43 w 202"/>
                <a:gd name="T49" fmla="*/ 54 h 220"/>
                <a:gd name="T50" fmla="*/ 41 w 202"/>
                <a:gd name="T51" fmla="*/ 54 h 220"/>
                <a:gd name="T52" fmla="*/ 39 w 202"/>
                <a:gd name="T53" fmla="*/ 54 h 220"/>
                <a:gd name="T54" fmla="*/ 38 w 202"/>
                <a:gd name="T55" fmla="*/ 54 h 220"/>
                <a:gd name="T56" fmla="*/ 40 w 202"/>
                <a:gd name="T57" fmla="*/ 54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20"/>
                <a:gd name="T89" fmla="*/ 202 w 202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20">
                  <a:moveTo>
                    <a:pt x="160" y="214"/>
                  </a:moveTo>
                  <a:lnTo>
                    <a:pt x="63" y="220"/>
                  </a:lnTo>
                  <a:lnTo>
                    <a:pt x="51" y="220"/>
                  </a:lnTo>
                  <a:lnTo>
                    <a:pt x="42" y="218"/>
                  </a:lnTo>
                  <a:lnTo>
                    <a:pt x="35" y="214"/>
                  </a:lnTo>
                  <a:lnTo>
                    <a:pt x="30" y="211"/>
                  </a:lnTo>
                  <a:lnTo>
                    <a:pt x="19" y="198"/>
                  </a:lnTo>
                  <a:lnTo>
                    <a:pt x="15" y="187"/>
                  </a:lnTo>
                  <a:lnTo>
                    <a:pt x="12" y="176"/>
                  </a:lnTo>
                  <a:lnTo>
                    <a:pt x="12" y="171"/>
                  </a:lnTo>
                  <a:lnTo>
                    <a:pt x="10" y="148"/>
                  </a:lnTo>
                  <a:lnTo>
                    <a:pt x="6" y="97"/>
                  </a:lnTo>
                  <a:lnTo>
                    <a:pt x="3" y="45"/>
                  </a:lnTo>
                  <a:lnTo>
                    <a:pt x="1" y="2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5" y="20"/>
                  </a:lnTo>
                  <a:lnTo>
                    <a:pt x="202" y="135"/>
                  </a:lnTo>
                  <a:lnTo>
                    <a:pt x="201" y="161"/>
                  </a:lnTo>
                  <a:lnTo>
                    <a:pt x="198" y="183"/>
                  </a:lnTo>
                  <a:lnTo>
                    <a:pt x="191" y="198"/>
                  </a:lnTo>
                  <a:lnTo>
                    <a:pt x="180" y="209"/>
                  </a:lnTo>
                  <a:lnTo>
                    <a:pt x="172" y="213"/>
                  </a:lnTo>
                  <a:lnTo>
                    <a:pt x="164" y="214"/>
                  </a:lnTo>
                  <a:lnTo>
                    <a:pt x="156" y="214"/>
                  </a:lnTo>
                  <a:lnTo>
                    <a:pt x="151" y="213"/>
                  </a:lnTo>
                  <a:lnTo>
                    <a:pt x="16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1" name="Freeform 343"/>
            <p:cNvSpPr>
              <a:spLocks/>
            </p:cNvSpPr>
            <p:nvPr/>
          </p:nvSpPr>
          <p:spPr bwMode="auto">
            <a:xfrm>
              <a:off x="5205" y="2033"/>
              <a:ext cx="80" cy="90"/>
            </a:xfrm>
            <a:custGeom>
              <a:avLst/>
              <a:gdLst>
                <a:gd name="T0" fmla="*/ 40 w 161"/>
                <a:gd name="T1" fmla="*/ 28 h 180"/>
                <a:gd name="T2" fmla="*/ 38 w 161"/>
                <a:gd name="T3" fmla="*/ 0 h 180"/>
                <a:gd name="T4" fmla="*/ 0 w 161"/>
                <a:gd name="T5" fmla="*/ 0 h 180"/>
                <a:gd name="T6" fmla="*/ 2 w 161"/>
                <a:gd name="T7" fmla="*/ 38 h 180"/>
                <a:gd name="T8" fmla="*/ 3 w 161"/>
                <a:gd name="T9" fmla="*/ 39 h 180"/>
                <a:gd name="T10" fmla="*/ 3 w 161"/>
                <a:gd name="T11" fmla="*/ 42 h 180"/>
                <a:gd name="T12" fmla="*/ 5 w 161"/>
                <a:gd name="T13" fmla="*/ 44 h 180"/>
                <a:gd name="T14" fmla="*/ 10 w 161"/>
                <a:gd name="T15" fmla="*/ 45 h 180"/>
                <a:gd name="T16" fmla="*/ 34 w 161"/>
                <a:gd name="T17" fmla="*/ 44 h 180"/>
                <a:gd name="T18" fmla="*/ 35 w 161"/>
                <a:gd name="T19" fmla="*/ 44 h 180"/>
                <a:gd name="T20" fmla="*/ 37 w 161"/>
                <a:gd name="T21" fmla="*/ 43 h 180"/>
                <a:gd name="T22" fmla="*/ 39 w 161"/>
                <a:gd name="T23" fmla="*/ 39 h 180"/>
                <a:gd name="T24" fmla="*/ 40 w 161"/>
                <a:gd name="T25" fmla="*/ 28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180"/>
                <a:gd name="T41" fmla="*/ 161 w 161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180">
                  <a:moveTo>
                    <a:pt x="161" y="115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11" y="150"/>
                  </a:lnTo>
                  <a:lnTo>
                    <a:pt x="12" y="154"/>
                  </a:lnTo>
                  <a:lnTo>
                    <a:pt x="15" y="166"/>
                  </a:lnTo>
                  <a:lnTo>
                    <a:pt x="23" y="176"/>
                  </a:lnTo>
                  <a:lnTo>
                    <a:pt x="41" y="180"/>
                  </a:lnTo>
                  <a:lnTo>
                    <a:pt x="138" y="173"/>
                  </a:lnTo>
                  <a:lnTo>
                    <a:pt x="141" y="174"/>
                  </a:lnTo>
                  <a:lnTo>
                    <a:pt x="150" y="169"/>
                  </a:lnTo>
                  <a:lnTo>
                    <a:pt x="158" y="153"/>
                  </a:lnTo>
                  <a:lnTo>
                    <a:pt x="161" y="115"/>
                  </a:lnTo>
                  <a:close/>
                </a:path>
              </a:pathLst>
            </a:custGeom>
            <a:solidFill>
              <a:srgbClr val="DBF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2" name="Freeform 344"/>
            <p:cNvSpPr>
              <a:spLocks/>
            </p:cNvSpPr>
            <p:nvPr/>
          </p:nvSpPr>
          <p:spPr bwMode="auto">
            <a:xfrm>
              <a:off x="5222" y="2031"/>
              <a:ext cx="17" cy="95"/>
            </a:xfrm>
            <a:custGeom>
              <a:avLst/>
              <a:gdLst>
                <a:gd name="T0" fmla="*/ 0 w 35"/>
                <a:gd name="T1" fmla="*/ 0 h 191"/>
                <a:gd name="T2" fmla="*/ 3 w 35"/>
                <a:gd name="T3" fmla="*/ 47 h 191"/>
                <a:gd name="T4" fmla="*/ 8 w 35"/>
                <a:gd name="T5" fmla="*/ 47 h 191"/>
                <a:gd name="T6" fmla="*/ 6 w 35"/>
                <a:gd name="T7" fmla="*/ 0 h 191"/>
                <a:gd name="T8" fmla="*/ 0 w 35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91"/>
                <a:gd name="T17" fmla="*/ 35 w 35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91">
                  <a:moveTo>
                    <a:pt x="0" y="0"/>
                  </a:moveTo>
                  <a:lnTo>
                    <a:pt x="14" y="191"/>
                  </a:lnTo>
                  <a:lnTo>
                    <a:pt x="35" y="190"/>
                  </a:lnTo>
                  <a:lnTo>
                    <a:pt x="2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3" name="Freeform 345"/>
            <p:cNvSpPr>
              <a:spLocks/>
            </p:cNvSpPr>
            <p:nvPr/>
          </p:nvSpPr>
          <p:spPr bwMode="auto">
            <a:xfrm>
              <a:off x="5214" y="2066"/>
              <a:ext cx="109" cy="162"/>
            </a:xfrm>
            <a:custGeom>
              <a:avLst/>
              <a:gdLst>
                <a:gd name="T0" fmla="*/ 53 w 219"/>
                <a:gd name="T1" fmla="*/ 41 h 323"/>
                <a:gd name="T2" fmla="*/ 49 w 219"/>
                <a:gd name="T3" fmla="*/ 34 h 323"/>
                <a:gd name="T4" fmla="*/ 49 w 219"/>
                <a:gd name="T5" fmla="*/ 34 h 323"/>
                <a:gd name="T6" fmla="*/ 49 w 219"/>
                <a:gd name="T7" fmla="*/ 34 h 323"/>
                <a:gd name="T8" fmla="*/ 46 w 219"/>
                <a:gd name="T9" fmla="*/ 32 h 323"/>
                <a:gd name="T10" fmla="*/ 44 w 219"/>
                <a:gd name="T11" fmla="*/ 30 h 323"/>
                <a:gd name="T12" fmla="*/ 43 w 219"/>
                <a:gd name="T13" fmla="*/ 28 h 323"/>
                <a:gd name="T14" fmla="*/ 41 w 219"/>
                <a:gd name="T15" fmla="*/ 27 h 323"/>
                <a:gd name="T16" fmla="*/ 40 w 219"/>
                <a:gd name="T17" fmla="*/ 26 h 323"/>
                <a:gd name="T18" fmla="*/ 39 w 219"/>
                <a:gd name="T19" fmla="*/ 25 h 323"/>
                <a:gd name="T20" fmla="*/ 39 w 219"/>
                <a:gd name="T21" fmla="*/ 24 h 323"/>
                <a:gd name="T22" fmla="*/ 39 w 219"/>
                <a:gd name="T23" fmla="*/ 24 h 323"/>
                <a:gd name="T24" fmla="*/ 38 w 219"/>
                <a:gd name="T25" fmla="*/ 21 h 323"/>
                <a:gd name="T26" fmla="*/ 37 w 219"/>
                <a:gd name="T27" fmla="*/ 18 h 323"/>
                <a:gd name="T28" fmla="*/ 35 w 219"/>
                <a:gd name="T29" fmla="*/ 14 h 323"/>
                <a:gd name="T30" fmla="*/ 33 w 219"/>
                <a:gd name="T31" fmla="*/ 10 h 323"/>
                <a:gd name="T32" fmla="*/ 30 w 219"/>
                <a:gd name="T33" fmla="*/ 7 h 323"/>
                <a:gd name="T34" fmla="*/ 27 w 219"/>
                <a:gd name="T35" fmla="*/ 4 h 323"/>
                <a:gd name="T36" fmla="*/ 23 w 219"/>
                <a:gd name="T37" fmla="*/ 2 h 323"/>
                <a:gd name="T38" fmla="*/ 20 w 219"/>
                <a:gd name="T39" fmla="*/ 1 h 323"/>
                <a:gd name="T40" fmla="*/ 19 w 219"/>
                <a:gd name="T41" fmla="*/ 1 h 323"/>
                <a:gd name="T42" fmla="*/ 18 w 219"/>
                <a:gd name="T43" fmla="*/ 1 h 323"/>
                <a:gd name="T44" fmla="*/ 17 w 219"/>
                <a:gd name="T45" fmla="*/ 1 h 323"/>
                <a:gd name="T46" fmla="*/ 17 w 219"/>
                <a:gd name="T47" fmla="*/ 1 h 323"/>
                <a:gd name="T48" fmla="*/ 15 w 219"/>
                <a:gd name="T49" fmla="*/ 1 h 323"/>
                <a:gd name="T50" fmla="*/ 13 w 219"/>
                <a:gd name="T51" fmla="*/ 0 h 323"/>
                <a:gd name="T52" fmla="*/ 11 w 219"/>
                <a:gd name="T53" fmla="*/ 0 h 323"/>
                <a:gd name="T54" fmla="*/ 9 w 219"/>
                <a:gd name="T55" fmla="*/ 1 h 323"/>
                <a:gd name="T56" fmla="*/ 7 w 219"/>
                <a:gd name="T57" fmla="*/ 2 h 323"/>
                <a:gd name="T58" fmla="*/ 4 w 219"/>
                <a:gd name="T59" fmla="*/ 3 h 323"/>
                <a:gd name="T60" fmla="*/ 2 w 219"/>
                <a:gd name="T61" fmla="*/ 6 h 323"/>
                <a:gd name="T62" fmla="*/ 1 w 219"/>
                <a:gd name="T63" fmla="*/ 9 h 323"/>
                <a:gd name="T64" fmla="*/ 0 w 219"/>
                <a:gd name="T65" fmla="*/ 14 h 323"/>
                <a:gd name="T66" fmla="*/ 0 w 219"/>
                <a:gd name="T67" fmla="*/ 18 h 323"/>
                <a:gd name="T68" fmla="*/ 1 w 219"/>
                <a:gd name="T69" fmla="*/ 22 h 323"/>
                <a:gd name="T70" fmla="*/ 3 w 219"/>
                <a:gd name="T71" fmla="*/ 25 h 323"/>
                <a:gd name="T72" fmla="*/ 5 w 219"/>
                <a:gd name="T73" fmla="*/ 28 h 323"/>
                <a:gd name="T74" fmla="*/ 7 w 219"/>
                <a:gd name="T75" fmla="*/ 31 h 323"/>
                <a:gd name="T76" fmla="*/ 10 w 219"/>
                <a:gd name="T77" fmla="*/ 34 h 323"/>
                <a:gd name="T78" fmla="*/ 12 w 219"/>
                <a:gd name="T79" fmla="*/ 36 h 323"/>
                <a:gd name="T80" fmla="*/ 14 w 219"/>
                <a:gd name="T81" fmla="*/ 39 h 323"/>
                <a:gd name="T82" fmla="*/ 14 w 219"/>
                <a:gd name="T83" fmla="*/ 45 h 323"/>
                <a:gd name="T84" fmla="*/ 14 w 219"/>
                <a:gd name="T85" fmla="*/ 52 h 323"/>
                <a:gd name="T86" fmla="*/ 13 w 219"/>
                <a:gd name="T87" fmla="*/ 59 h 323"/>
                <a:gd name="T88" fmla="*/ 13 w 219"/>
                <a:gd name="T89" fmla="*/ 64 h 323"/>
                <a:gd name="T90" fmla="*/ 13 w 219"/>
                <a:gd name="T91" fmla="*/ 69 h 323"/>
                <a:gd name="T92" fmla="*/ 13 w 219"/>
                <a:gd name="T93" fmla="*/ 73 h 323"/>
                <a:gd name="T94" fmla="*/ 14 w 219"/>
                <a:gd name="T95" fmla="*/ 77 h 323"/>
                <a:gd name="T96" fmla="*/ 15 w 219"/>
                <a:gd name="T97" fmla="*/ 79 h 323"/>
                <a:gd name="T98" fmla="*/ 17 w 219"/>
                <a:gd name="T99" fmla="*/ 80 h 323"/>
                <a:gd name="T100" fmla="*/ 18 w 219"/>
                <a:gd name="T101" fmla="*/ 81 h 323"/>
                <a:gd name="T102" fmla="*/ 21 w 219"/>
                <a:gd name="T103" fmla="*/ 81 h 323"/>
                <a:gd name="T104" fmla="*/ 22 w 219"/>
                <a:gd name="T105" fmla="*/ 81 h 323"/>
                <a:gd name="T106" fmla="*/ 24 w 219"/>
                <a:gd name="T107" fmla="*/ 81 h 323"/>
                <a:gd name="T108" fmla="*/ 26 w 219"/>
                <a:gd name="T109" fmla="*/ 79 h 323"/>
                <a:gd name="T110" fmla="*/ 30 w 219"/>
                <a:gd name="T111" fmla="*/ 76 h 323"/>
                <a:gd name="T112" fmla="*/ 34 w 219"/>
                <a:gd name="T113" fmla="*/ 72 h 323"/>
                <a:gd name="T114" fmla="*/ 39 w 219"/>
                <a:gd name="T115" fmla="*/ 65 h 323"/>
                <a:gd name="T116" fmla="*/ 46 w 219"/>
                <a:gd name="T117" fmla="*/ 56 h 323"/>
                <a:gd name="T118" fmla="*/ 54 w 219"/>
                <a:gd name="T119" fmla="*/ 43 h 323"/>
                <a:gd name="T120" fmla="*/ 54 w 219"/>
                <a:gd name="T121" fmla="*/ 42 h 323"/>
                <a:gd name="T122" fmla="*/ 53 w 219"/>
                <a:gd name="T123" fmla="*/ 41 h 3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9"/>
                <a:gd name="T187" fmla="*/ 0 h 323"/>
                <a:gd name="T188" fmla="*/ 219 w 219"/>
                <a:gd name="T189" fmla="*/ 323 h 3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9" h="323">
                  <a:moveTo>
                    <a:pt x="215" y="162"/>
                  </a:moveTo>
                  <a:lnTo>
                    <a:pt x="198" y="134"/>
                  </a:lnTo>
                  <a:lnTo>
                    <a:pt x="197" y="133"/>
                  </a:lnTo>
                  <a:lnTo>
                    <a:pt x="196" y="133"/>
                  </a:lnTo>
                  <a:lnTo>
                    <a:pt x="185" y="125"/>
                  </a:lnTo>
                  <a:lnTo>
                    <a:pt x="177" y="118"/>
                  </a:lnTo>
                  <a:lnTo>
                    <a:pt x="172" y="112"/>
                  </a:lnTo>
                  <a:lnTo>
                    <a:pt x="166" y="107"/>
                  </a:lnTo>
                  <a:lnTo>
                    <a:pt x="162" y="102"/>
                  </a:lnTo>
                  <a:lnTo>
                    <a:pt x="159" y="99"/>
                  </a:lnTo>
                  <a:lnTo>
                    <a:pt x="158" y="95"/>
                  </a:lnTo>
                  <a:lnTo>
                    <a:pt x="157" y="93"/>
                  </a:lnTo>
                  <a:lnTo>
                    <a:pt x="154" y="81"/>
                  </a:lnTo>
                  <a:lnTo>
                    <a:pt x="149" y="69"/>
                  </a:lnTo>
                  <a:lnTo>
                    <a:pt x="142" y="54"/>
                  </a:lnTo>
                  <a:lnTo>
                    <a:pt x="132" y="40"/>
                  </a:lnTo>
                  <a:lnTo>
                    <a:pt x="121" y="26"/>
                  </a:lnTo>
                  <a:lnTo>
                    <a:pt x="108" y="15"/>
                  </a:lnTo>
                  <a:lnTo>
                    <a:pt x="94" y="7"/>
                  </a:lnTo>
                  <a:lnTo>
                    <a:pt x="81" y="3"/>
                  </a:lnTo>
                  <a:lnTo>
                    <a:pt x="77" y="3"/>
                  </a:lnTo>
                  <a:lnTo>
                    <a:pt x="75" y="3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2" y="1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8" y="5"/>
                  </a:lnTo>
                  <a:lnTo>
                    <a:pt x="19" y="11"/>
                  </a:lnTo>
                  <a:lnTo>
                    <a:pt x="11" y="21"/>
                  </a:lnTo>
                  <a:lnTo>
                    <a:pt x="4" y="35"/>
                  </a:lnTo>
                  <a:lnTo>
                    <a:pt x="0" y="53"/>
                  </a:lnTo>
                  <a:lnTo>
                    <a:pt x="1" y="70"/>
                  </a:lnTo>
                  <a:lnTo>
                    <a:pt x="6" y="85"/>
                  </a:lnTo>
                  <a:lnTo>
                    <a:pt x="13" y="100"/>
                  </a:lnTo>
                  <a:lnTo>
                    <a:pt x="22" y="112"/>
                  </a:lnTo>
                  <a:lnTo>
                    <a:pt x="31" y="124"/>
                  </a:lnTo>
                  <a:lnTo>
                    <a:pt x="41" y="133"/>
                  </a:lnTo>
                  <a:lnTo>
                    <a:pt x="49" y="141"/>
                  </a:lnTo>
                  <a:lnTo>
                    <a:pt x="56" y="156"/>
                  </a:lnTo>
                  <a:lnTo>
                    <a:pt x="58" y="180"/>
                  </a:lnTo>
                  <a:lnTo>
                    <a:pt x="58" y="208"/>
                  </a:lnTo>
                  <a:lnTo>
                    <a:pt x="55" y="233"/>
                  </a:lnTo>
                  <a:lnTo>
                    <a:pt x="54" y="255"/>
                  </a:lnTo>
                  <a:lnTo>
                    <a:pt x="53" y="274"/>
                  </a:lnTo>
                  <a:lnTo>
                    <a:pt x="54" y="291"/>
                  </a:lnTo>
                  <a:lnTo>
                    <a:pt x="58" y="305"/>
                  </a:lnTo>
                  <a:lnTo>
                    <a:pt x="61" y="313"/>
                  </a:lnTo>
                  <a:lnTo>
                    <a:pt x="68" y="319"/>
                  </a:lnTo>
                  <a:lnTo>
                    <a:pt x="75" y="322"/>
                  </a:lnTo>
                  <a:lnTo>
                    <a:pt x="84" y="323"/>
                  </a:lnTo>
                  <a:lnTo>
                    <a:pt x="90" y="323"/>
                  </a:lnTo>
                  <a:lnTo>
                    <a:pt x="98" y="321"/>
                  </a:lnTo>
                  <a:lnTo>
                    <a:pt x="107" y="315"/>
                  </a:lnTo>
                  <a:lnTo>
                    <a:pt x="121" y="304"/>
                  </a:lnTo>
                  <a:lnTo>
                    <a:pt x="137" y="286"/>
                  </a:lnTo>
                  <a:lnTo>
                    <a:pt x="159" y="259"/>
                  </a:lnTo>
                  <a:lnTo>
                    <a:pt x="184" y="222"/>
                  </a:lnTo>
                  <a:lnTo>
                    <a:pt x="217" y="171"/>
                  </a:lnTo>
                  <a:lnTo>
                    <a:pt x="219" y="167"/>
                  </a:lnTo>
                  <a:lnTo>
                    <a:pt x="215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4" name="Freeform 346"/>
            <p:cNvSpPr>
              <a:spLocks/>
            </p:cNvSpPr>
            <p:nvPr/>
          </p:nvSpPr>
          <p:spPr bwMode="auto">
            <a:xfrm>
              <a:off x="5230" y="2078"/>
              <a:ext cx="93" cy="142"/>
            </a:xfrm>
            <a:custGeom>
              <a:avLst/>
              <a:gdLst>
                <a:gd name="T0" fmla="*/ 0 w 187"/>
                <a:gd name="T1" fmla="*/ 3 h 283"/>
                <a:gd name="T2" fmla="*/ 0 w 187"/>
                <a:gd name="T3" fmla="*/ 9 h 283"/>
                <a:gd name="T4" fmla="*/ 2 w 187"/>
                <a:gd name="T5" fmla="*/ 15 h 283"/>
                <a:gd name="T6" fmla="*/ 5 w 187"/>
                <a:gd name="T7" fmla="*/ 20 h 283"/>
                <a:gd name="T8" fmla="*/ 8 w 187"/>
                <a:gd name="T9" fmla="*/ 24 h 283"/>
                <a:gd name="T10" fmla="*/ 10 w 187"/>
                <a:gd name="T11" fmla="*/ 26 h 283"/>
                <a:gd name="T12" fmla="*/ 12 w 187"/>
                <a:gd name="T13" fmla="*/ 26 h 283"/>
                <a:gd name="T14" fmla="*/ 15 w 187"/>
                <a:gd name="T15" fmla="*/ 33 h 283"/>
                <a:gd name="T16" fmla="*/ 16 w 187"/>
                <a:gd name="T17" fmla="*/ 43 h 283"/>
                <a:gd name="T18" fmla="*/ 18 w 187"/>
                <a:gd name="T19" fmla="*/ 53 h 283"/>
                <a:gd name="T20" fmla="*/ 22 w 187"/>
                <a:gd name="T21" fmla="*/ 67 h 283"/>
                <a:gd name="T22" fmla="*/ 22 w 187"/>
                <a:gd name="T23" fmla="*/ 69 h 283"/>
                <a:gd name="T24" fmla="*/ 23 w 187"/>
                <a:gd name="T25" fmla="*/ 71 h 283"/>
                <a:gd name="T26" fmla="*/ 31 w 187"/>
                <a:gd name="T27" fmla="*/ 62 h 283"/>
                <a:gd name="T28" fmla="*/ 39 w 187"/>
                <a:gd name="T29" fmla="*/ 52 h 283"/>
                <a:gd name="T30" fmla="*/ 44 w 187"/>
                <a:gd name="T31" fmla="*/ 43 h 283"/>
                <a:gd name="T32" fmla="*/ 46 w 187"/>
                <a:gd name="T33" fmla="*/ 39 h 283"/>
                <a:gd name="T34" fmla="*/ 44 w 187"/>
                <a:gd name="T35" fmla="*/ 38 h 283"/>
                <a:gd name="T36" fmla="*/ 38 w 187"/>
                <a:gd name="T37" fmla="*/ 35 h 283"/>
                <a:gd name="T38" fmla="*/ 35 w 187"/>
                <a:gd name="T39" fmla="*/ 31 h 283"/>
                <a:gd name="T40" fmla="*/ 30 w 187"/>
                <a:gd name="T41" fmla="*/ 26 h 283"/>
                <a:gd name="T42" fmla="*/ 26 w 187"/>
                <a:gd name="T43" fmla="*/ 22 h 283"/>
                <a:gd name="T44" fmla="*/ 24 w 187"/>
                <a:gd name="T45" fmla="*/ 19 h 283"/>
                <a:gd name="T46" fmla="*/ 22 w 187"/>
                <a:gd name="T47" fmla="*/ 13 h 283"/>
                <a:gd name="T48" fmla="*/ 18 w 187"/>
                <a:gd name="T49" fmla="*/ 8 h 283"/>
                <a:gd name="T50" fmla="*/ 15 w 187"/>
                <a:gd name="T51" fmla="*/ 5 h 283"/>
                <a:gd name="T52" fmla="*/ 12 w 187"/>
                <a:gd name="T53" fmla="*/ 1 h 283"/>
                <a:gd name="T54" fmla="*/ 11 w 187"/>
                <a:gd name="T55" fmla="*/ 1 h 283"/>
                <a:gd name="T56" fmla="*/ 11 w 187"/>
                <a:gd name="T57" fmla="*/ 1 h 283"/>
                <a:gd name="T58" fmla="*/ 7 w 187"/>
                <a:gd name="T59" fmla="*/ 1 h 283"/>
                <a:gd name="T60" fmla="*/ 5 w 187"/>
                <a:gd name="T61" fmla="*/ 0 h 283"/>
                <a:gd name="T62" fmla="*/ 2 w 187"/>
                <a:gd name="T63" fmla="*/ 1 h 283"/>
                <a:gd name="T64" fmla="*/ 0 w 187"/>
                <a:gd name="T65" fmla="*/ 3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283"/>
                <a:gd name="T101" fmla="*/ 187 w 187"/>
                <a:gd name="T102" fmla="*/ 283 h 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283">
                  <a:moveTo>
                    <a:pt x="1" y="9"/>
                  </a:moveTo>
                  <a:lnTo>
                    <a:pt x="1" y="9"/>
                  </a:lnTo>
                  <a:lnTo>
                    <a:pt x="0" y="22"/>
                  </a:lnTo>
                  <a:lnTo>
                    <a:pt x="1" y="33"/>
                  </a:lnTo>
                  <a:lnTo>
                    <a:pt x="5" y="46"/>
                  </a:lnTo>
                  <a:lnTo>
                    <a:pt x="9" y="57"/>
                  </a:lnTo>
                  <a:lnTo>
                    <a:pt x="15" y="69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5" y="94"/>
                  </a:lnTo>
                  <a:lnTo>
                    <a:pt x="39" y="98"/>
                  </a:lnTo>
                  <a:lnTo>
                    <a:pt x="43" y="101"/>
                  </a:lnTo>
                  <a:lnTo>
                    <a:pt x="46" y="102"/>
                  </a:lnTo>
                  <a:lnTo>
                    <a:pt x="49" y="103"/>
                  </a:lnTo>
                  <a:lnTo>
                    <a:pt x="57" y="111"/>
                  </a:lnTo>
                  <a:lnTo>
                    <a:pt x="61" y="130"/>
                  </a:lnTo>
                  <a:lnTo>
                    <a:pt x="62" y="152"/>
                  </a:lnTo>
                  <a:lnTo>
                    <a:pt x="64" y="171"/>
                  </a:lnTo>
                  <a:lnTo>
                    <a:pt x="67" y="190"/>
                  </a:lnTo>
                  <a:lnTo>
                    <a:pt x="75" y="212"/>
                  </a:lnTo>
                  <a:lnTo>
                    <a:pt x="84" y="238"/>
                  </a:lnTo>
                  <a:lnTo>
                    <a:pt x="90" y="268"/>
                  </a:lnTo>
                  <a:lnTo>
                    <a:pt x="90" y="273"/>
                  </a:lnTo>
                  <a:lnTo>
                    <a:pt x="91" y="276"/>
                  </a:lnTo>
                  <a:lnTo>
                    <a:pt x="93" y="280"/>
                  </a:lnTo>
                  <a:lnTo>
                    <a:pt x="95" y="283"/>
                  </a:lnTo>
                  <a:lnTo>
                    <a:pt x="111" y="266"/>
                  </a:lnTo>
                  <a:lnTo>
                    <a:pt x="127" y="246"/>
                  </a:lnTo>
                  <a:lnTo>
                    <a:pt x="142" y="225"/>
                  </a:lnTo>
                  <a:lnTo>
                    <a:pt x="157" y="205"/>
                  </a:lnTo>
                  <a:lnTo>
                    <a:pt x="168" y="185"/>
                  </a:lnTo>
                  <a:lnTo>
                    <a:pt x="179" y="170"/>
                  </a:lnTo>
                  <a:lnTo>
                    <a:pt x="185" y="159"/>
                  </a:lnTo>
                  <a:lnTo>
                    <a:pt x="187" y="155"/>
                  </a:lnTo>
                  <a:lnTo>
                    <a:pt x="183" y="153"/>
                  </a:lnTo>
                  <a:lnTo>
                    <a:pt x="176" y="149"/>
                  </a:lnTo>
                  <a:lnTo>
                    <a:pt x="165" y="142"/>
                  </a:lnTo>
                  <a:lnTo>
                    <a:pt x="155" y="137"/>
                  </a:lnTo>
                  <a:lnTo>
                    <a:pt x="149" y="132"/>
                  </a:lnTo>
                  <a:lnTo>
                    <a:pt x="141" y="124"/>
                  </a:lnTo>
                  <a:lnTo>
                    <a:pt x="133" y="115"/>
                  </a:lnTo>
                  <a:lnTo>
                    <a:pt x="123" y="104"/>
                  </a:lnTo>
                  <a:lnTo>
                    <a:pt x="114" y="96"/>
                  </a:lnTo>
                  <a:lnTo>
                    <a:pt x="107" y="87"/>
                  </a:lnTo>
                  <a:lnTo>
                    <a:pt x="102" y="80"/>
                  </a:lnTo>
                  <a:lnTo>
                    <a:pt x="99" y="75"/>
                  </a:lnTo>
                  <a:lnTo>
                    <a:pt x="93" y="63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4" y="32"/>
                  </a:lnTo>
                  <a:lnTo>
                    <a:pt x="68" y="24"/>
                  </a:lnTo>
                  <a:lnTo>
                    <a:pt x="61" y="17"/>
                  </a:lnTo>
                  <a:lnTo>
                    <a:pt x="54" y="10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5" name="Freeform 347"/>
            <p:cNvSpPr>
              <a:spLocks/>
            </p:cNvSpPr>
            <p:nvPr/>
          </p:nvSpPr>
          <p:spPr bwMode="auto">
            <a:xfrm>
              <a:off x="5234" y="2088"/>
              <a:ext cx="27" cy="17"/>
            </a:xfrm>
            <a:custGeom>
              <a:avLst/>
              <a:gdLst>
                <a:gd name="T0" fmla="*/ 0 w 54"/>
                <a:gd name="T1" fmla="*/ 0 h 35"/>
                <a:gd name="T2" fmla="*/ 6 w 54"/>
                <a:gd name="T3" fmla="*/ 5 h 35"/>
                <a:gd name="T4" fmla="*/ 14 w 54"/>
                <a:gd name="T5" fmla="*/ 3 h 35"/>
                <a:gd name="T6" fmla="*/ 14 w 54"/>
                <a:gd name="T7" fmla="*/ 3 h 35"/>
                <a:gd name="T8" fmla="*/ 12 w 54"/>
                <a:gd name="T9" fmla="*/ 4 h 35"/>
                <a:gd name="T10" fmla="*/ 11 w 54"/>
                <a:gd name="T11" fmla="*/ 5 h 35"/>
                <a:gd name="T12" fmla="*/ 9 w 54"/>
                <a:gd name="T13" fmla="*/ 7 h 35"/>
                <a:gd name="T14" fmla="*/ 7 w 54"/>
                <a:gd name="T15" fmla="*/ 8 h 35"/>
                <a:gd name="T16" fmla="*/ 6 w 54"/>
                <a:gd name="T17" fmla="*/ 8 h 35"/>
                <a:gd name="T18" fmla="*/ 3 w 54"/>
                <a:gd name="T19" fmla="*/ 8 h 35"/>
                <a:gd name="T20" fmla="*/ 3 w 54"/>
                <a:gd name="T21" fmla="*/ 7 h 35"/>
                <a:gd name="T22" fmla="*/ 2 w 54"/>
                <a:gd name="T23" fmla="*/ 5 h 35"/>
                <a:gd name="T24" fmla="*/ 1 w 54"/>
                <a:gd name="T25" fmla="*/ 2 h 35"/>
                <a:gd name="T26" fmla="*/ 1 w 54"/>
                <a:gd name="T27" fmla="*/ 0 h 35"/>
                <a:gd name="T28" fmla="*/ 0 w 54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35"/>
                <a:gd name="T47" fmla="*/ 54 w 54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35">
                  <a:moveTo>
                    <a:pt x="0" y="0"/>
                  </a:moveTo>
                  <a:lnTo>
                    <a:pt x="22" y="20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48" y="19"/>
                  </a:lnTo>
                  <a:lnTo>
                    <a:pt x="43" y="23"/>
                  </a:lnTo>
                  <a:lnTo>
                    <a:pt x="36" y="28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5"/>
                  </a:lnTo>
                  <a:lnTo>
                    <a:pt x="12" y="31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6" name="Freeform 348"/>
            <p:cNvSpPr>
              <a:spLocks/>
            </p:cNvSpPr>
            <p:nvPr/>
          </p:nvSpPr>
          <p:spPr bwMode="auto">
            <a:xfrm>
              <a:off x="5227" y="2082"/>
              <a:ext cx="50" cy="147"/>
            </a:xfrm>
            <a:custGeom>
              <a:avLst/>
              <a:gdLst>
                <a:gd name="T0" fmla="*/ 10 w 101"/>
                <a:gd name="T1" fmla="*/ 21 h 294"/>
                <a:gd name="T2" fmla="*/ 11 w 101"/>
                <a:gd name="T3" fmla="*/ 22 h 294"/>
                <a:gd name="T4" fmla="*/ 12 w 101"/>
                <a:gd name="T5" fmla="*/ 23 h 294"/>
                <a:gd name="T6" fmla="*/ 13 w 101"/>
                <a:gd name="T7" fmla="*/ 23 h 294"/>
                <a:gd name="T8" fmla="*/ 13 w 101"/>
                <a:gd name="T9" fmla="*/ 23 h 294"/>
                <a:gd name="T10" fmla="*/ 15 w 101"/>
                <a:gd name="T11" fmla="*/ 25 h 294"/>
                <a:gd name="T12" fmla="*/ 16 w 101"/>
                <a:gd name="T13" fmla="*/ 30 h 294"/>
                <a:gd name="T14" fmla="*/ 17 w 101"/>
                <a:gd name="T15" fmla="*/ 36 h 294"/>
                <a:gd name="T16" fmla="*/ 17 w 101"/>
                <a:gd name="T17" fmla="*/ 40 h 294"/>
                <a:gd name="T18" fmla="*/ 18 w 101"/>
                <a:gd name="T19" fmla="*/ 45 h 294"/>
                <a:gd name="T20" fmla="*/ 20 w 101"/>
                <a:gd name="T21" fmla="*/ 50 h 294"/>
                <a:gd name="T22" fmla="*/ 22 w 101"/>
                <a:gd name="T23" fmla="*/ 57 h 294"/>
                <a:gd name="T24" fmla="*/ 24 w 101"/>
                <a:gd name="T25" fmla="*/ 65 h 294"/>
                <a:gd name="T26" fmla="*/ 24 w 101"/>
                <a:gd name="T27" fmla="*/ 66 h 294"/>
                <a:gd name="T28" fmla="*/ 24 w 101"/>
                <a:gd name="T29" fmla="*/ 67 h 294"/>
                <a:gd name="T30" fmla="*/ 24 w 101"/>
                <a:gd name="T31" fmla="*/ 68 h 294"/>
                <a:gd name="T32" fmla="*/ 25 w 101"/>
                <a:gd name="T33" fmla="*/ 69 h 294"/>
                <a:gd name="T34" fmla="*/ 23 w 101"/>
                <a:gd name="T35" fmla="*/ 71 h 294"/>
                <a:gd name="T36" fmla="*/ 21 w 101"/>
                <a:gd name="T37" fmla="*/ 72 h 294"/>
                <a:gd name="T38" fmla="*/ 19 w 101"/>
                <a:gd name="T39" fmla="*/ 73 h 294"/>
                <a:gd name="T40" fmla="*/ 17 w 101"/>
                <a:gd name="T41" fmla="*/ 74 h 294"/>
                <a:gd name="T42" fmla="*/ 14 w 101"/>
                <a:gd name="T43" fmla="*/ 72 h 294"/>
                <a:gd name="T44" fmla="*/ 13 w 101"/>
                <a:gd name="T45" fmla="*/ 67 h 294"/>
                <a:gd name="T46" fmla="*/ 12 w 101"/>
                <a:gd name="T47" fmla="*/ 59 h 294"/>
                <a:gd name="T48" fmla="*/ 13 w 101"/>
                <a:gd name="T49" fmla="*/ 51 h 294"/>
                <a:gd name="T50" fmla="*/ 13 w 101"/>
                <a:gd name="T51" fmla="*/ 42 h 294"/>
                <a:gd name="T52" fmla="*/ 13 w 101"/>
                <a:gd name="T53" fmla="*/ 35 h 294"/>
                <a:gd name="T54" fmla="*/ 12 w 101"/>
                <a:gd name="T55" fmla="*/ 27 h 294"/>
                <a:gd name="T56" fmla="*/ 10 w 101"/>
                <a:gd name="T57" fmla="*/ 23 h 294"/>
                <a:gd name="T58" fmla="*/ 8 w 101"/>
                <a:gd name="T59" fmla="*/ 21 h 294"/>
                <a:gd name="T60" fmla="*/ 5 w 101"/>
                <a:gd name="T61" fmla="*/ 18 h 294"/>
                <a:gd name="T62" fmla="*/ 3 w 101"/>
                <a:gd name="T63" fmla="*/ 15 h 294"/>
                <a:gd name="T64" fmla="*/ 1 w 101"/>
                <a:gd name="T65" fmla="*/ 13 h 294"/>
                <a:gd name="T66" fmla="*/ 0 w 101"/>
                <a:gd name="T67" fmla="*/ 10 h 294"/>
                <a:gd name="T68" fmla="*/ 0 w 101"/>
                <a:gd name="T69" fmla="*/ 8 h 294"/>
                <a:gd name="T70" fmla="*/ 0 w 101"/>
                <a:gd name="T71" fmla="*/ 5 h 294"/>
                <a:gd name="T72" fmla="*/ 0 w 101"/>
                <a:gd name="T73" fmla="*/ 2 h 294"/>
                <a:gd name="T74" fmla="*/ 1 w 101"/>
                <a:gd name="T75" fmla="*/ 1 h 294"/>
                <a:gd name="T76" fmla="*/ 1 w 101"/>
                <a:gd name="T77" fmla="*/ 1 h 294"/>
                <a:gd name="T78" fmla="*/ 1 w 101"/>
                <a:gd name="T79" fmla="*/ 1 h 294"/>
                <a:gd name="T80" fmla="*/ 1 w 101"/>
                <a:gd name="T81" fmla="*/ 0 h 294"/>
                <a:gd name="T82" fmla="*/ 1 w 101"/>
                <a:gd name="T83" fmla="*/ 0 h 294"/>
                <a:gd name="T84" fmla="*/ 1 w 101"/>
                <a:gd name="T85" fmla="*/ 3 h 294"/>
                <a:gd name="T86" fmla="*/ 1 w 101"/>
                <a:gd name="T87" fmla="*/ 6 h 294"/>
                <a:gd name="T88" fmla="*/ 2 w 101"/>
                <a:gd name="T89" fmla="*/ 9 h 294"/>
                <a:gd name="T90" fmla="*/ 3 w 101"/>
                <a:gd name="T91" fmla="*/ 12 h 294"/>
                <a:gd name="T92" fmla="*/ 5 w 101"/>
                <a:gd name="T93" fmla="*/ 15 h 294"/>
                <a:gd name="T94" fmla="*/ 6 w 101"/>
                <a:gd name="T95" fmla="*/ 18 h 294"/>
                <a:gd name="T96" fmla="*/ 8 w 101"/>
                <a:gd name="T97" fmla="*/ 19 h 294"/>
                <a:gd name="T98" fmla="*/ 10 w 101"/>
                <a:gd name="T99" fmla="*/ 21 h 2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294"/>
                <a:gd name="T152" fmla="*/ 101 w 101"/>
                <a:gd name="T153" fmla="*/ 294 h 2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294">
                  <a:moveTo>
                    <a:pt x="41" y="85"/>
                  </a:moveTo>
                  <a:lnTo>
                    <a:pt x="45" y="89"/>
                  </a:lnTo>
                  <a:lnTo>
                    <a:pt x="49" y="92"/>
                  </a:lnTo>
                  <a:lnTo>
                    <a:pt x="52" y="93"/>
                  </a:lnTo>
                  <a:lnTo>
                    <a:pt x="55" y="94"/>
                  </a:lnTo>
                  <a:lnTo>
                    <a:pt x="63" y="102"/>
                  </a:lnTo>
                  <a:lnTo>
                    <a:pt x="67" y="121"/>
                  </a:lnTo>
                  <a:lnTo>
                    <a:pt x="68" y="143"/>
                  </a:lnTo>
                  <a:lnTo>
                    <a:pt x="70" y="162"/>
                  </a:lnTo>
                  <a:lnTo>
                    <a:pt x="73" y="181"/>
                  </a:lnTo>
                  <a:lnTo>
                    <a:pt x="81" y="203"/>
                  </a:lnTo>
                  <a:lnTo>
                    <a:pt x="90" y="229"/>
                  </a:lnTo>
                  <a:lnTo>
                    <a:pt x="96" y="259"/>
                  </a:lnTo>
                  <a:lnTo>
                    <a:pt x="96" y="264"/>
                  </a:lnTo>
                  <a:lnTo>
                    <a:pt x="97" y="267"/>
                  </a:lnTo>
                  <a:lnTo>
                    <a:pt x="99" y="271"/>
                  </a:lnTo>
                  <a:lnTo>
                    <a:pt x="101" y="274"/>
                  </a:lnTo>
                  <a:lnTo>
                    <a:pt x="93" y="282"/>
                  </a:lnTo>
                  <a:lnTo>
                    <a:pt x="85" y="288"/>
                  </a:lnTo>
                  <a:lnTo>
                    <a:pt x="76" y="292"/>
                  </a:lnTo>
                  <a:lnTo>
                    <a:pt x="70" y="294"/>
                  </a:lnTo>
                  <a:lnTo>
                    <a:pt x="58" y="287"/>
                  </a:lnTo>
                  <a:lnTo>
                    <a:pt x="52" y="267"/>
                  </a:lnTo>
                  <a:lnTo>
                    <a:pt x="51" y="238"/>
                  </a:lnTo>
                  <a:lnTo>
                    <a:pt x="52" y="205"/>
                  </a:lnTo>
                  <a:lnTo>
                    <a:pt x="55" y="170"/>
                  </a:lnTo>
                  <a:lnTo>
                    <a:pt x="55" y="137"/>
                  </a:lnTo>
                  <a:lnTo>
                    <a:pt x="51" y="110"/>
                  </a:lnTo>
                  <a:lnTo>
                    <a:pt x="42" y="93"/>
                  </a:lnTo>
                  <a:lnTo>
                    <a:pt x="32" y="84"/>
                  </a:lnTo>
                  <a:lnTo>
                    <a:pt x="22" y="74"/>
                  </a:lnTo>
                  <a:lnTo>
                    <a:pt x="14" y="63"/>
                  </a:lnTo>
                  <a:lnTo>
                    <a:pt x="7" y="53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3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13"/>
                  </a:lnTo>
                  <a:lnTo>
                    <a:pt x="7" y="24"/>
                  </a:lnTo>
                  <a:lnTo>
                    <a:pt x="11" y="37"/>
                  </a:lnTo>
                  <a:lnTo>
                    <a:pt x="15" y="48"/>
                  </a:lnTo>
                  <a:lnTo>
                    <a:pt x="21" y="60"/>
                  </a:lnTo>
                  <a:lnTo>
                    <a:pt x="27" y="69"/>
                  </a:lnTo>
                  <a:lnTo>
                    <a:pt x="34" y="7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7" name="Freeform 349"/>
            <p:cNvSpPr>
              <a:spLocks/>
            </p:cNvSpPr>
            <p:nvPr/>
          </p:nvSpPr>
          <p:spPr bwMode="auto">
            <a:xfrm>
              <a:off x="5292" y="2130"/>
              <a:ext cx="31" cy="26"/>
            </a:xfrm>
            <a:custGeom>
              <a:avLst/>
              <a:gdLst>
                <a:gd name="T0" fmla="*/ 0 w 64"/>
                <a:gd name="T1" fmla="*/ 0 h 51"/>
                <a:gd name="T2" fmla="*/ 2 w 64"/>
                <a:gd name="T3" fmla="*/ 3 h 51"/>
                <a:gd name="T4" fmla="*/ 5 w 64"/>
                <a:gd name="T5" fmla="*/ 5 h 51"/>
                <a:gd name="T6" fmla="*/ 8 w 64"/>
                <a:gd name="T7" fmla="*/ 7 h 51"/>
                <a:gd name="T8" fmla="*/ 10 w 64"/>
                <a:gd name="T9" fmla="*/ 9 h 51"/>
                <a:gd name="T10" fmla="*/ 12 w 64"/>
                <a:gd name="T11" fmla="*/ 11 h 51"/>
                <a:gd name="T12" fmla="*/ 14 w 64"/>
                <a:gd name="T13" fmla="*/ 12 h 51"/>
                <a:gd name="T14" fmla="*/ 15 w 64"/>
                <a:gd name="T15" fmla="*/ 13 h 51"/>
                <a:gd name="T16" fmla="*/ 15 w 64"/>
                <a:gd name="T17" fmla="*/ 13 h 51"/>
                <a:gd name="T18" fmla="*/ 14 w 64"/>
                <a:gd name="T19" fmla="*/ 13 h 51"/>
                <a:gd name="T20" fmla="*/ 13 w 64"/>
                <a:gd name="T21" fmla="*/ 12 h 51"/>
                <a:gd name="T22" fmla="*/ 10 w 64"/>
                <a:gd name="T23" fmla="*/ 10 h 51"/>
                <a:gd name="T24" fmla="*/ 8 w 64"/>
                <a:gd name="T25" fmla="*/ 9 h 51"/>
                <a:gd name="T26" fmla="*/ 6 w 64"/>
                <a:gd name="T27" fmla="*/ 7 h 51"/>
                <a:gd name="T28" fmla="*/ 4 w 64"/>
                <a:gd name="T29" fmla="*/ 5 h 51"/>
                <a:gd name="T30" fmla="*/ 2 w 64"/>
                <a:gd name="T31" fmla="*/ 3 h 51"/>
                <a:gd name="T32" fmla="*/ 0 w 64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1"/>
                <a:gd name="T53" fmla="*/ 64 w 6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1">
                  <a:moveTo>
                    <a:pt x="0" y="0"/>
                  </a:moveTo>
                  <a:lnTo>
                    <a:pt x="11" y="10"/>
                  </a:lnTo>
                  <a:lnTo>
                    <a:pt x="21" y="19"/>
                  </a:lnTo>
                  <a:lnTo>
                    <a:pt x="32" y="27"/>
                  </a:lnTo>
                  <a:lnTo>
                    <a:pt x="42" y="35"/>
                  </a:lnTo>
                  <a:lnTo>
                    <a:pt x="50" y="42"/>
                  </a:lnTo>
                  <a:lnTo>
                    <a:pt x="58" y="47"/>
                  </a:lnTo>
                  <a:lnTo>
                    <a:pt x="63" y="50"/>
                  </a:lnTo>
                  <a:lnTo>
                    <a:pt x="64" y="51"/>
                  </a:lnTo>
                  <a:lnTo>
                    <a:pt x="60" y="49"/>
                  </a:lnTo>
                  <a:lnTo>
                    <a:pt x="53" y="45"/>
                  </a:lnTo>
                  <a:lnTo>
                    <a:pt x="42" y="38"/>
                  </a:lnTo>
                  <a:lnTo>
                    <a:pt x="32" y="33"/>
                  </a:lnTo>
                  <a:lnTo>
                    <a:pt x="26" y="28"/>
                  </a:lnTo>
                  <a:lnTo>
                    <a:pt x="18" y="2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8" name="Freeform 350"/>
            <p:cNvSpPr>
              <a:spLocks/>
            </p:cNvSpPr>
            <p:nvPr/>
          </p:nvSpPr>
          <p:spPr bwMode="auto">
            <a:xfrm>
              <a:off x="5254" y="2080"/>
              <a:ext cx="26" cy="35"/>
            </a:xfrm>
            <a:custGeom>
              <a:avLst/>
              <a:gdLst>
                <a:gd name="T0" fmla="*/ 0 w 50"/>
                <a:gd name="T1" fmla="*/ 0 h 71"/>
                <a:gd name="T2" fmla="*/ 3 w 50"/>
                <a:gd name="T3" fmla="*/ 1 h 71"/>
                <a:gd name="T4" fmla="*/ 5 w 50"/>
                <a:gd name="T5" fmla="*/ 3 h 71"/>
                <a:gd name="T6" fmla="*/ 7 w 50"/>
                <a:gd name="T7" fmla="*/ 5 h 71"/>
                <a:gd name="T8" fmla="*/ 9 w 50"/>
                <a:gd name="T9" fmla="*/ 7 h 71"/>
                <a:gd name="T10" fmla="*/ 10 w 50"/>
                <a:gd name="T11" fmla="*/ 10 h 71"/>
                <a:gd name="T12" fmla="*/ 12 w 50"/>
                <a:gd name="T13" fmla="*/ 13 h 71"/>
                <a:gd name="T14" fmla="*/ 13 w 50"/>
                <a:gd name="T15" fmla="*/ 15 h 71"/>
                <a:gd name="T16" fmla="*/ 14 w 50"/>
                <a:gd name="T17" fmla="*/ 17 h 71"/>
                <a:gd name="T18" fmla="*/ 12 w 50"/>
                <a:gd name="T19" fmla="*/ 14 h 71"/>
                <a:gd name="T20" fmla="*/ 10 w 50"/>
                <a:gd name="T21" fmla="*/ 11 h 71"/>
                <a:gd name="T22" fmla="*/ 9 w 50"/>
                <a:gd name="T23" fmla="*/ 9 h 71"/>
                <a:gd name="T24" fmla="*/ 7 w 50"/>
                <a:gd name="T25" fmla="*/ 7 h 71"/>
                <a:gd name="T26" fmla="*/ 5 w 50"/>
                <a:gd name="T27" fmla="*/ 5 h 71"/>
                <a:gd name="T28" fmla="*/ 3 w 50"/>
                <a:gd name="T29" fmla="*/ 3 h 71"/>
                <a:gd name="T30" fmla="*/ 2 w 50"/>
                <a:gd name="T31" fmla="*/ 1 h 71"/>
                <a:gd name="T32" fmla="*/ 0 w 50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71"/>
                <a:gd name="T53" fmla="*/ 50 w 5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71">
                  <a:moveTo>
                    <a:pt x="0" y="0"/>
                  </a:moveTo>
                  <a:lnTo>
                    <a:pt x="9" y="5"/>
                  </a:lnTo>
                  <a:lnTo>
                    <a:pt x="17" y="12"/>
                  </a:lnTo>
                  <a:lnTo>
                    <a:pt x="25" y="20"/>
                  </a:lnTo>
                  <a:lnTo>
                    <a:pt x="33" y="30"/>
                  </a:lnTo>
                  <a:lnTo>
                    <a:pt x="39" y="42"/>
                  </a:lnTo>
                  <a:lnTo>
                    <a:pt x="44" y="52"/>
                  </a:lnTo>
                  <a:lnTo>
                    <a:pt x="48" y="62"/>
                  </a:lnTo>
                  <a:lnTo>
                    <a:pt x="50" y="71"/>
                  </a:lnTo>
                  <a:lnTo>
                    <a:pt x="44" y="59"/>
                  </a:lnTo>
                  <a:lnTo>
                    <a:pt x="39" y="47"/>
                  </a:lnTo>
                  <a:lnTo>
                    <a:pt x="32" y="37"/>
                  </a:lnTo>
                  <a:lnTo>
                    <a:pt x="25" y="28"/>
                  </a:lnTo>
                  <a:lnTo>
                    <a:pt x="19" y="20"/>
                  </a:lnTo>
                  <a:lnTo>
                    <a:pt x="12" y="13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79" name="Freeform 351"/>
            <p:cNvSpPr>
              <a:spLocks/>
            </p:cNvSpPr>
            <p:nvPr/>
          </p:nvSpPr>
          <p:spPr bwMode="auto">
            <a:xfrm>
              <a:off x="5234" y="2088"/>
              <a:ext cx="27" cy="17"/>
            </a:xfrm>
            <a:custGeom>
              <a:avLst/>
              <a:gdLst>
                <a:gd name="T0" fmla="*/ 14 w 54"/>
                <a:gd name="T1" fmla="*/ 3 h 35"/>
                <a:gd name="T2" fmla="*/ 14 w 54"/>
                <a:gd name="T3" fmla="*/ 3 h 35"/>
                <a:gd name="T4" fmla="*/ 12 w 54"/>
                <a:gd name="T5" fmla="*/ 4 h 35"/>
                <a:gd name="T6" fmla="*/ 11 w 54"/>
                <a:gd name="T7" fmla="*/ 5 h 35"/>
                <a:gd name="T8" fmla="*/ 9 w 54"/>
                <a:gd name="T9" fmla="*/ 7 h 35"/>
                <a:gd name="T10" fmla="*/ 7 w 54"/>
                <a:gd name="T11" fmla="*/ 8 h 35"/>
                <a:gd name="T12" fmla="*/ 6 w 54"/>
                <a:gd name="T13" fmla="*/ 8 h 35"/>
                <a:gd name="T14" fmla="*/ 3 w 54"/>
                <a:gd name="T15" fmla="*/ 8 h 35"/>
                <a:gd name="T16" fmla="*/ 3 w 54"/>
                <a:gd name="T17" fmla="*/ 7 h 35"/>
                <a:gd name="T18" fmla="*/ 2 w 54"/>
                <a:gd name="T19" fmla="*/ 5 h 35"/>
                <a:gd name="T20" fmla="*/ 1 w 54"/>
                <a:gd name="T21" fmla="*/ 2 h 35"/>
                <a:gd name="T22" fmla="*/ 1 w 54"/>
                <a:gd name="T23" fmla="*/ 0 h 35"/>
                <a:gd name="T24" fmla="*/ 0 w 54"/>
                <a:gd name="T25" fmla="*/ 0 h 35"/>
                <a:gd name="T26" fmla="*/ 6 w 54"/>
                <a:gd name="T27" fmla="*/ 5 h 35"/>
                <a:gd name="T28" fmla="*/ 14 w 54"/>
                <a:gd name="T29" fmla="*/ 3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35"/>
                <a:gd name="T47" fmla="*/ 54 w 54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35">
                  <a:moveTo>
                    <a:pt x="54" y="14"/>
                  </a:moveTo>
                  <a:lnTo>
                    <a:pt x="53" y="15"/>
                  </a:lnTo>
                  <a:lnTo>
                    <a:pt x="48" y="19"/>
                  </a:lnTo>
                  <a:lnTo>
                    <a:pt x="43" y="23"/>
                  </a:lnTo>
                  <a:lnTo>
                    <a:pt x="36" y="28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5"/>
                  </a:lnTo>
                  <a:lnTo>
                    <a:pt x="12" y="31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</p:grpSp>
      <p:sp>
        <p:nvSpPr>
          <p:cNvPr id="20519" name="Text Box 352"/>
          <p:cNvSpPr txBox="1">
            <a:spLocks noChangeArrowheads="1"/>
          </p:cNvSpPr>
          <p:nvPr/>
        </p:nvSpPr>
        <p:spPr bwMode="auto">
          <a:xfrm>
            <a:off x="3908425" y="1181100"/>
            <a:ext cx="54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ATM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(3.500)</a:t>
            </a:r>
          </a:p>
        </p:txBody>
      </p:sp>
      <p:sp>
        <p:nvSpPr>
          <p:cNvPr id="20520" name="Line 353"/>
          <p:cNvSpPr>
            <a:spLocks noChangeShapeType="1"/>
          </p:cNvSpPr>
          <p:nvPr/>
        </p:nvSpPr>
        <p:spPr bwMode="auto">
          <a:xfrm>
            <a:off x="287338" y="1630363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21" name="Text Box 354"/>
          <p:cNvSpPr txBox="1">
            <a:spLocks noChangeArrowheads="1"/>
          </p:cNvSpPr>
          <p:nvPr/>
        </p:nvSpPr>
        <p:spPr bwMode="auto">
          <a:xfrm rot="-5400000">
            <a:off x="-362743" y="1996281"/>
            <a:ext cx="1728788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sz="1600" b="1" i="0">
                <a:solidFill>
                  <a:srgbClr val="FF6600"/>
                </a:solidFill>
                <a:latin typeface="Arial" charset="0"/>
              </a:rPr>
              <a:t>Presentation Layer </a:t>
            </a:r>
          </a:p>
        </p:txBody>
      </p:sp>
      <p:sp>
        <p:nvSpPr>
          <p:cNvPr id="20522" name="Text Box 355"/>
          <p:cNvSpPr txBox="1">
            <a:spLocks noChangeArrowheads="1"/>
          </p:cNvSpPr>
          <p:nvPr/>
        </p:nvSpPr>
        <p:spPr bwMode="auto">
          <a:xfrm rot="-5400000">
            <a:off x="-182562" y="4479925"/>
            <a:ext cx="1368425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sz="1600" b="1" i="0">
                <a:solidFill>
                  <a:srgbClr val="FF6600"/>
                </a:solidFill>
                <a:latin typeface="Arial" charset="0"/>
              </a:rPr>
              <a:t>Backend Layer</a:t>
            </a:r>
          </a:p>
        </p:txBody>
      </p:sp>
      <p:sp>
        <p:nvSpPr>
          <p:cNvPr id="20523" name="Text Box 356"/>
          <p:cNvSpPr txBox="1">
            <a:spLocks noChangeArrowheads="1"/>
          </p:cNvSpPr>
          <p:nvPr/>
        </p:nvSpPr>
        <p:spPr bwMode="auto">
          <a:xfrm rot="-5400000">
            <a:off x="-224632" y="923132"/>
            <a:ext cx="1211263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sz="1600" b="1" i="0">
                <a:solidFill>
                  <a:srgbClr val="FF6600"/>
                </a:solidFill>
                <a:latin typeface="Arial" charset="0"/>
              </a:rPr>
              <a:t>Channels </a:t>
            </a:r>
          </a:p>
        </p:txBody>
      </p:sp>
      <p:sp>
        <p:nvSpPr>
          <p:cNvPr id="20524" name="Text Box 357"/>
          <p:cNvSpPr txBox="1">
            <a:spLocks noChangeArrowheads="1"/>
          </p:cNvSpPr>
          <p:nvPr/>
        </p:nvSpPr>
        <p:spPr bwMode="auto">
          <a:xfrm rot="-5400000">
            <a:off x="-361949" y="3290887"/>
            <a:ext cx="1727200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sz="1600" b="1" i="0">
                <a:solidFill>
                  <a:srgbClr val="FF6600"/>
                </a:solidFill>
                <a:latin typeface="Arial" charset="0"/>
              </a:rPr>
              <a:t>Business</a:t>
            </a:r>
            <a:br>
              <a:rPr lang="it-IT" sz="1600" b="1" i="0">
                <a:solidFill>
                  <a:srgbClr val="FF6600"/>
                </a:solidFill>
                <a:latin typeface="Arial" charset="0"/>
              </a:rPr>
            </a:br>
            <a:r>
              <a:rPr lang="it-IT" sz="1600" b="1" i="0">
                <a:solidFill>
                  <a:srgbClr val="FF6600"/>
                </a:solidFill>
                <a:latin typeface="Arial" charset="0"/>
              </a:rPr>
              <a:t>Layer </a:t>
            </a:r>
          </a:p>
        </p:txBody>
      </p:sp>
      <p:sp>
        <p:nvSpPr>
          <p:cNvPr id="20525" name="Line 358"/>
          <p:cNvSpPr>
            <a:spLocks noChangeShapeType="1"/>
          </p:cNvSpPr>
          <p:nvPr/>
        </p:nvSpPr>
        <p:spPr bwMode="auto">
          <a:xfrm>
            <a:off x="287338" y="512763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526" name="Group 359"/>
          <p:cNvGrpSpPr>
            <a:grpSpLocks/>
          </p:cNvGrpSpPr>
          <p:nvPr/>
        </p:nvGrpSpPr>
        <p:grpSpPr bwMode="auto">
          <a:xfrm>
            <a:off x="6365875" y="692150"/>
            <a:ext cx="352425" cy="431800"/>
            <a:chOff x="5193" y="1162"/>
            <a:chExt cx="272" cy="317"/>
          </a:xfrm>
        </p:grpSpPr>
        <p:sp>
          <p:nvSpPr>
            <p:cNvPr id="20592" name="Rectangle 360"/>
            <p:cNvSpPr>
              <a:spLocks noChangeArrowheads="1"/>
            </p:cNvSpPr>
            <p:nvPr/>
          </p:nvSpPr>
          <p:spPr bwMode="auto">
            <a:xfrm rot="-1191501">
              <a:off x="5193" y="1172"/>
              <a:ext cx="258" cy="24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3" name="Freeform 361"/>
            <p:cNvSpPr>
              <a:spLocks/>
            </p:cNvSpPr>
            <p:nvPr/>
          </p:nvSpPr>
          <p:spPr bwMode="auto">
            <a:xfrm>
              <a:off x="5229" y="1198"/>
              <a:ext cx="235" cy="280"/>
            </a:xfrm>
            <a:custGeom>
              <a:avLst/>
              <a:gdLst>
                <a:gd name="T0" fmla="*/ 7 w 990"/>
                <a:gd name="T1" fmla="*/ 6 h 1182"/>
                <a:gd name="T2" fmla="*/ 9 w 990"/>
                <a:gd name="T3" fmla="*/ 5 h 1182"/>
                <a:gd name="T4" fmla="*/ 11 w 990"/>
                <a:gd name="T5" fmla="*/ 4 h 1182"/>
                <a:gd name="T6" fmla="*/ 14 w 990"/>
                <a:gd name="T7" fmla="*/ 3 h 1182"/>
                <a:gd name="T8" fmla="*/ 16 w 990"/>
                <a:gd name="T9" fmla="*/ 2 h 1182"/>
                <a:gd name="T10" fmla="*/ 19 w 990"/>
                <a:gd name="T11" fmla="*/ 1 h 1182"/>
                <a:gd name="T12" fmla="*/ 21 w 990"/>
                <a:gd name="T13" fmla="*/ 0 h 1182"/>
                <a:gd name="T14" fmla="*/ 24 w 990"/>
                <a:gd name="T15" fmla="*/ 0 h 1182"/>
                <a:gd name="T16" fmla="*/ 25 w 990"/>
                <a:gd name="T17" fmla="*/ 2 h 1182"/>
                <a:gd name="T18" fmla="*/ 27 w 990"/>
                <a:gd name="T19" fmla="*/ 4 h 1182"/>
                <a:gd name="T20" fmla="*/ 29 w 990"/>
                <a:gd name="T21" fmla="*/ 7 h 1182"/>
                <a:gd name="T22" fmla="*/ 30 w 990"/>
                <a:gd name="T23" fmla="*/ 10 h 1182"/>
                <a:gd name="T24" fmla="*/ 32 w 990"/>
                <a:gd name="T25" fmla="*/ 14 h 1182"/>
                <a:gd name="T26" fmla="*/ 34 w 990"/>
                <a:gd name="T27" fmla="*/ 17 h 1182"/>
                <a:gd name="T28" fmla="*/ 36 w 990"/>
                <a:gd name="T29" fmla="*/ 20 h 1182"/>
                <a:gd name="T30" fmla="*/ 37 w 990"/>
                <a:gd name="T31" fmla="*/ 23 h 1182"/>
                <a:gd name="T32" fmla="*/ 38 w 990"/>
                <a:gd name="T33" fmla="*/ 25 h 1182"/>
                <a:gd name="T34" fmla="*/ 39 w 990"/>
                <a:gd name="T35" fmla="*/ 25 h 1182"/>
                <a:gd name="T36" fmla="*/ 41 w 990"/>
                <a:gd name="T37" fmla="*/ 24 h 1182"/>
                <a:gd name="T38" fmla="*/ 44 w 990"/>
                <a:gd name="T39" fmla="*/ 23 h 1182"/>
                <a:gd name="T40" fmla="*/ 46 w 990"/>
                <a:gd name="T41" fmla="*/ 23 h 1182"/>
                <a:gd name="T42" fmla="*/ 49 w 990"/>
                <a:gd name="T43" fmla="*/ 22 h 1182"/>
                <a:gd name="T44" fmla="*/ 52 w 990"/>
                <a:gd name="T45" fmla="*/ 21 h 1182"/>
                <a:gd name="T46" fmla="*/ 55 w 990"/>
                <a:gd name="T47" fmla="*/ 21 h 1182"/>
                <a:gd name="T48" fmla="*/ 56 w 990"/>
                <a:gd name="T49" fmla="*/ 23 h 1182"/>
                <a:gd name="T50" fmla="*/ 55 w 990"/>
                <a:gd name="T51" fmla="*/ 25 h 1182"/>
                <a:gd name="T52" fmla="*/ 55 w 990"/>
                <a:gd name="T53" fmla="*/ 27 h 1182"/>
                <a:gd name="T54" fmla="*/ 54 w 990"/>
                <a:gd name="T55" fmla="*/ 31 h 1182"/>
                <a:gd name="T56" fmla="*/ 53 w 990"/>
                <a:gd name="T57" fmla="*/ 36 h 1182"/>
                <a:gd name="T58" fmla="*/ 52 w 990"/>
                <a:gd name="T59" fmla="*/ 40 h 1182"/>
                <a:gd name="T60" fmla="*/ 52 w 990"/>
                <a:gd name="T61" fmla="*/ 45 h 1182"/>
                <a:gd name="T62" fmla="*/ 51 w 990"/>
                <a:gd name="T63" fmla="*/ 49 h 1182"/>
                <a:gd name="T64" fmla="*/ 50 w 990"/>
                <a:gd name="T65" fmla="*/ 52 h 1182"/>
                <a:gd name="T66" fmla="*/ 49 w 990"/>
                <a:gd name="T67" fmla="*/ 55 h 1182"/>
                <a:gd name="T68" fmla="*/ 49 w 990"/>
                <a:gd name="T69" fmla="*/ 57 h 1182"/>
                <a:gd name="T70" fmla="*/ 46 w 990"/>
                <a:gd name="T71" fmla="*/ 59 h 1182"/>
                <a:gd name="T72" fmla="*/ 44 w 990"/>
                <a:gd name="T73" fmla="*/ 59 h 1182"/>
                <a:gd name="T74" fmla="*/ 41 w 990"/>
                <a:gd name="T75" fmla="*/ 61 h 1182"/>
                <a:gd name="T76" fmla="*/ 38 w 990"/>
                <a:gd name="T77" fmla="*/ 62 h 1182"/>
                <a:gd name="T78" fmla="*/ 35 w 990"/>
                <a:gd name="T79" fmla="*/ 63 h 1182"/>
                <a:gd name="T80" fmla="*/ 32 w 990"/>
                <a:gd name="T81" fmla="*/ 64 h 1182"/>
                <a:gd name="T82" fmla="*/ 29 w 990"/>
                <a:gd name="T83" fmla="*/ 65 h 1182"/>
                <a:gd name="T84" fmla="*/ 27 w 990"/>
                <a:gd name="T85" fmla="*/ 66 h 1182"/>
                <a:gd name="T86" fmla="*/ 25 w 990"/>
                <a:gd name="T87" fmla="*/ 66 h 1182"/>
                <a:gd name="T88" fmla="*/ 24 w 990"/>
                <a:gd name="T89" fmla="*/ 66 h 1182"/>
                <a:gd name="T90" fmla="*/ 21 w 990"/>
                <a:gd name="T91" fmla="*/ 64 h 1182"/>
                <a:gd name="T92" fmla="*/ 20 w 990"/>
                <a:gd name="T93" fmla="*/ 62 h 1182"/>
                <a:gd name="T94" fmla="*/ 19 w 990"/>
                <a:gd name="T95" fmla="*/ 59 h 1182"/>
                <a:gd name="T96" fmla="*/ 17 w 990"/>
                <a:gd name="T97" fmla="*/ 56 h 1182"/>
                <a:gd name="T98" fmla="*/ 14 w 990"/>
                <a:gd name="T99" fmla="*/ 51 h 1182"/>
                <a:gd name="T100" fmla="*/ 11 w 990"/>
                <a:gd name="T101" fmla="*/ 46 h 1182"/>
                <a:gd name="T102" fmla="*/ 9 w 990"/>
                <a:gd name="T103" fmla="*/ 41 h 1182"/>
                <a:gd name="T104" fmla="*/ 6 w 990"/>
                <a:gd name="T105" fmla="*/ 35 h 1182"/>
                <a:gd name="T106" fmla="*/ 4 w 990"/>
                <a:gd name="T107" fmla="*/ 31 h 1182"/>
                <a:gd name="T108" fmla="*/ 2 w 990"/>
                <a:gd name="T109" fmla="*/ 27 h 1182"/>
                <a:gd name="T110" fmla="*/ 1 w 990"/>
                <a:gd name="T111" fmla="*/ 24 h 1182"/>
                <a:gd name="T112" fmla="*/ 0 w 990"/>
                <a:gd name="T113" fmla="*/ 22 h 1182"/>
                <a:gd name="T114" fmla="*/ 0 w 990"/>
                <a:gd name="T115" fmla="*/ 19 h 1182"/>
                <a:gd name="T116" fmla="*/ 0 w 990"/>
                <a:gd name="T117" fmla="*/ 16 h 1182"/>
                <a:gd name="T118" fmla="*/ 0 w 990"/>
                <a:gd name="T119" fmla="*/ 13 h 1182"/>
                <a:gd name="T120" fmla="*/ 0 w 990"/>
                <a:gd name="T121" fmla="*/ 10 h 1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0"/>
                <a:gd name="T184" fmla="*/ 0 h 1182"/>
                <a:gd name="T185" fmla="*/ 990 w 990"/>
                <a:gd name="T186" fmla="*/ 1182 h 1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0" h="1182">
                  <a:moveTo>
                    <a:pt x="87" y="133"/>
                  </a:moveTo>
                  <a:lnTo>
                    <a:pt x="89" y="130"/>
                  </a:lnTo>
                  <a:lnTo>
                    <a:pt x="100" y="124"/>
                  </a:lnTo>
                  <a:lnTo>
                    <a:pt x="106" y="120"/>
                  </a:lnTo>
                  <a:lnTo>
                    <a:pt x="115" y="116"/>
                  </a:lnTo>
                  <a:lnTo>
                    <a:pt x="121" y="111"/>
                  </a:lnTo>
                  <a:lnTo>
                    <a:pt x="134" y="109"/>
                  </a:lnTo>
                  <a:lnTo>
                    <a:pt x="138" y="105"/>
                  </a:lnTo>
                  <a:lnTo>
                    <a:pt x="143" y="103"/>
                  </a:lnTo>
                  <a:lnTo>
                    <a:pt x="149" y="98"/>
                  </a:lnTo>
                  <a:lnTo>
                    <a:pt x="155" y="96"/>
                  </a:lnTo>
                  <a:lnTo>
                    <a:pt x="162" y="92"/>
                  </a:lnTo>
                  <a:lnTo>
                    <a:pt x="168" y="90"/>
                  </a:lnTo>
                  <a:lnTo>
                    <a:pt x="175" y="86"/>
                  </a:lnTo>
                  <a:lnTo>
                    <a:pt x="181" y="84"/>
                  </a:lnTo>
                  <a:lnTo>
                    <a:pt x="187" y="81"/>
                  </a:lnTo>
                  <a:lnTo>
                    <a:pt x="194" y="77"/>
                  </a:lnTo>
                  <a:lnTo>
                    <a:pt x="200" y="75"/>
                  </a:lnTo>
                  <a:lnTo>
                    <a:pt x="209" y="71"/>
                  </a:lnTo>
                  <a:lnTo>
                    <a:pt x="215" y="69"/>
                  </a:lnTo>
                  <a:lnTo>
                    <a:pt x="222" y="66"/>
                  </a:lnTo>
                  <a:lnTo>
                    <a:pt x="230" y="62"/>
                  </a:lnTo>
                  <a:lnTo>
                    <a:pt x="239" y="60"/>
                  </a:lnTo>
                  <a:lnTo>
                    <a:pt x="245" y="56"/>
                  </a:lnTo>
                  <a:lnTo>
                    <a:pt x="254" y="52"/>
                  </a:lnTo>
                  <a:lnTo>
                    <a:pt x="258" y="49"/>
                  </a:lnTo>
                  <a:lnTo>
                    <a:pt x="266" y="45"/>
                  </a:lnTo>
                  <a:lnTo>
                    <a:pt x="273" y="43"/>
                  </a:lnTo>
                  <a:lnTo>
                    <a:pt x="281" y="39"/>
                  </a:lnTo>
                  <a:lnTo>
                    <a:pt x="288" y="37"/>
                  </a:lnTo>
                  <a:lnTo>
                    <a:pt x="296" y="34"/>
                  </a:lnTo>
                  <a:lnTo>
                    <a:pt x="303" y="30"/>
                  </a:lnTo>
                  <a:lnTo>
                    <a:pt x="309" y="28"/>
                  </a:lnTo>
                  <a:lnTo>
                    <a:pt x="318" y="24"/>
                  </a:lnTo>
                  <a:lnTo>
                    <a:pt x="324" y="22"/>
                  </a:lnTo>
                  <a:lnTo>
                    <a:pt x="330" y="20"/>
                  </a:lnTo>
                  <a:lnTo>
                    <a:pt x="337" y="17"/>
                  </a:lnTo>
                  <a:lnTo>
                    <a:pt x="343" y="15"/>
                  </a:lnTo>
                  <a:lnTo>
                    <a:pt x="352" y="13"/>
                  </a:lnTo>
                  <a:lnTo>
                    <a:pt x="356" y="11"/>
                  </a:lnTo>
                  <a:lnTo>
                    <a:pt x="362" y="9"/>
                  </a:lnTo>
                  <a:lnTo>
                    <a:pt x="369" y="7"/>
                  </a:lnTo>
                  <a:lnTo>
                    <a:pt x="375" y="7"/>
                  </a:lnTo>
                  <a:lnTo>
                    <a:pt x="386" y="2"/>
                  </a:lnTo>
                  <a:lnTo>
                    <a:pt x="397" y="2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4" y="5"/>
                  </a:lnTo>
                  <a:lnTo>
                    <a:pt x="426" y="7"/>
                  </a:lnTo>
                  <a:lnTo>
                    <a:pt x="433" y="11"/>
                  </a:lnTo>
                  <a:lnTo>
                    <a:pt x="439" y="20"/>
                  </a:lnTo>
                  <a:lnTo>
                    <a:pt x="448" y="30"/>
                  </a:lnTo>
                  <a:lnTo>
                    <a:pt x="450" y="34"/>
                  </a:lnTo>
                  <a:lnTo>
                    <a:pt x="454" y="39"/>
                  </a:lnTo>
                  <a:lnTo>
                    <a:pt x="458" y="45"/>
                  </a:lnTo>
                  <a:lnTo>
                    <a:pt x="463" y="54"/>
                  </a:lnTo>
                  <a:lnTo>
                    <a:pt x="467" y="60"/>
                  </a:lnTo>
                  <a:lnTo>
                    <a:pt x="471" y="66"/>
                  </a:lnTo>
                  <a:lnTo>
                    <a:pt x="476" y="75"/>
                  </a:lnTo>
                  <a:lnTo>
                    <a:pt x="482" y="84"/>
                  </a:lnTo>
                  <a:lnTo>
                    <a:pt x="486" y="90"/>
                  </a:lnTo>
                  <a:lnTo>
                    <a:pt x="493" y="98"/>
                  </a:lnTo>
                  <a:lnTo>
                    <a:pt x="497" y="109"/>
                  </a:lnTo>
                  <a:lnTo>
                    <a:pt x="501" y="118"/>
                  </a:lnTo>
                  <a:lnTo>
                    <a:pt x="508" y="126"/>
                  </a:lnTo>
                  <a:lnTo>
                    <a:pt x="512" y="135"/>
                  </a:lnTo>
                  <a:lnTo>
                    <a:pt x="518" y="145"/>
                  </a:lnTo>
                  <a:lnTo>
                    <a:pt x="525" y="154"/>
                  </a:lnTo>
                  <a:lnTo>
                    <a:pt x="529" y="165"/>
                  </a:lnTo>
                  <a:lnTo>
                    <a:pt x="535" y="175"/>
                  </a:lnTo>
                  <a:lnTo>
                    <a:pt x="540" y="184"/>
                  </a:lnTo>
                  <a:lnTo>
                    <a:pt x="546" y="194"/>
                  </a:lnTo>
                  <a:lnTo>
                    <a:pt x="550" y="205"/>
                  </a:lnTo>
                  <a:lnTo>
                    <a:pt x="557" y="216"/>
                  </a:lnTo>
                  <a:lnTo>
                    <a:pt x="563" y="224"/>
                  </a:lnTo>
                  <a:lnTo>
                    <a:pt x="569" y="237"/>
                  </a:lnTo>
                  <a:lnTo>
                    <a:pt x="574" y="246"/>
                  </a:lnTo>
                  <a:lnTo>
                    <a:pt x="580" y="256"/>
                  </a:lnTo>
                  <a:lnTo>
                    <a:pt x="584" y="265"/>
                  </a:lnTo>
                  <a:lnTo>
                    <a:pt x="591" y="275"/>
                  </a:lnTo>
                  <a:lnTo>
                    <a:pt x="595" y="286"/>
                  </a:lnTo>
                  <a:lnTo>
                    <a:pt x="601" y="295"/>
                  </a:lnTo>
                  <a:lnTo>
                    <a:pt x="606" y="305"/>
                  </a:lnTo>
                  <a:lnTo>
                    <a:pt x="610" y="316"/>
                  </a:lnTo>
                  <a:lnTo>
                    <a:pt x="614" y="325"/>
                  </a:lnTo>
                  <a:lnTo>
                    <a:pt x="621" y="333"/>
                  </a:lnTo>
                  <a:lnTo>
                    <a:pt x="625" y="342"/>
                  </a:lnTo>
                  <a:lnTo>
                    <a:pt x="629" y="350"/>
                  </a:lnTo>
                  <a:lnTo>
                    <a:pt x="633" y="359"/>
                  </a:lnTo>
                  <a:lnTo>
                    <a:pt x="638" y="367"/>
                  </a:lnTo>
                  <a:lnTo>
                    <a:pt x="642" y="376"/>
                  </a:lnTo>
                  <a:lnTo>
                    <a:pt x="646" y="384"/>
                  </a:lnTo>
                  <a:lnTo>
                    <a:pt x="650" y="391"/>
                  </a:lnTo>
                  <a:lnTo>
                    <a:pt x="653" y="397"/>
                  </a:lnTo>
                  <a:lnTo>
                    <a:pt x="657" y="403"/>
                  </a:lnTo>
                  <a:lnTo>
                    <a:pt x="661" y="410"/>
                  </a:lnTo>
                  <a:lnTo>
                    <a:pt x="663" y="416"/>
                  </a:lnTo>
                  <a:lnTo>
                    <a:pt x="665" y="423"/>
                  </a:lnTo>
                  <a:lnTo>
                    <a:pt x="670" y="427"/>
                  </a:lnTo>
                  <a:lnTo>
                    <a:pt x="672" y="433"/>
                  </a:lnTo>
                  <a:lnTo>
                    <a:pt x="674" y="440"/>
                  </a:lnTo>
                  <a:lnTo>
                    <a:pt x="678" y="446"/>
                  </a:lnTo>
                  <a:lnTo>
                    <a:pt x="680" y="448"/>
                  </a:lnTo>
                  <a:lnTo>
                    <a:pt x="680" y="450"/>
                  </a:lnTo>
                  <a:lnTo>
                    <a:pt x="682" y="450"/>
                  </a:lnTo>
                  <a:lnTo>
                    <a:pt x="687" y="448"/>
                  </a:lnTo>
                  <a:lnTo>
                    <a:pt x="693" y="444"/>
                  </a:lnTo>
                  <a:lnTo>
                    <a:pt x="702" y="442"/>
                  </a:lnTo>
                  <a:lnTo>
                    <a:pt x="706" y="440"/>
                  </a:lnTo>
                  <a:lnTo>
                    <a:pt x="712" y="440"/>
                  </a:lnTo>
                  <a:lnTo>
                    <a:pt x="719" y="438"/>
                  </a:lnTo>
                  <a:lnTo>
                    <a:pt x="725" y="435"/>
                  </a:lnTo>
                  <a:lnTo>
                    <a:pt x="732" y="433"/>
                  </a:lnTo>
                  <a:lnTo>
                    <a:pt x="738" y="431"/>
                  </a:lnTo>
                  <a:lnTo>
                    <a:pt x="744" y="429"/>
                  </a:lnTo>
                  <a:lnTo>
                    <a:pt x="753" y="427"/>
                  </a:lnTo>
                  <a:lnTo>
                    <a:pt x="759" y="423"/>
                  </a:lnTo>
                  <a:lnTo>
                    <a:pt x="768" y="421"/>
                  </a:lnTo>
                  <a:lnTo>
                    <a:pt x="776" y="418"/>
                  </a:lnTo>
                  <a:lnTo>
                    <a:pt x="785" y="416"/>
                  </a:lnTo>
                  <a:lnTo>
                    <a:pt x="791" y="412"/>
                  </a:lnTo>
                  <a:lnTo>
                    <a:pt x="800" y="410"/>
                  </a:lnTo>
                  <a:lnTo>
                    <a:pt x="808" y="408"/>
                  </a:lnTo>
                  <a:lnTo>
                    <a:pt x="817" y="406"/>
                  </a:lnTo>
                  <a:lnTo>
                    <a:pt x="823" y="403"/>
                  </a:lnTo>
                  <a:lnTo>
                    <a:pt x="832" y="401"/>
                  </a:lnTo>
                  <a:lnTo>
                    <a:pt x="838" y="399"/>
                  </a:lnTo>
                  <a:lnTo>
                    <a:pt x="847" y="399"/>
                  </a:lnTo>
                  <a:lnTo>
                    <a:pt x="853" y="397"/>
                  </a:lnTo>
                  <a:lnTo>
                    <a:pt x="860" y="395"/>
                  </a:lnTo>
                  <a:lnTo>
                    <a:pt x="866" y="395"/>
                  </a:lnTo>
                  <a:lnTo>
                    <a:pt x="875" y="395"/>
                  </a:lnTo>
                  <a:lnTo>
                    <a:pt x="883" y="391"/>
                  </a:lnTo>
                  <a:lnTo>
                    <a:pt x="894" y="389"/>
                  </a:lnTo>
                  <a:lnTo>
                    <a:pt x="904" y="384"/>
                  </a:lnTo>
                  <a:lnTo>
                    <a:pt x="917" y="382"/>
                  </a:lnTo>
                  <a:lnTo>
                    <a:pt x="926" y="380"/>
                  </a:lnTo>
                  <a:lnTo>
                    <a:pt x="934" y="376"/>
                  </a:lnTo>
                  <a:lnTo>
                    <a:pt x="943" y="374"/>
                  </a:lnTo>
                  <a:lnTo>
                    <a:pt x="953" y="374"/>
                  </a:lnTo>
                  <a:lnTo>
                    <a:pt x="958" y="371"/>
                  </a:lnTo>
                  <a:lnTo>
                    <a:pt x="966" y="371"/>
                  </a:lnTo>
                  <a:lnTo>
                    <a:pt x="971" y="371"/>
                  </a:lnTo>
                  <a:lnTo>
                    <a:pt x="977" y="374"/>
                  </a:lnTo>
                  <a:lnTo>
                    <a:pt x="981" y="376"/>
                  </a:lnTo>
                  <a:lnTo>
                    <a:pt x="986" y="380"/>
                  </a:lnTo>
                  <a:lnTo>
                    <a:pt x="988" y="386"/>
                  </a:lnTo>
                  <a:lnTo>
                    <a:pt x="990" y="395"/>
                  </a:lnTo>
                  <a:lnTo>
                    <a:pt x="988" y="399"/>
                  </a:lnTo>
                  <a:lnTo>
                    <a:pt x="988" y="406"/>
                  </a:lnTo>
                  <a:lnTo>
                    <a:pt x="988" y="410"/>
                  </a:lnTo>
                  <a:lnTo>
                    <a:pt x="986" y="416"/>
                  </a:lnTo>
                  <a:lnTo>
                    <a:pt x="986" y="423"/>
                  </a:lnTo>
                  <a:lnTo>
                    <a:pt x="986" y="431"/>
                  </a:lnTo>
                  <a:lnTo>
                    <a:pt x="983" y="438"/>
                  </a:lnTo>
                  <a:lnTo>
                    <a:pt x="981" y="444"/>
                  </a:lnTo>
                  <a:lnTo>
                    <a:pt x="981" y="453"/>
                  </a:lnTo>
                  <a:lnTo>
                    <a:pt x="979" y="463"/>
                  </a:lnTo>
                  <a:lnTo>
                    <a:pt x="977" y="472"/>
                  </a:lnTo>
                  <a:lnTo>
                    <a:pt x="977" y="480"/>
                  </a:lnTo>
                  <a:lnTo>
                    <a:pt x="975" y="491"/>
                  </a:lnTo>
                  <a:lnTo>
                    <a:pt x="973" y="502"/>
                  </a:lnTo>
                  <a:lnTo>
                    <a:pt x="971" y="510"/>
                  </a:lnTo>
                  <a:lnTo>
                    <a:pt x="968" y="523"/>
                  </a:lnTo>
                  <a:lnTo>
                    <a:pt x="966" y="534"/>
                  </a:lnTo>
                  <a:lnTo>
                    <a:pt x="964" y="546"/>
                  </a:lnTo>
                  <a:lnTo>
                    <a:pt x="962" y="557"/>
                  </a:lnTo>
                  <a:lnTo>
                    <a:pt x="960" y="570"/>
                  </a:lnTo>
                  <a:lnTo>
                    <a:pt x="958" y="583"/>
                  </a:lnTo>
                  <a:lnTo>
                    <a:pt x="956" y="595"/>
                  </a:lnTo>
                  <a:lnTo>
                    <a:pt x="953" y="608"/>
                  </a:lnTo>
                  <a:lnTo>
                    <a:pt x="949" y="621"/>
                  </a:lnTo>
                  <a:lnTo>
                    <a:pt x="947" y="636"/>
                  </a:lnTo>
                  <a:lnTo>
                    <a:pt x="945" y="649"/>
                  </a:lnTo>
                  <a:lnTo>
                    <a:pt x="943" y="662"/>
                  </a:lnTo>
                  <a:lnTo>
                    <a:pt x="939" y="677"/>
                  </a:lnTo>
                  <a:lnTo>
                    <a:pt x="936" y="689"/>
                  </a:lnTo>
                  <a:lnTo>
                    <a:pt x="934" y="704"/>
                  </a:lnTo>
                  <a:lnTo>
                    <a:pt x="932" y="717"/>
                  </a:lnTo>
                  <a:lnTo>
                    <a:pt x="928" y="730"/>
                  </a:lnTo>
                  <a:lnTo>
                    <a:pt x="926" y="743"/>
                  </a:lnTo>
                  <a:lnTo>
                    <a:pt x="924" y="758"/>
                  </a:lnTo>
                  <a:lnTo>
                    <a:pt x="919" y="768"/>
                  </a:lnTo>
                  <a:lnTo>
                    <a:pt x="917" y="783"/>
                  </a:lnTo>
                  <a:lnTo>
                    <a:pt x="915" y="796"/>
                  </a:lnTo>
                  <a:lnTo>
                    <a:pt x="913" y="809"/>
                  </a:lnTo>
                  <a:lnTo>
                    <a:pt x="909" y="822"/>
                  </a:lnTo>
                  <a:lnTo>
                    <a:pt x="907" y="834"/>
                  </a:lnTo>
                  <a:lnTo>
                    <a:pt x="904" y="845"/>
                  </a:lnTo>
                  <a:lnTo>
                    <a:pt x="902" y="858"/>
                  </a:lnTo>
                  <a:lnTo>
                    <a:pt x="898" y="871"/>
                  </a:lnTo>
                  <a:lnTo>
                    <a:pt x="896" y="881"/>
                  </a:lnTo>
                  <a:lnTo>
                    <a:pt x="894" y="892"/>
                  </a:lnTo>
                  <a:lnTo>
                    <a:pt x="894" y="905"/>
                  </a:lnTo>
                  <a:lnTo>
                    <a:pt x="889" y="913"/>
                  </a:lnTo>
                  <a:lnTo>
                    <a:pt x="887" y="924"/>
                  </a:lnTo>
                  <a:lnTo>
                    <a:pt x="887" y="932"/>
                  </a:lnTo>
                  <a:lnTo>
                    <a:pt x="883" y="943"/>
                  </a:lnTo>
                  <a:lnTo>
                    <a:pt x="883" y="950"/>
                  </a:lnTo>
                  <a:lnTo>
                    <a:pt x="881" y="958"/>
                  </a:lnTo>
                  <a:lnTo>
                    <a:pt x="879" y="964"/>
                  </a:lnTo>
                  <a:lnTo>
                    <a:pt x="879" y="973"/>
                  </a:lnTo>
                  <a:lnTo>
                    <a:pt x="877" y="979"/>
                  </a:lnTo>
                  <a:lnTo>
                    <a:pt x="875" y="986"/>
                  </a:lnTo>
                  <a:lnTo>
                    <a:pt x="872" y="990"/>
                  </a:lnTo>
                  <a:lnTo>
                    <a:pt x="872" y="996"/>
                  </a:lnTo>
                  <a:lnTo>
                    <a:pt x="870" y="1003"/>
                  </a:lnTo>
                  <a:lnTo>
                    <a:pt x="870" y="1009"/>
                  </a:lnTo>
                  <a:lnTo>
                    <a:pt x="868" y="1014"/>
                  </a:lnTo>
                  <a:lnTo>
                    <a:pt x="862" y="1016"/>
                  </a:lnTo>
                  <a:lnTo>
                    <a:pt x="855" y="1020"/>
                  </a:lnTo>
                  <a:lnTo>
                    <a:pt x="849" y="1026"/>
                  </a:lnTo>
                  <a:lnTo>
                    <a:pt x="838" y="1031"/>
                  </a:lnTo>
                  <a:lnTo>
                    <a:pt x="828" y="1037"/>
                  </a:lnTo>
                  <a:lnTo>
                    <a:pt x="821" y="1041"/>
                  </a:lnTo>
                  <a:lnTo>
                    <a:pt x="815" y="1043"/>
                  </a:lnTo>
                  <a:lnTo>
                    <a:pt x="808" y="1048"/>
                  </a:lnTo>
                  <a:lnTo>
                    <a:pt x="802" y="1052"/>
                  </a:lnTo>
                  <a:lnTo>
                    <a:pt x="793" y="1054"/>
                  </a:lnTo>
                  <a:lnTo>
                    <a:pt x="787" y="1058"/>
                  </a:lnTo>
                  <a:lnTo>
                    <a:pt x="779" y="1060"/>
                  </a:lnTo>
                  <a:lnTo>
                    <a:pt x="772" y="1063"/>
                  </a:lnTo>
                  <a:lnTo>
                    <a:pt x="761" y="1067"/>
                  </a:lnTo>
                  <a:lnTo>
                    <a:pt x="755" y="1071"/>
                  </a:lnTo>
                  <a:lnTo>
                    <a:pt x="744" y="1073"/>
                  </a:lnTo>
                  <a:lnTo>
                    <a:pt x="738" y="1078"/>
                  </a:lnTo>
                  <a:lnTo>
                    <a:pt x="729" y="1082"/>
                  </a:lnTo>
                  <a:lnTo>
                    <a:pt x="719" y="1086"/>
                  </a:lnTo>
                  <a:lnTo>
                    <a:pt x="710" y="1088"/>
                  </a:lnTo>
                  <a:lnTo>
                    <a:pt x="702" y="1092"/>
                  </a:lnTo>
                  <a:lnTo>
                    <a:pt x="693" y="1097"/>
                  </a:lnTo>
                  <a:lnTo>
                    <a:pt x="682" y="1099"/>
                  </a:lnTo>
                  <a:lnTo>
                    <a:pt x="674" y="1103"/>
                  </a:lnTo>
                  <a:lnTo>
                    <a:pt x="665" y="1107"/>
                  </a:lnTo>
                  <a:lnTo>
                    <a:pt x="657" y="1112"/>
                  </a:lnTo>
                  <a:lnTo>
                    <a:pt x="646" y="1114"/>
                  </a:lnTo>
                  <a:lnTo>
                    <a:pt x="638" y="1118"/>
                  </a:lnTo>
                  <a:lnTo>
                    <a:pt x="629" y="1122"/>
                  </a:lnTo>
                  <a:lnTo>
                    <a:pt x="618" y="1124"/>
                  </a:lnTo>
                  <a:lnTo>
                    <a:pt x="610" y="1129"/>
                  </a:lnTo>
                  <a:lnTo>
                    <a:pt x="601" y="1131"/>
                  </a:lnTo>
                  <a:lnTo>
                    <a:pt x="593" y="1135"/>
                  </a:lnTo>
                  <a:lnTo>
                    <a:pt x="582" y="1137"/>
                  </a:lnTo>
                  <a:lnTo>
                    <a:pt x="574" y="1139"/>
                  </a:lnTo>
                  <a:lnTo>
                    <a:pt x="565" y="1144"/>
                  </a:lnTo>
                  <a:lnTo>
                    <a:pt x="559" y="1146"/>
                  </a:lnTo>
                  <a:lnTo>
                    <a:pt x="548" y="1150"/>
                  </a:lnTo>
                  <a:lnTo>
                    <a:pt x="542" y="1152"/>
                  </a:lnTo>
                  <a:lnTo>
                    <a:pt x="533" y="1156"/>
                  </a:lnTo>
                  <a:lnTo>
                    <a:pt x="527" y="1159"/>
                  </a:lnTo>
                  <a:lnTo>
                    <a:pt x="518" y="1161"/>
                  </a:lnTo>
                  <a:lnTo>
                    <a:pt x="512" y="1163"/>
                  </a:lnTo>
                  <a:lnTo>
                    <a:pt x="505" y="1165"/>
                  </a:lnTo>
                  <a:lnTo>
                    <a:pt x="501" y="1167"/>
                  </a:lnTo>
                  <a:lnTo>
                    <a:pt x="495" y="1169"/>
                  </a:lnTo>
                  <a:lnTo>
                    <a:pt x="488" y="1171"/>
                  </a:lnTo>
                  <a:lnTo>
                    <a:pt x="482" y="1174"/>
                  </a:lnTo>
                  <a:lnTo>
                    <a:pt x="480" y="1176"/>
                  </a:lnTo>
                  <a:lnTo>
                    <a:pt x="469" y="1178"/>
                  </a:lnTo>
                  <a:lnTo>
                    <a:pt x="463" y="1180"/>
                  </a:lnTo>
                  <a:lnTo>
                    <a:pt x="458" y="1180"/>
                  </a:lnTo>
                  <a:lnTo>
                    <a:pt x="456" y="1182"/>
                  </a:lnTo>
                  <a:lnTo>
                    <a:pt x="452" y="1182"/>
                  </a:lnTo>
                  <a:lnTo>
                    <a:pt x="448" y="1182"/>
                  </a:lnTo>
                  <a:lnTo>
                    <a:pt x="441" y="1182"/>
                  </a:lnTo>
                  <a:lnTo>
                    <a:pt x="435" y="1182"/>
                  </a:lnTo>
                  <a:lnTo>
                    <a:pt x="431" y="1180"/>
                  </a:lnTo>
                  <a:lnTo>
                    <a:pt x="424" y="1178"/>
                  </a:lnTo>
                  <a:lnTo>
                    <a:pt x="416" y="1174"/>
                  </a:lnTo>
                  <a:lnTo>
                    <a:pt x="409" y="1171"/>
                  </a:lnTo>
                  <a:lnTo>
                    <a:pt x="403" y="1167"/>
                  </a:lnTo>
                  <a:lnTo>
                    <a:pt x="397" y="1163"/>
                  </a:lnTo>
                  <a:lnTo>
                    <a:pt x="390" y="1159"/>
                  </a:lnTo>
                  <a:lnTo>
                    <a:pt x="384" y="1154"/>
                  </a:lnTo>
                  <a:lnTo>
                    <a:pt x="377" y="1148"/>
                  </a:lnTo>
                  <a:lnTo>
                    <a:pt x="373" y="1142"/>
                  </a:lnTo>
                  <a:lnTo>
                    <a:pt x="367" y="1135"/>
                  </a:lnTo>
                  <a:lnTo>
                    <a:pt x="365" y="1129"/>
                  </a:lnTo>
                  <a:lnTo>
                    <a:pt x="360" y="1122"/>
                  </a:lnTo>
                  <a:lnTo>
                    <a:pt x="356" y="1114"/>
                  </a:lnTo>
                  <a:lnTo>
                    <a:pt x="354" y="1107"/>
                  </a:lnTo>
                  <a:lnTo>
                    <a:pt x="350" y="1101"/>
                  </a:lnTo>
                  <a:lnTo>
                    <a:pt x="347" y="1095"/>
                  </a:lnTo>
                  <a:lnTo>
                    <a:pt x="343" y="1088"/>
                  </a:lnTo>
                  <a:lnTo>
                    <a:pt x="339" y="1078"/>
                  </a:lnTo>
                  <a:lnTo>
                    <a:pt x="333" y="1069"/>
                  </a:lnTo>
                  <a:lnTo>
                    <a:pt x="328" y="1060"/>
                  </a:lnTo>
                  <a:lnTo>
                    <a:pt x="324" y="1052"/>
                  </a:lnTo>
                  <a:lnTo>
                    <a:pt x="318" y="1039"/>
                  </a:lnTo>
                  <a:lnTo>
                    <a:pt x="313" y="1028"/>
                  </a:lnTo>
                  <a:lnTo>
                    <a:pt x="307" y="1018"/>
                  </a:lnTo>
                  <a:lnTo>
                    <a:pt x="301" y="1005"/>
                  </a:lnTo>
                  <a:lnTo>
                    <a:pt x="294" y="992"/>
                  </a:lnTo>
                  <a:lnTo>
                    <a:pt x="288" y="979"/>
                  </a:lnTo>
                  <a:lnTo>
                    <a:pt x="281" y="964"/>
                  </a:lnTo>
                  <a:lnTo>
                    <a:pt x="275" y="952"/>
                  </a:lnTo>
                  <a:lnTo>
                    <a:pt x="266" y="937"/>
                  </a:lnTo>
                  <a:lnTo>
                    <a:pt x="258" y="922"/>
                  </a:lnTo>
                  <a:lnTo>
                    <a:pt x="251" y="907"/>
                  </a:lnTo>
                  <a:lnTo>
                    <a:pt x="245" y="894"/>
                  </a:lnTo>
                  <a:lnTo>
                    <a:pt x="237" y="879"/>
                  </a:lnTo>
                  <a:lnTo>
                    <a:pt x="228" y="864"/>
                  </a:lnTo>
                  <a:lnTo>
                    <a:pt x="219" y="847"/>
                  </a:lnTo>
                  <a:lnTo>
                    <a:pt x="213" y="832"/>
                  </a:lnTo>
                  <a:lnTo>
                    <a:pt x="204" y="817"/>
                  </a:lnTo>
                  <a:lnTo>
                    <a:pt x="198" y="802"/>
                  </a:lnTo>
                  <a:lnTo>
                    <a:pt x="190" y="785"/>
                  </a:lnTo>
                  <a:lnTo>
                    <a:pt x="183" y="770"/>
                  </a:lnTo>
                  <a:lnTo>
                    <a:pt x="172" y="753"/>
                  </a:lnTo>
                  <a:lnTo>
                    <a:pt x="166" y="738"/>
                  </a:lnTo>
                  <a:lnTo>
                    <a:pt x="158" y="721"/>
                  </a:lnTo>
                  <a:lnTo>
                    <a:pt x="149" y="706"/>
                  </a:lnTo>
                  <a:lnTo>
                    <a:pt x="143" y="689"/>
                  </a:lnTo>
                  <a:lnTo>
                    <a:pt x="134" y="674"/>
                  </a:lnTo>
                  <a:lnTo>
                    <a:pt x="126" y="659"/>
                  </a:lnTo>
                  <a:lnTo>
                    <a:pt x="119" y="645"/>
                  </a:lnTo>
                  <a:lnTo>
                    <a:pt x="111" y="630"/>
                  </a:lnTo>
                  <a:lnTo>
                    <a:pt x="104" y="615"/>
                  </a:lnTo>
                  <a:lnTo>
                    <a:pt x="96" y="600"/>
                  </a:lnTo>
                  <a:lnTo>
                    <a:pt x="89" y="585"/>
                  </a:lnTo>
                  <a:lnTo>
                    <a:pt x="83" y="572"/>
                  </a:lnTo>
                  <a:lnTo>
                    <a:pt x="76" y="559"/>
                  </a:lnTo>
                  <a:lnTo>
                    <a:pt x="70" y="546"/>
                  </a:lnTo>
                  <a:lnTo>
                    <a:pt x="64" y="534"/>
                  </a:lnTo>
                  <a:lnTo>
                    <a:pt x="57" y="521"/>
                  </a:lnTo>
                  <a:lnTo>
                    <a:pt x="51" y="510"/>
                  </a:lnTo>
                  <a:lnTo>
                    <a:pt x="44" y="497"/>
                  </a:lnTo>
                  <a:lnTo>
                    <a:pt x="42" y="487"/>
                  </a:lnTo>
                  <a:lnTo>
                    <a:pt x="36" y="476"/>
                  </a:lnTo>
                  <a:lnTo>
                    <a:pt x="32" y="467"/>
                  </a:lnTo>
                  <a:lnTo>
                    <a:pt x="27" y="457"/>
                  </a:lnTo>
                  <a:lnTo>
                    <a:pt x="23" y="450"/>
                  </a:lnTo>
                  <a:lnTo>
                    <a:pt x="19" y="442"/>
                  </a:lnTo>
                  <a:lnTo>
                    <a:pt x="17" y="435"/>
                  </a:lnTo>
                  <a:lnTo>
                    <a:pt x="12" y="429"/>
                  </a:lnTo>
                  <a:lnTo>
                    <a:pt x="12" y="423"/>
                  </a:lnTo>
                  <a:lnTo>
                    <a:pt x="8" y="414"/>
                  </a:lnTo>
                  <a:lnTo>
                    <a:pt x="8" y="410"/>
                  </a:lnTo>
                  <a:lnTo>
                    <a:pt x="6" y="403"/>
                  </a:lnTo>
                  <a:lnTo>
                    <a:pt x="4" y="399"/>
                  </a:lnTo>
                  <a:lnTo>
                    <a:pt x="4" y="393"/>
                  </a:lnTo>
                  <a:lnTo>
                    <a:pt x="4" y="386"/>
                  </a:lnTo>
                  <a:lnTo>
                    <a:pt x="2" y="378"/>
                  </a:lnTo>
                  <a:lnTo>
                    <a:pt x="2" y="369"/>
                  </a:lnTo>
                  <a:lnTo>
                    <a:pt x="2" y="363"/>
                  </a:lnTo>
                  <a:lnTo>
                    <a:pt x="2" y="354"/>
                  </a:lnTo>
                  <a:lnTo>
                    <a:pt x="0" y="344"/>
                  </a:lnTo>
                  <a:lnTo>
                    <a:pt x="0" y="333"/>
                  </a:lnTo>
                  <a:lnTo>
                    <a:pt x="0" y="325"/>
                  </a:lnTo>
                  <a:lnTo>
                    <a:pt x="0" y="314"/>
                  </a:lnTo>
                  <a:lnTo>
                    <a:pt x="0" y="303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3"/>
                  </a:lnTo>
                  <a:lnTo>
                    <a:pt x="2" y="261"/>
                  </a:lnTo>
                  <a:lnTo>
                    <a:pt x="2" y="252"/>
                  </a:lnTo>
                  <a:lnTo>
                    <a:pt x="2" y="241"/>
                  </a:lnTo>
                  <a:lnTo>
                    <a:pt x="2" y="233"/>
                  </a:lnTo>
                  <a:lnTo>
                    <a:pt x="2" y="222"/>
                  </a:lnTo>
                  <a:lnTo>
                    <a:pt x="2" y="216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2" y="192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4" y="177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87" y="133"/>
                  </a:lnTo>
                  <a:close/>
                </a:path>
              </a:pathLst>
            </a:custGeom>
            <a:solidFill>
              <a:srgbClr val="7D7D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4" name="Freeform 362"/>
            <p:cNvSpPr>
              <a:spLocks/>
            </p:cNvSpPr>
            <p:nvPr/>
          </p:nvSpPr>
          <p:spPr bwMode="auto">
            <a:xfrm>
              <a:off x="5331" y="1394"/>
              <a:ext cx="19" cy="19"/>
            </a:xfrm>
            <a:custGeom>
              <a:avLst/>
              <a:gdLst>
                <a:gd name="T0" fmla="*/ 0 w 81"/>
                <a:gd name="T1" fmla="*/ 4 h 83"/>
                <a:gd name="T2" fmla="*/ 0 w 81"/>
                <a:gd name="T3" fmla="*/ 4 h 83"/>
                <a:gd name="T4" fmla="*/ 0 w 81"/>
                <a:gd name="T5" fmla="*/ 4 h 83"/>
                <a:gd name="T6" fmla="*/ 0 w 81"/>
                <a:gd name="T7" fmla="*/ 4 h 83"/>
                <a:gd name="T8" fmla="*/ 1 w 81"/>
                <a:gd name="T9" fmla="*/ 4 h 83"/>
                <a:gd name="T10" fmla="*/ 1 w 81"/>
                <a:gd name="T11" fmla="*/ 4 h 83"/>
                <a:gd name="T12" fmla="*/ 2 w 81"/>
                <a:gd name="T13" fmla="*/ 4 h 83"/>
                <a:gd name="T14" fmla="*/ 2 w 81"/>
                <a:gd name="T15" fmla="*/ 4 h 83"/>
                <a:gd name="T16" fmla="*/ 3 w 81"/>
                <a:gd name="T17" fmla="*/ 4 h 83"/>
                <a:gd name="T18" fmla="*/ 3 w 81"/>
                <a:gd name="T19" fmla="*/ 3 h 83"/>
                <a:gd name="T20" fmla="*/ 4 w 81"/>
                <a:gd name="T21" fmla="*/ 3 h 83"/>
                <a:gd name="T22" fmla="*/ 4 w 81"/>
                <a:gd name="T23" fmla="*/ 3 h 83"/>
                <a:gd name="T24" fmla="*/ 4 w 81"/>
                <a:gd name="T25" fmla="*/ 3 h 83"/>
                <a:gd name="T26" fmla="*/ 4 w 81"/>
                <a:gd name="T27" fmla="*/ 2 h 83"/>
                <a:gd name="T28" fmla="*/ 4 w 81"/>
                <a:gd name="T29" fmla="*/ 2 h 83"/>
                <a:gd name="T30" fmla="*/ 4 w 81"/>
                <a:gd name="T31" fmla="*/ 1 h 83"/>
                <a:gd name="T32" fmla="*/ 4 w 81"/>
                <a:gd name="T33" fmla="*/ 1 h 83"/>
                <a:gd name="T34" fmla="*/ 4 w 81"/>
                <a:gd name="T35" fmla="*/ 1 h 83"/>
                <a:gd name="T36" fmla="*/ 4 w 81"/>
                <a:gd name="T37" fmla="*/ 0 h 83"/>
                <a:gd name="T38" fmla="*/ 3 w 81"/>
                <a:gd name="T39" fmla="*/ 0 h 83"/>
                <a:gd name="T40" fmla="*/ 3 w 81"/>
                <a:gd name="T41" fmla="*/ 0 h 83"/>
                <a:gd name="T42" fmla="*/ 3 w 81"/>
                <a:gd name="T43" fmla="*/ 0 h 83"/>
                <a:gd name="T44" fmla="*/ 2 w 81"/>
                <a:gd name="T45" fmla="*/ 0 h 83"/>
                <a:gd name="T46" fmla="*/ 2 w 81"/>
                <a:gd name="T47" fmla="*/ 0 h 83"/>
                <a:gd name="T48" fmla="*/ 3 w 81"/>
                <a:gd name="T49" fmla="*/ 2 h 83"/>
                <a:gd name="T50" fmla="*/ 2 w 81"/>
                <a:gd name="T51" fmla="*/ 3 h 83"/>
                <a:gd name="T52" fmla="*/ 0 w 81"/>
                <a:gd name="T53" fmla="*/ 4 h 83"/>
                <a:gd name="T54" fmla="*/ 0 w 81"/>
                <a:gd name="T55" fmla="*/ 4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83"/>
                <a:gd name="T86" fmla="*/ 81 w 81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83">
                  <a:moveTo>
                    <a:pt x="0" y="74"/>
                  </a:moveTo>
                  <a:lnTo>
                    <a:pt x="0" y="74"/>
                  </a:lnTo>
                  <a:lnTo>
                    <a:pt x="0" y="77"/>
                  </a:lnTo>
                  <a:lnTo>
                    <a:pt x="4" y="81"/>
                  </a:lnTo>
                  <a:lnTo>
                    <a:pt x="12" y="83"/>
                  </a:lnTo>
                  <a:lnTo>
                    <a:pt x="19" y="83"/>
                  </a:lnTo>
                  <a:lnTo>
                    <a:pt x="30" y="81"/>
                  </a:lnTo>
                  <a:lnTo>
                    <a:pt x="38" y="77"/>
                  </a:lnTo>
                  <a:lnTo>
                    <a:pt x="49" y="70"/>
                  </a:lnTo>
                  <a:lnTo>
                    <a:pt x="57" y="64"/>
                  </a:lnTo>
                  <a:lnTo>
                    <a:pt x="66" y="60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81" y="36"/>
                  </a:lnTo>
                  <a:lnTo>
                    <a:pt x="79" y="32"/>
                  </a:lnTo>
                  <a:lnTo>
                    <a:pt x="72" y="21"/>
                  </a:lnTo>
                  <a:lnTo>
                    <a:pt x="70" y="15"/>
                  </a:lnTo>
                  <a:lnTo>
                    <a:pt x="66" y="11"/>
                  </a:lnTo>
                  <a:lnTo>
                    <a:pt x="64" y="6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55" y="38"/>
                  </a:lnTo>
                  <a:lnTo>
                    <a:pt x="36" y="5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5" name="Freeform 363"/>
            <p:cNvSpPr>
              <a:spLocks/>
            </p:cNvSpPr>
            <p:nvPr/>
          </p:nvSpPr>
          <p:spPr bwMode="auto">
            <a:xfrm>
              <a:off x="5202" y="1163"/>
              <a:ext cx="45" cy="72"/>
            </a:xfrm>
            <a:custGeom>
              <a:avLst/>
              <a:gdLst>
                <a:gd name="T0" fmla="*/ 11 w 192"/>
                <a:gd name="T1" fmla="*/ 16 h 303"/>
                <a:gd name="T2" fmla="*/ 5 w 192"/>
                <a:gd name="T3" fmla="*/ 5 h 303"/>
                <a:gd name="T4" fmla="*/ 4 w 192"/>
                <a:gd name="T5" fmla="*/ 3 h 303"/>
                <a:gd name="T6" fmla="*/ 5 w 192"/>
                <a:gd name="T7" fmla="*/ 1 h 303"/>
                <a:gd name="T8" fmla="*/ 4 w 192"/>
                <a:gd name="T9" fmla="*/ 0 h 303"/>
                <a:gd name="T10" fmla="*/ 3 w 192"/>
                <a:gd name="T11" fmla="*/ 0 h 303"/>
                <a:gd name="T12" fmla="*/ 1 w 192"/>
                <a:gd name="T13" fmla="*/ 1 h 303"/>
                <a:gd name="T14" fmla="*/ 0 w 192"/>
                <a:gd name="T15" fmla="*/ 2 h 303"/>
                <a:gd name="T16" fmla="*/ 0 w 192"/>
                <a:gd name="T17" fmla="*/ 3 h 303"/>
                <a:gd name="T18" fmla="*/ 1 w 192"/>
                <a:gd name="T19" fmla="*/ 4 h 303"/>
                <a:gd name="T20" fmla="*/ 3 w 192"/>
                <a:gd name="T21" fmla="*/ 3 h 303"/>
                <a:gd name="T22" fmla="*/ 9 w 192"/>
                <a:gd name="T23" fmla="*/ 17 h 303"/>
                <a:gd name="T24" fmla="*/ 11 w 192"/>
                <a:gd name="T25" fmla="*/ 16 h 303"/>
                <a:gd name="T26" fmla="*/ 11 w 192"/>
                <a:gd name="T27" fmla="*/ 16 h 3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303"/>
                <a:gd name="T44" fmla="*/ 192 w 192"/>
                <a:gd name="T45" fmla="*/ 303 h 3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303">
                  <a:moveTo>
                    <a:pt x="192" y="286"/>
                  </a:moveTo>
                  <a:lnTo>
                    <a:pt x="96" y="94"/>
                  </a:lnTo>
                  <a:lnTo>
                    <a:pt x="69" y="47"/>
                  </a:lnTo>
                  <a:lnTo>
                    <a:pt x="88" y="19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20" y="17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22" y="62"/>
                  </a:lnTo>
                  <a:lnTo>
                    <a:pt x="56" y="55"/>
                  </a:lnTo>
                  <a:lnTo>
                    <a:pt x="165" y="303"/>
                  </a:lnTo>
                  <a:lnTo>
                    <a:pt x="192" y="286"/>
                  </a:lnTo>
                  <a:close/>
                </a:path>
              </a:pathLst>
            </a:custGeom>
            <a:solidFill>
              <a:srgbClr val="8A8AA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6" name="Freeform 364"/>
            <p:cNvSpPr>
              <a:spLocks/>
            </p:cNvSpPr>
            <p:nvPr/>
          </p:nvSpPr>
          <p:spPr bwMode="auto">
            <a:xfrm>
              <a:off x="5352" y="1368"/>
              <a:ext cx="8" cy="7"/>
            </a:xfrm>
            <a:custGeom>
              <a:avLst/>
              <a:gdLst>
                <a:gd name="T0" fmla="*/ 0 w 32"/>
                <a:gd name="T1" fmla="*/ 1 h 30"/>
                <a:gd name="T2" fmla="*/ 0 w 32"/>
                <a:gd name="T3" fmla="*/ 1 h 30"/>
                <a:gd name="T4" fmla="*/ 1 w 32"/>
                <a:gd name="T5" fmla="*/ 1 h 30"/>
                <a:gd name="T6" fmla="*/ 1 w 32"/>
                <a:gd name="T7" fmla="*/ 2 h 30"/>
                <a:gd name="T8" fmla="*/ 1 w 32"/>
                <a:gd name="T9" fmla="*/ 2 h 30"/>
                <a:gd name="T10" fmla="*/ 1 w 32"/>
                <a:gd name="T11" fmla="*/ 2 h 30"/>
                <a:gd name="T12" fmla="*/ 1 w 32"/>
                <a:gd name="T13" fmla="*/ 1 h 30"/>
                <a:gd name="T14" fmla="*/ 1 w 32"/>
                <a:gd name="T15" fmla="*/ 1 h 30"/>
                <a:gd name="T16" fmla="*/ 2 w 32"/>
                <a:gd name="T17" fmla="*/ 1 h 30"/>
                <a:gd name="T18" fmla="*/ 2 w 32"/>
                <a:gd name="T19" fmla="*/ 0 h 30"/>
                <a:gd name="T20" fmla="*/ 2 w 32"/>
                <a:gd name="T21" fmla="*/ 0 h 30"/>
                <a:gd name="T22" fmla="*/ 2 w 32"/>
                <a:gd name="T23" fmla="*/ 0 h 30"/>
                <a:gd name="T24" fmla="*/ 1 w 32"/>
                <a:gd name="T25" fmla="*/ 0 h 30"/>
                <a:gd name="T26" fmla="*/ 0 w 32"/>
                <a:gd name="T27" fmla="*/ 1 h 30"/>
                <a:gd name="T28" fmla="*/ 0 w 32"/>
                <a:gd name="T29" fmla="*/ 1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0" y="17"/>
                  </a:moveTo>
                  <a:lnTo>
                    <a:pt x="2" y="17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19"/>
                  </a:lnTo>
                  <a:lnTo>
                    <a:pt x="28" y="15"/>
                  </a:lnTo>
                  <a:lnTo>
                    <a:pt x="30" y="9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7" name="Freeform 365"/>
            <p:cNvSpPr>
              <a:spLocks/>
            </p:cNvSpPr>
            <p:nvPr/>
          </p:nvSpPr>
          <p:spPr bwMode="auto">
            <a:xfrm>
              <a:off x="5231" y="1258"/>
              <a:ext cx="158" cy="221"/>
            </a:xfrm>
            <a:custGeom>
              <a:avLst/>
              <a:gdLst>
                <a:gd name="T0" fmla="*/ 1 w 668"/>
                <a:gd name="T1" fmla="*/ 1 h 934"/>
                <a:gd name="T2" fmla="*/ 2 w 668"/>
                <a:gd name="T3" fmla="*/ 4 h 934"/>
                <a:gd name="T4" fmla="*/ 4 w 668"/>
                <a:gd name="T5" fmla="*/ 7 h 934"/>
                <a:gd name="T6" fmla="*/ 6 w 668"/>
                <a:gd name="T7" fmla="*/ 12 h 934"/>
                <a:gd name="T8" fmla="*/ 8 w 668"/>
                <a:gd name="T9" fmla="*/ 17 h 934"/>
                <a:gd name="T10" fmla="*/ 11 w 668"/>
                <a:gd name="T11" fmla="*/ 22 h 934"/>
                <a:gd name="T12" fmla="*/ 13 w 668"/>
                <a:gd name="T13" fmla="*/ 28 h 934"/>
                <a:gd name="T14" fmla="*/ 16 w 668"/>
                <a:gd name="T15" fmla="*/ 33 h 934"/>
                <a:gd name="T16" fmla="*/ 18 w 668"/>
                <a:gd name="T17" fmla="*/ 38 h 934"/>
                <a:gd name="T18" fmla="*/ 20 w 668"/>
                <a:gd name="T19" fmla="*/ 43 h 934"/>
                <a:gd name="T20" fmla="*/ 22 w 668"/>
                <a:gd name="T21" fmla="*/ 46 h 934"/>
                <a:gd name="T22" fmla="*/ 23 w 668"/>
                <a:gd name="T23" fmla="*/ 48 h 934"/>
                <a:gd name="T24" fmla="*/ 24 w 668"/>
                <a:gd name="T25" fmla="*/ 48 h 934"/>
                <a:gd name="T26" fmla="*/ 25 w 668"/>
                <a:gd name="T27" fmla="*/ 46 h 934"/>
                <a:gd name="T28" fmla="*/ 26 w 668"/>
                <a:gd name="T29" fmla="*/ 44 h 934"/>
                <a:gd name="T30" fmla="*/ 26 w 668"/>
                <a:gd name="T31" fmla="*/ 41 h 934"/>
                <a:gd name="T32" fmla="*/ 28 w 668"/>
                <a:gd name="T33" fmla="*/ 37 h 934"/>
                <a:gd name="T34" fmla="*/ 29 w 668"/>
                <a:gd name="T35" fmla="*/ 33 h 934"/>
                <a:gd name="T36" fmla="*/ 30 w 668"/>
                <a:gd name="T37" fmla="*/ 29 h 934"/>
                <a:gd name="T38" fmla="*/ 31 w 668"/>
                <a:gd name="T39" fmla="*/ 25 h 934"/>
                <a:gd name="T40" fmla="*/ 32 w 668"/>
                <a:gd name="T41" fmla="*/ 22 h 934"/>
                <a:gd name="T42" fmla="*/ 33 w 668"/>
                <a:gd name="T43" fmla="*/ 18 h 934"/>
                <a:gd name="T44" fmla="*/ 33 w 668"/>
                <a:gd name="T45" fmla="*/ 16 h 934"/>
                <a:gd name="T46" fmla="*/ 34 w 668"/>
                <a:gd name="T47" fmla="*/ 14 h 934"/>
                <a:gd name="T48" fmla="*/ 36 w 668"/>
                <a:gd name="T49" fmla="*/ 12 h 934"/>
                <a:gd name="T50" fmla="*/ 37 w 668"/>
                <a:gd name="T51" fmla="*/ 12 h 934"/>
                <a:gd name="T52" fmla="*/ 37 w 668"/>
                <a:gd name="T53" fmla="*/ 14 h 934"/>
                <a:gd name="T54" fmla="*/ 36 w 668"/>
                <a:gd name="T55" fmla="*/ 16 h 934"/>
                <a:gd name="T56" fmla="*/ 35 w 668"/>
                <a:gd name="T57" fmla="*/ 18 h 934"/>
                <a:gd name="T58" fmla="*/ 35 w 668"/>
                <a:gd name="T59" fmla="*/ 20 h 934"/>
                <a:gd name="T60" fmla="*/ 34 w 668"/>
                <a:gd name="T61" fmla="*/ 22 h 934"/>
                <a:gd name="T62" fmla="*/ 33 w 668"/>
                <a:gd name="T63" fmla="*/ 25 h 934"/>
                <a:gd name="T64" fmla="*/ 33 w 668"/>
                <a:gd name="T65" fmla="*/ 27 h 934"/>
                <a:gd name="T66" fmla="*/ 32 w 668"/>
                <a:gd name="T67" fmla="*/ 29 h 934"/>
                <a:gd name="T68" fmla="*/ 31 w 668"/>
                <a:gd name="T69" fmla="*/ 31 h 934"/>
                <a:gd name="T70" fmla="*/ 31 w 668"/>
                <a:gd name="T71" fmla="*/ 33 h 934"/>
                <a:gd name="T72" fmla="*/ 31 w 668"/>
                <a:gd name="T73" fmla="*/ 33 h 934"/>
                <a:gd name="T74" fmla="*/ 30 w 668"/>
                <a:gd name="T75" fmla="*/ 35 h 934"/>
                <a:gd name="T76" fmla="*/ 30 w 668"/>
                <a:gd name="T77" fmla="*/ 37 h 934"/>
                <a:gd name="T78" fmla="*/ 30 w 668"/>
                <a:gd name="T79" fmla="*/ 39 h 934"/>
                <a:gd name="T80" fmla="*/ 29 w 668"/>
                <a:gd name="T81" fmla="*/ 41 h 934"/>
                <a:gd name="T82" fmla="*/ 28 w 668"/>
                <a:gd name="T83" fmla="*/ 43 h 934"/>
                <a:gd name="T84" fmla="*/ 28 w 668"/>
                <a:gd name="T85" fmla="*/ 45 h 934"/>
                <a:gd name="T86" fmla="*/ 27 w 668"/>
                <a:gd name="T87" fmla="*/ 47 h 934"/>
                <a:gd name="T88" fmla="*/ 27 w 668"/>
                <a:gd name="T89" fmla="*/ 49 h 934"/>
                <a:gd name="T90" fmla="*/ 26 w 668"/>
                <a:gd name="T91" fmla="*/ 51 h 934"/>
                <a:gd name="T92" fmla="*/ 25 w 668"/>
                <a:gd name="T93" fmla="*/ 52 h 934"/>
                <a:gd name="T94" fmla="*/ 22 w 668"/>
                <a:gd name="T95" fmla="*/ 52 h 934"/>
                <a:gd name="T96" fmla="*/ 21 w 668"/>
                <a:gd name="T97" fmla="*/ 49 h 934"/>
                <a:gd name="T98" fmla="*/ 19 w 668"/>
                <a:gd name="T99" fmla="*/ 47 h 934"/>
                <a:gd name="T100" fmla="*/ 18 w 668"/>
                <a:gd name="T101" fmla="*/ 44 h 934"/>
                <a:gd name="T102" fmla="*/ 16 w 668"/>
                <a:gd name="T103" fmla="*/ 40 h 934"/>
                <a:gd name="T104" fmla="*/ 13 w 668"/>
                <a:gd name="T105" fmla="*/ 35 h 934"/>
                <a:gd name="T106" fmla="*/ 11 w 668"/>
                <a:gd name="T107" fmla="*/ 31 h 934"/>
                <a:gd name="T108" fmla="*/ 8 w 668"/>
                <a:gd name="T109" fmla="*/ 26 h 934"/>
                <a:gd name="T110" fmla="*/ 6 w 668"/>
                <a:gd name="T111" fmla="*/ 21 h 934"/>
                <a:gd name="T112" fmla="*/ 4 w 668"/>
                <a:gd name="T113" fmla="*/ 17 h 934"/>
                <a:gd name="T114" fmla="*/ 2 w 668"/>
                <a:gd name="T115" fmla="*/ 14 h 934"/>
                <a:gd name="T116" fmla="*/ 1 w 668"/>
                <a:gd name="T117" fmla="*/ 11 h 934"/>
                <a:gd name="T118" fmla="*/ 0 w 668"/>
                <a:gd name="T119" fmla="*/ 9 h 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8"/>
                <a:gd name="T181" fmla="*/ 0 h 934"/>
                <a:gd name="T182" fmla="*/ 668 w 668"/>
                <a:gd name="T183" fmla="*/ 934 h 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8" h="934">
                  <a:moveTo>
                    <a:pt x="4" y="0"/>
                  </a:moveTo>
                  <a:lnTo>
                    <a:pt x="4" y="2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2" y="36"/>
                  </a:lnTo>
                  <a:lnTo>
                    <a:pt x="24" y="43"/>
                  </a:lnTo>
                  <a:lnTo>
                    <a:pt x="30" y="53"/>
                  </a:lnTo>
                  <a:lnTo>
                    <a:pt x="34" y="64"/>
                  </a:lnTo>
                  <a:lnTo>
                    <a:pt x="41" y="77"/>
                  </a:lnTo>
                  <a:lnTo>
                    <a:pt x="45" y="87"/>
                  </a:lnTo>
                  <a:lnTo>
                    <a:pt x="51" y="102"/>
                  </a:lnTo>
                  <a:lnTo>
                    <a:pt x="58" y="115"/>
                  </a:lnTo>
                  <a:lnTo>
                    <a:pt x="66" y="130"/>
                  </a:lnTo>
                  <a:lnTo>
                    <a:pt x="73" y="145"/>
                  </a:lnTo>
                  <a:lnTo>
                    <a:pt x="79" y="160"/>
                  </a:lnTo>
                  <a:lnTo>
                    <a:pt x="86" y="177"/>
                  </a:lnTo>
                  <a:lnTo>
                    <a:pt x="94" y="194"/>
                  </a:lnTo>
                  <a:lnTo>
                    <a:pt x="103" y="211"/>
                  </a:lnTo>
                  <a:lnTo>
                    <a:pt x="109" y="228"/>
                  </a:lnTo>
                  <a:lnTo>
                    <a:pt x="118" y="247"/>
                  </a:lnTo>
                  <a:lnTo>
                    <a:pt x="128" y="265"/>
                  </a:lnTo>
                  <a:lnTo>
                    <a:pt x="137" y="284"/>
                  </a:lnTo>
                  <a:lnTo>
                    <a:pt x="145" y="303"/>
                  </a:lnTo>
                  <a:lnTo>
                    <a:pt x="154" y="322"/>
                  </a:lnTo>
                  <a:lnTo>
                    <a:pt x="164" y="341"/>
                  </a:lnTo>
                  <a:lnTo>
                    <a:pt x="173" y="361"/>
                  </a:lnTo>
                  <a:lnTo>
                    <a:pt x="182" y="382"/>
                  </a:lnTo>
                  <a:lnTo>
                    <a:pt x="192" y="401"/>
                  </a:lnTo>
                  <a:lnTo>
                    <a:pt x="203" y="422"/>
                  </a:lnTo>
                  <a:lnTo>
                    <a:pt x="211" y="442"/>
                  </a:lnTo>
                  <a:lnTo>
                    <a:pt x="220" y="461"/>
                  </a:lnTo>
                  <a:lnTo>
                    <a:pt x="229" y="480"/>
                  </a:lnTo>
                  <a:lnTo>
                    <a:pt x="239" y="501"/>
                  </a:lnTo>
                  <a:lnTo>
                    <a:pt x="248" y="518"/>
                  </a:lnTo>
                  <a:lnTo>
                    <a:pt x="256" y="540"/>
                  </a:lnTo>
                  <a:lnTo>
                    <a:pt x="267" y="559"/>
                  </a:lnTo>
                  <a:lnTo>
                    <a:pt x="275" y="578"/>
                  </a:lnTo>
                  <a:lnTo>
                    <a:pt x="284" y="595"/>
                  </a:lnTo>
                  <a:lnTo>
                    <a:pt x="293" y="614"/>
                  </a:lnTo>
                  <a:lnTo>
                    <a:pt x="301" y="631"/>
                  </a:lnTo>
                  <a:lnTo>
                    <a:pt x="312" y="651"/>
                  </a:lnTo>
                  <a:lnTo>
                    <a:pt x="318" y="668"/>
                  </a:lnTo>
                  <a:lnTo>
                    <a:pt x="327" y="685"/>
                  </a:lnTo>
                  <a:lnTo>
                    <a:pt x="335" y="700"/>
                  </a:lnTo>
                  <a:lnTo>
                    <a:pt x="344" y="717"/>
                  </a:lnTo>
                  <a:lnTo>
                    <a:pt x="350" y="732"/>
                  </a:lnTo>
                  <a:lnTo>
                    <a:pt x="357" y="747"/>
                  </a:lnTo>
                  <a:lnTo>
                    <a:pt x="363" y="759"/>
                  </a:lnTo>
                  <a:lnTo>
                    <a:pt x="371" y="772"/>
                  </a:lnTo>
                  <a:lnTo>
                    <a:pt x="378" y="785"/>
                  </a:lnTo>
                  <a:lnTo>
                    <a:pt x="384" y="798"/>
                  </a:lnTo>
                  <a:lnTo>
                    <a:pt x="389" y="806"/>
                  </a:lnTo>
                  <a:lnTo>
                    <a:pt x="395" y="819"/>
                  </a:lnTo>
                  <a:lnTo>
                    <a:pt x="399" y="828"/>
                  </a:lnTo>
                  <a:lnTo>
                    <a:pt x="403" y="836"/>
                  </a:lnTo>
                  <a:lnTo>
                    <a:pt x="406" y="840"/>
                  </a:lnTo>
                  <a:lnTo>
                    <a:pt x="410" y="849"/>
                  </a:lnTo>
                  <a:lnTo>
                    <a:pt x="412" y="853"/>
                  </a:lnTo>
                  <a:lnTo>
                    <a:pt x="416" y="858"/>
                  </a:lnTo>
                  <a:lnTo>
                    <a:pt x="418" y="862"/>
                  </a:lnTo>
                  <a:lnTo>
                    <a:pt x="421" y="864"/>
                  </a:lnTo>
                  <a:lnTo>
                    <a:pt x="423" y="864"/>
                  </a:lnTo>
                  <a:lnTo>
                    <a:pt x="425" y="862"/>
                  </a:lnTo>
                  <a:lnTo>
                    <a:pt x="429" y="855"/>
                  </a:lnTo>
                  <a:lnTo>
                    <a:pt x="433" y="845"/>
                  </a:lnTo>
                  <a:lnTo>
                    <a:pt x="435" y="840"/>
                  </a:lnTo>
                  <a:lnTo>
                    <a:pt x="440" y="834"/>
                  </a:lnTo>
                  <a:lnTo>
                    <a:pt x="442" y="826"/>
                  </a:lnTo>
                  <a:lnTo>
                    <a:pt x="444" y="819"/>
                  </a:lnTo>
                  <a:lnTo>
                    <a:pt x="448" y="811"/>
                  </a:lnTo>
                  <a:lnTo>
                    <a:pt x="450" y="802"/>
                  </a:lnTo>
                  <a:lnTo>
                    <a:pt x="455" y="794"/>
                  </a:lnTo>
                  <a:lnTo>
                    <a:pt x="457" y="783"/>
                  </a:lnTo>
                  <a:lnTo>
                    <a:pt x="461" y="772"/>
                  </a:lnTo>
                  <a:lnTo>
                    <a:pt x="463" y="762"/>
                  </a:lnTo>
                  <a:lnTo>
                    <a:pt x="468" y="749"/>
                  </a:lnTo>
                  <a:lnTo>
                    <a:pt x="470" y="738"/>
                  </a:lnTo>
                  <a:lnTo>
                    <a:pt x="474" y="725"/>
                  </a:lnTo>
                  <a:lnTo>
                    <a:pt x="478" y="712"/>
                  </a:lnTo>
                  <a:lnTo>
                    <a:pt x="482" y="700"/>
                  </a:lnTo>
                  <a:lnTo>
                    <a:pt x="487" y="689"/>
                  </a:lnTo>
                  <a:lnTo>
                    <a:pt x="489" y="674"/>
                  </a:lnTo>
                  <a:lnTo>
                    <a:pt x="493" y="659"/>
                  </a:lnTo>
                  <a:lnTo>
                    <a:pt x="497" y="646"/>
                  </a:lnTo>
                  <a:lnTo>
                    <a:pt x="502" y="634"/>
                  </a:lnTo>
                  <a:lnTo>
                    <a:pt x="504" y="619"/>
                  </a:lnTo>
                  <a:lnTo>
                    <a:pt x="508" y="606"/>
                  </a:lnTo>
                  <a:lnTo>
                    <a:pt x="512" y="591"/>
                  </a:lnTo>
                  <a:lnTo>
                    <a:pt x="517" y="578"/>
                  </a:lnTo>
                  <a:lnTo>
                    <a:pt x="521" y="563"/>
                  </a:lnTo>
                  <a:lnTo>
                    <a:pt x="525" y="548"/>
                  </a:lnTo>
                  <a:lnTo>
                    <a:pt x="527" y="533"/>
                  </a:lnTo>
                  <a:lnTo>
                    <a:pt x="532" y="521"/>
                  </a:lnTo>
                  <a:lnTo>
                    <a:pt x="534" y="506"/>
                  </a:lnTo>
                  <a:lnTo>
                    <a:pt x="538" y="491"/>
                  </a:lnTo>
                  <a:lnTo>
                    <a:pt x="542" y="476"/>
                  </a:lnTo>
                  <a:lnTo>
                    <a:pt x="546" y="465"/>
                  </a:lnTo>
                  <a:lnTo>
                    <a:pt x="551" y="450"/>
                  </a:lnTo>
                  <a:lnTo>
                    <a:pt x="553" y="437"/>
                  </a:lnTo>
                  <a:lnTo>
                    <a:pt x="557" y="425"/>
                  </a:lnTo>
                  <a:lnTo>
                    <a:pt x="559" y="412"/>
                  </a:lnTo>
                  <a:lnTo>
                    <a:pt x="564" y="399"/>
                  </a:lnTo>
                  <a:lnTo>
                    <a:pt x="566" y="386"/>
                  </a:lnTo>
                  <a:lnTo>
                    <a:pt x="570" y="373"/>
                  </a:lnTo>
                  <a:lnTo>
                    <a:pt x="574" y="365"/>
                  </a:lnTo>
                  <a:lnTo>
                    <a:pt x="576" y="352"/>
                  </a:lnTo>
                  <a:lnTo>
                    <a:pt x="578" y="341"/>
                  </a:lnTo>
                  <a:lnTo>
                    <a:pt x="583" y="331"/>
                  </a:lnTo>
                  <a:lnTo>
                    <a:pt x="585" y="322"/>
                  </a:lnTo>
                  <a:lnTo>
                    <a:pt x="587" y="311"/>
                  </a:lnTo>
                  <a:lnTo>
                    <a:pt x="591" y="303"/>
                  </a:lnTo>
                  <a:lnTo>
                    <a:pt x="593" y="294"/>
                  </a:lnTo>
                  <a:lnTo>
                    <a:pt x="596" y="288"/>
                  </a:lnTo>
                  <a:lnTo>
                    <a:pt x="598" y="282"/>
                  </a:lnTo>
                  <a:lnTo>
                    <a:pt x="598" y="275"/>
                  </a:lnTo>
                  <a:lnTo>
                    <a:pt x="600" y="269"/>
                  </a:lnTo>
                  <a:lnTo>
                    <a:pt x="602" y="265"/>
                  </a:lnTo>
                  <a:lnTo>
                    <a:pt x="606" y="258"/>
                  </a:lnTo>
                  <a:lnTo>
                    <a:pt x="608" y="256"/>
                  </a:lnTo>
                  <a:lnTo>
                    <a:pt x="617" y="245"/>
                  </a:lnTo>
                  <a:lnTo>
                    <a:pt x="628" y="235"/>
                  </a:lnTo>
                  <a:lnTo>
                    <a:pt x="636" y="224"/>
                  </a:lnTo>
                  <a:lnTo>
                    <a:pt x="649" y="218"/>
                  </a:lnTo>
                  <a:lnTo>
                    <a:pt x="657" y="211"/>
                  </a:lnTo>
                  <a:lnTo>
                    <a:pt x="664" y="209"/>
                  </a:lnTo>
                  <a:lnTo>
                    <a:pt x="668" y="211"/>
                  </a:lnTo>
                  <a:lnTo>
                    <a:pt x="668" y="220"/>
                  </a:lnTo>
                  <a:lnTo>
                    <a:pt x="666" y="220"/>
                  </a:lnTo>
                  <a:lnTo>
                    <a:pt x="666" y="226"/>
                  </a:lnTo>
                  <a:lnTo>
                    <a:pt x="662" y="233"/>
                  </a:lnTo>
                  <a:lnTo>
                    <a:pt x="660" y="241"/>
                  </a:lnTo>
                  <a:lnTo>
                    <a:pt x="657" y="245"/>
                  </a:lnTo>
                  <a:lnTo>
                    <a:pt x="657" y="252"/>
                  </a:lnTo>
                  <a:lnTo>
                    <a:pt x="655" y="256"/>
                  </a:lnTo>
                  <a:lnTo>
                    <a:pt x="653" y="262"/>
                  </a:lnTo>
                  <a:lnTo>
                    <a:pt x="651" y="267"/>
                  </a:lnTo>
                  <a:lnTo>
                    <a:pt x="649" y="273"/>
                  </a:lnTo>
                  <a:lnTo>
                    <a:pt x="647" y="282"/>
                  </a:lnTo>
                  <a:lnTo>
                    <a:pt x="647" y="288"/>
                  </a:lnTo>
                  <a:lnTo>
                    <a:pt x="642" y="294"/>
                  </a:lnTo>
                  <a:lnTo>
                    <a:pt x="640" y="301"/>
                  </a:lnTo>
                  <a:lnTo>
                    <a:pt x="638" y="307"/>
                  </a:lnTo>
                  <a:lnTo>
                    <a:pt x="636" y="316"/>
                  </a:lnTo>
                  <a:lnTo>
                    <a:pt x="632" y="324"/>
                  </a:lnTo>
                  <a:lnTo>
                    <a:pt x="632" y="331"/>
                  </a:lnTo>
                  <a:lnTo>
                    <a:pt x="630" y="339"/>
                  </a:lnTo>
                  <a:lnTo>
                    <a:pt x="628" y="348"/>
                  </a:lnTo>
                  <a:lnTo>
                    <a:pt x="623" y="356"/>
                  </a:lnTo>
                  <a:lnTo>
                    <a:pt x="621" y="365"/>
                  </a:lnTo>
                  <a:lnTo>
                    <a:pt x="619" y="371"/>
                  </a:lnTo>
                  <a:lnTo>
                    <a:pt x="617" y="382"/>
                  </a:lnTo>
                  <a:lnTo>
                    <a:pt x="613" y="390"/>
                  </a:lnTo>
                  <a:lnTo>
                    <a:pt x="610" y="399"/>
                  </a:lnTo>
                  <a:lnTo>
                    <a:pt x="608" y="407"/>
                  </a:lnTo>
                  <a:lnTo>
                    <a:pt x="606" y="416"/>
                  </a:lnTo>
                  <a:lnTo>
                    <a:pt x="604" y="425"/>
                  </a:lnTo>
                  <a:lnTo>
                    <a:pt x="600" y="433"/>
                  </a:lnTo>
                  <a:lnTo>
                    <a:pt x="598" y="442"/>
                  </a:lnTo>
                  <a:lnTo>
                    <a:pt x="596" y="448"/>
                  </a:lnTo>
                  <a:lnTo>
                    <a:pt x="593" y="457"/>
                  </a:lnTo>
                  <a:lnTo>
                    <a:pt x="591" y="465"/>
                  </a:lnTo>
                  <a:lnTo>
                    <a:pt x="589" y="474"/>
                  </a:lnTo>
                  <a:lnTo>
                    <a:pt x="587" y="482"/>
                  </a:lnTo>
                  <a:lnTo>
                    <a:pt x="583" y="489"/>
                  </a:lnTo>
                  <a:lnTo>
                    <a:pt x="581" y="497"/>
                  </a:lnTo>
                  <a:lnTo>
                    <a:pt x="578" y="503"/>
                  </a:lnTo>
                  <a:lnTo>
                    <a:pt x="576" y="512"/>
                  </a:lnTo>
                  <a:lnTo>
                    <a:pt x="574" y="518"/>
                  </a:lnTo>
                  <a:lnTo>
                    <a:pt x="572" y="525"/>
                  </a:lnTo>
                  <a:lnTo>
                    <a:pt x="570" y="531"/>
                  </a:lnTo>
                  <a:lnTo>
                    <a:pt x="568" y="540"/>
                  </a:lnTo>
                  <a:lnTo>
                    <a:pt x="566" y="544"/>
                  </a:lnTo>
                  <a:lnTo>
                    <a:pt x="564" y="550"/>
                  </a:lnTo>
                  <a:lnTo>
                    <a:pt x="561" y="555"/>
                  </a:lnTo>
                  <a:lnTo>
                    <a:pt x="561" y="561"/>
                  </a:lnTo>
                  <a:lnTo>
                    <a:pt x="559" y="570"/>
                  </a:lnTo>
                  <a:lnTo>
                    <a:pt x="557" y="580"/>
                  </a:lnTo>
                  <a:lnTo>
                    <a:pt x="553" y="585"/>
                  </a:lnTo>
                  <a:lnTo>
                    <a:pt x="553" y="589"/>
                  </a:lnTo>
                  <a:lnTo>
                    <a:pt x="553" y="593"/>
                  </a:lnTo>
                  <a:lnTo>
                    <a:pt x="553" y="595"/>
                  </a:lnTo>
                  <a:lnTo>
                    <a:pt x="551" y="595"/>
                  </a:lnTo>
                  <a:lnTo>
                    <a:pt x="551" y="597"/>
                  </a:lnTo>
                  <a:lnTo>
                    <a:pt x="549" y="602"/>
                  </a:lnTo>
                  <a:lnTo>
                    <a:pt x="549" y="608"/>
                  </a:lnTo>
                  <a:lnTo>
                    <a:pt x="546" y="616"/>
                  </a:lnTo>
                  <a:lnTo>
                    <a:pt x="544" y="625"/>
                  </a:lnTo>
                  <a:lnTo>
                    <a:pt x="542" y="629"/>
                  </a:lnTo>
                  <a:lnTo>
                    <a:pt x="540" y="634"/>
                  </a:lnTo>
                  <a:lnTo>
                    <a:pt x="540" y="640"/>
                  </a:lnTo>
                  <a:lnTo>
                    <a:pt x="538" y="646"/>
                  </a:lnTo>
                  <a:lnTo>
                    <a:pt x="536" y="653"/>
                  </a:lnTo>
                  <a:lnTo>
                    <a:pt x="534" y="659"/>
                  </a:lnTo>
                  <a:lnTo>
                    <a:pt x="532" y="663"/>
                  </a:lnTo>
                  <a:lnTo>
                    <a:pt x="532" y="672"/>
                  </a:lnTo>
                  <a:lnTo>
                    <a:pt x="529" y="678"/>
                  </a:lnTo>
                  <a:lnTo>
                    <a:pt x="527" y="685"/>
                  </a:lnTo>
                  <a:lnTo>
                    <a:pt x="527" y="691"/>
                  </a:lnTo>
                  <a:lnTo>
                    <a:pt x="525" y="700"/>
                  </a:lnTo>
                  <a:lnTo>
                    <a:pt x="523" y="706"/>
                  </a:lnTo>
                  <a:lnTo>
                    <a:pt x="521" y="715"/>
                  </a:lnTo>
                  <a:lnTo>
                    <a:pt x="519" y="721"/>
                  </a:lnTo>
                  <a:lnTo>
                    <a:pt x="519" y="730"/>
                  </a:lnTo>
                  <a:lnTo>
                    <a:pt x="517" y="736"/>
                  </a:lnTo>
                  <a:lnTo>
                    <a:pt x="514" y="744"/>
                  </a:lnTo>
                  <a:lnTo>
                    <a:pt x="512" y="753"/>
                  </a:lnTo>
                  <a:lnTo>
                    <a:pt x="510" y="762"/>
                  </a:lnTo>
                  <a:lnTo>
                    <a:pt x="508" y="768"/>
                  </a:lnTo>
                  <a:lnTo>
                    <a:pt x="506" y="774"/>
                  </a:lnTo>
                  <a:lnTo>
                    <a:pt x="504" y="783"/>
                  </a:lnTo>
                  <a:lnTo>
                    <a:pt x="502" y="791"/>
                  </a:lnTo>
                  <a:lnTo>
                    <a:pt x="497" y="798"/>
                  </a:lnTo>
                  <a:lnTo>
                    <a:pt x="495" y="806"/>
                  </a:lnTo>
                  <a:lnTo>
                    <a:pt x="493" y="813"/>
                  </a:lnTo>
                  <a:lnTo>
                    <a:pt x="493" y="821"/>
                  </a:lnTo>
                  <a:lnTo>
                    <a:pt x="489" y="828"/>
                  </a:lnTo>
                  <a:lnTo>
                    <a:pt x="489" y="834"/>
                  </a:lnTo>
                  <a:lnTo>
                    <a:pt x="487" y="840"/>
                  </a:lnTo>
                  <a:lnTo>
                    <a:pt x="485" y="849"/>
                  </a:lnTo>
                  <a:lnTo>
                    <a:pt x="482" y="855"/>
                  </a:lnTo>
                  <a:lnTo>
                    <a:pt x="480" y="862"/>
                  </a:lnTo>
                  <a:lnTo>
                    <a:pt x="478" y="868"/>
                  </a:lnTo>
                  <a:lnTo>
                    <a:pt x="478" y="875"/>
                  </a:lnTo>
                  <a:lnTo>
                    <a:pt x="474" y="885"/>
                  </a:lnTo>
                  <a:lnTo>
                    <a:pt x="470" y="896"/>
                  </a:lnTo>
                  <a:lnTo>
                    <a:pt x="465" y="904"/>
                  </a:lnTo>
                  <a:lnTo>
                    <a:pt x="463" y="913"/>
                  </a:lnTo>
                  <a:lnTo>
                    <a:pt x="459" y="919"/>
                  </a:lnTo>
                  <a:lnTo>
                    <a:pt x="457" y="924"/>
                  </a:lnTo>
                  <a:lnTo>
                    <a:pt x="455" y="928"/>
                  </a:lnTo>
                  <a:lnTo>
                    <a:pt x="455" y="930"/>
                  </a:lnTo>
                  <a:lnTo>
                    <a:pt x="446" y="930"/>
                  </a:lnTo>
                  <a:lnTo>
                    <a:pt x="438" y="932"/>
                  </a:lnTo>
                  <a:lnTo>
                    <a:pt x="427" y="932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9" y="928"/>
                  </a:lnTo>
                  <a:lnTo>
                    <a:pt x="391" y="922"/>
                  </a:lnTo>
                  <a:lnTo>
                    <a:pt x="386" y="913"/>
                  </a:lnTo>
                  <a:lnTo>
                    <a:pt x="382" y="907"/>
                  </a:lnTo>
                  <a:lnTo>
                    <a:pt x="378" y="898"/>
                  </a:lnTo>
                  <a:lnTo>
                    <a:pt x="374" y="892"/>
                  </a:lnTo>
                  <a:lnTo>
                    <a:pt x="371" y="885"/>
                  </a:lnTo>
                  <a:lnTo>
                    <a:pt x="367" y="879"/>
                  </a:lnTo>
                  <a:lnTo>
                    <a:pt x="363" y="872"/>
                  </a:lnTo>
                  <a:lnTo>
                    <a:pt x="359" y="862"/>
                  </a:lnTo>
                  <a:lnTo>
                    <a:pt x="352" y="853"/>
                  </a:lnTo>
                  <a:lnTo>
                    <a:pt x="348" y="843"/>
                  </a:lnTo>
                  <a:lnTo>
                    <a:pt x="342" y="832"/>
                  </a:lnTo>
                  <a:lnTo>
                    <a:pt x="335" y="819"/>
                  </a:lnTo>
                  <a:lnTo>
                    <a:pt x="329" y="808"/>
                  </a:lnTo>
                  <a:lnTo>
                    <a:pt x="322" y="796"/>
                  </a:lnTo>
                  <a:lnTo>
                    <a:pt x="318" y="783"/>
                  </a:lnTo>
                  <a:lnTo>
                    <a:pt x="310" y="768"/>
                  </a:lnTo>
                  <a:lnTo>
                    <a:pt x="303" y="755"/>
                  </a:lnTo>
                  <a:lnTo>
                    <a:pt x="295" y="740"/>
                  </a:lnTo>
                  <a:lnTo>
                    <a:pt x="288" y="725"/>
                  </a:lnTo>
                  <a:lnTo>
                    <a:pt x="280" y="710"/>
                  </a:lnTo>
                  <a:lnTo>
                    <a:pt x="271" y="693"/>
                  </a:lnTo>
                  <a:lnTo>
                    <a:pt x="263" y="678"/>
                  </a:lnTo>
                  <a:lnTo>
                    <a:pt x="254" y="663"/>
                  </a:lnTo>
                  <a:lnTo>
                    <a:pt x="246" y="646"/>
                  </a:lnTo>
                  <a:lnTo>
                    <a:pt x="237" y="629"/>
                  </a:lnTo>
                  <a:lnTo>
                    <a:pt x="229" y="614"/>
                  </a:lnTo>
                  <a:lnTo>
                    <a:pt x="220" y="597"/>
                  </a:lnTo>
                  <a:lnTo>
                    <a:pt x="211" y="580"/>
                  </a:lnTo>
                  <a:lnTo>
                    <a:pt x="203" y="563"/>
                  </a:lnTo>
                  <a:lnTo>
                    <a:pt x="194" y="546"/>
                  </a:lnTo>
                  <a:lnTo>
                    <a:pt x="186" y="529"/>
                  </a:lnTo>
                  <a:lnTo>
                    <a:pt x="177" y="512"/>
                  </a:lnTo>
                  <a:lnTo>
                    <a:pt x="169" y="495"/>
                  </a:lnTo>
                  <a:lnTo>
                    <a:pt x="158" y="478"/>
                  </a:lnTo>
                  <a:lnTo>
                    <a:pt x="150" y="461"/>
                  </a:lnTo>
                  <a:lnTo>
                    <a:pt x="141" y="444"/>
                  </a:lnTo>
                  <a:lnTo>
                    <a:pt x="132" y="427"/>
                  </a:lnTo>
                  <a:lnTo>
                    <a:pt x="124" y="412"/>
                  </a:lnTo>
                  <a:lnTo>
                    <a:pt x="118" y="397"/>
                  </a:lnTo>
                  <a:lnTo>
                    <a:pt x="107" y="380"/>
                  </a:lnTo>
                  <a:lnTo>
                    <a:pt x="100" y="365"/>
                  </a:lnTo>
                  <a:lnTo>
                    <a:pt x="92" y="348"/>
                  </a:lnTo>
                  <a:lnTo>
                    <a:pt x="86" y="335"/>
                  </a:lnTo>
                  <a:lnTo>
                    <a:pt x="77" y="320"/>
                  </a:lnTo>
                  <a:lnTo>
                    <a:pt x="68" y="305"/>
                  </a:lnTo>
                  <a:lnTo>
                    <a:pt x="64" y="294"/>
                  </a:lnTo>
                  <a:lnTo>
                    <a:pt x="58" y="282"/>
                  </a:lnTo>
                  <a:lnTo>
                    <a:pt x="49" y="269"/>
                  </a:lnTo>
                  <a:lnTo>
                    <a:pt x="43" y="256"/>
                  </a:lnTo>
                  <a:lnTo>
                    <a:pt x="36" y="245"/>
                  </a:lnTo>
                  <a:lnTo>
                    <a:pt x="34" y="235"/>
                  </a:lnTo>
                  <a:lnTo>
                    <a:pt x="28" y="224"/>
                  </a:lnTo>
                  <a:lnTo>
                    <a:pt x="24" y="215"/>
                  </a:lnTo>
                  <a:lnTo>
                    <a:pt x="19" y="207"/>
                  </a:lnTo>
                  <a:lnTo>
                    <a:pt x="15" y="201"/>
                  </a:lnTo>
                  <a:lnTo>
                    <a:pt x="11" y="192"/>
                  </a:lnTo>
                  <a:lnTo>
                    <a:pt x="9" y="188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8" name="Freeform 366"/>
            <p:cNvSpPr>
              <a:spLocks/>
            </p:cNvSpPr>
            <p:nvPr/>
          </p:nvSpPr>
          <p:spPr bwMode="auto">
            <a:xfrm>
              <a:off x="5363" y="1324"/>
              <a:ext cx="9" cy="8"/>
            </a:xfrm>
            <a:custGeom>
              <a:avLst/>
              <a:gdLst>
                <a:gd name="T0" fmla="*/ 0 w 37"/>
                <a:gd name="T1" fmla="*/ 1 h 35"/>
                <a:gd name="T2" fmla="*/ 0 w 37"/>
                <a:gd name="T3" fmla="*/ 1 h 35"/>
                <a:gd name="T4" fmla="*/ 0 w 37"/>
                <a:gd name="T5" fmla="*/ 1 h 35"/>
                <a:gd name="T6" fmla="*/ 0 w 37"/>
                <a:gd name="T7" fmla="*/ 2 h 35"/>
                <a:gd name="T8" fmla="*/ 1 w 37"/>
                <a:gd name="T9" fmla="*/ 2 h 35"/>
                <a:gd name="T10" fmla="*/ 1 w 37"/>
                <a:gd name="T11" fmla="*/ 2 h 35"/>
                <a:gd name="T12" fmla="*/ 2 w 37"/>
                <a:gd name="T13" fmla="*/ 2 h 35"/>
                <a:gd name="T14" fmla="*/ 2 w 37"/>
                <a:gd name="T15" fmla="*/ 1 h 35"/>
                <a:gd name="T16" fmla="*/ 2 w 37"/>
                <a:gd name="T17" fmla="*/ 1 h 35"/>
                <a:gd name="T18" fmla="*/ 2 w 37"/>
                <a:gd name="T19" fmla="*/ 0 h 35"/>
                <a:gd name="T20" fmla="*/ 0 w 37"/>
                <a:gd name="T21" fmla="*/ 1 h 35"/>
                <a:gd name="T22" fmla="*/ 0 w 37"/>
                <a:gd name="T23" fmla="*/ 1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35"/>
                <a:gd name="T38" fmla="*/ 37 w 3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35">
                  <a:moveTo>
                    <a:pt x="0" y="22"/>
                  </a:moveTo>
                  <a:lnTo>
                    <a:pt x="0" y="22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13" y="35"/>
                  </a:lnTo>
                  <a:lnTo>
                    <a:pt x="19" y="32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9" name="Freeform 367"/>
            <p:cNvSpPr>
              <a:spLocks/>
            </p:cNvSpPr>
            <p:nvPr/>
          </p:nvSpPr>
          <p:spPr bwMode="auto">
            <a:xfrm>
              <a:off x="5340" y="1286"/>
              <a:ext cx="125" cy="191"/>
            </a:xfrm>
            <a:custGeom>
              <a:avLst/>
              <a:gdLst>
                <a:gd name="T0" fmla="*/ 0 w 527"/>
                <a:gd name="T1" fmla="*/ 42 h 809"/>
                <a:gd name="T2" fmla="*/ 2 w 527"/>
                <a:gd name="T3" fmla="*/ 37 h 809"/>
                <a:gd name="T4" fmla="*/ 4 w 527"/>
                <a:gd name="T5" fmla="*/ 31 h 809"/>
                <a:gd name="T6" fmla="*/ 5 w 527"/>
                <a:gd name="T7" fmla="*/ 24 h 809"/>
                <a:gd name="T8" fmla="*/ 8 w 527"/>
                <a:gd name="T9" fmla="*/ 17 h 809"/>
                <a:gd name="T10" fmla="*/ 9 w 527"/>
                <a:gd name="T11" fmla="*/ 11 h 809"/>
                <a:gd name="T12" fmla="*/ 11 w 527"/>
                <a:gd name="T13" fmla="*/ 6 h 809"/>
                <a:gd name="T14" fmla="*/ 12 w 527"/>
                <a:gd name="T15" fmla="*/ 4 h 809"/>
                <a:gd name="T16" fmla="*/ 15 w 527"/>
                <a:gd name="T17" fmla="*/ 3 h 809"/>
                <a:gd name="T18" fmla="*/ 18 w 527"/>
                <a:gd name="T19" fmla="*/ 2 h 809"/>
                <a:gd name="T20" fmla="*/ 21 w 527"/>
                <a:gd name="T21" fmla="*/ 1 h 809"/>
                <a:gd name="T22" fmla="*/ 24 w 527"/>
                <a:gd name="T23" fmla="*/ 1 h 809"/>
                <a:gd name="T24" fmla="*/ 27 w 527"/>
                <a:gd name="T25" fmla="*/ 0 h 809"/>
                <a:gd name="T26" fmla="*/ 30 w 527"/>
                <a:gd name="T27" fmla="*/ 0 h 809"/>
                <a:gd name="T28" fmla="*/ 29 w 527"/>
                <a:gd name="T29" fmla="*/ 3 h 809"/>
                <a:gd name="T30" fmla="*/ 28 w 527"/>
                <a:gd name="T31" fmla="*/ 8 h 809"/>
                <a:gd name="T32" fmla="*/ 27 w 527"/>
                <a:gd name="T33" fmla="*/ 14 h 809"/>
                <a:gd name="T34" fmla="*/ 26 w 527"/>
                <a:gd name="T35" fmla="*/ 21 h 809"/>
                <a:gd name="T36" fmla="*/ 25 w 527"/>
                <a:gd name="T37" fmla="*/ 27 h 809"/>
                <a:gd name="T38" fmla="*/ 23 w 527"/>
                <a:gd name="T39" fmla="*/ 32 h 809"/>
                <a:gd name="T40" fmla="*/ 23 w 527"/>
                <a:gd name="T41" fmla="*/ 35 h 809"/>
                <a:gd name="T42" fmla="*/ 21 w 527"/>
                <a:gd name="T43" fmla="*/ 37 h 809"/>
                <a:gd name="T44" fmla="*/ 18 w 527"/>
                <a:gd name="T45" fmla="*/ 38 h 809"/>
                <a:gd name="T46" fmla="*/ 14 w 527"/>
                <a:gd name="T47" fmla="*/ 40 h 809"/>
                <a:gd name="T48" fmla="*/ 11 w 527"/>
                <a:gd name="T49" fmla="*/ 42 h 809"/>
                <a:gd name="T50" fmla="*/ 7 w 527"/>
                <a:gd name="T51" fmla="*/ 43 h 809"/>
                <a:gd name="T52" fmla="*/ 4 w 527"/>
                <a:gd name="T53" fmla="*/ 44 h 809"/>
                <a:gd name="T54" fmla="*/ 2 w 527"/>
                <a:gd name="T55" fmla="*/ 44 h 809"/>
                <a:gd name="T56" fmla="*/ 5 w 527"/>
                <a:gd name="T57" fmla="*/ 43 h 809"/>
                <a:gd name="T58" fmla="*/ 8 w 527"/>
                <a:gd name="T59" fmla="*/ 42 h 809"/>
                <a:gd name="T60" fmla="*/ 11 w 527"/>
                <a:gd name="T61" fmla="*/ 41 h 809"/>
                <a:gd name="T62" fmla="*/ 15 w 527"/>
                <a:gd name="T63" fmla="*/ 39 h 809"/>
                <a:gd name="T64" fmla="*/ 18 w 527"/>
                <a:gd name="T65" fmla="*/ 38 h 809"/>
                <a:gd name="T66" fmla="*/ 20 w 527"/>
                <a:gd name="T67" fmla="*/ 37 h 809"/>
                <a:gd name="T68" fmla="*/ 22 w 527"/>
                <a:gd name="T69" fmla="*/ 34 h 809"/>
                <a:gd name="T70" fmla="*/ 23 w 527"/>
                <a:gd name="T71" fmla="*/ 30 h 809"/>
                <a:gd name="T72" fmla="*/ 24 w 527"/>
                <a:gd name="T73" fmla="*/ 25 h 809"/>
                <a:gd name="T74" fmla="*/ 25 w 527"/>
                <a:gd name="T75" fmla="*/ 21 h 809"/>
                <a:gd name="T76" fmla="*/ 26 w 527"/>
                <a:gd name="T77" fmla="*/ 18 h 809"/>
                <a:gd name="T78" fmla="*/ 27 w 527"/>
                <a:gd name="T79" fmla="*/ 15 h 809"/>
                <a:gd name="T80" fmla="*/ 27 w 527"/>
                <a:gd name="T81" fmla="*/ 12 h 809"/>
                <a:gd name="T82" fmla="*/ 28 w 527"/>
                <a:gd name="T83" fmla="*/ 8 h 809"/>
                <a:gd name="T84" fmla="*/ 28 w 527"/>
                <a:gd name="T85" fmla="*/ 6 h 809"/>
                <a:gd name="T86" fmla="*/ 29 w 527"/>
                <a:gd name="T87" fmla="*/ 3 h 809"/>
                <a:gd name="T88" fmla="*/ 28 w 527"/>
                <a:gd name="T89" fmla="*/ 1 h 809"/>
                <a:gd name="T90" fmla="*/ 24 w 527"/>
                <a:gd name="T91" fmla="*/ 1 h 809"/>
                <a:gd name="T92" fmla="*/ 21 w 527"/>
                <a:gd name="T93" fmla="*/ 2 h 809"/>
                <a:gd name="T94" fmla="*/ 19 w 527"/>
                <a:gd name="T95" fmla="*/ 3 h 809"/>
                <a:gd name="T96" fmla="*/ 15 w 527"/>
                <a:gd name="T97" fmla="*/ 4 h 809"/>
                <a:gd name="T98" fmla="*/ 12 w 527"/>
                <a:gd name="T99" fmla="*/ 6 h 809"/>
                <a:gd name="T100" fmla="*/ 11 w 527"/>
                <a:gd name="T101" fmla="*/ 8 h 809"/>
                <a:gd name="T102" fmla="*/ 10 w 527"/>
                <a:gd name="T103" fmla="*/ 12 h 809"/>
                <a:gd name="T104" fmla="*/ 9 w 527"/>
                <a:gd name="T105" fmla="*/ 15 h 809"/>
                <a:gd name="T106" fmla="*/ 8 w 527"/>
                <a:gd name="T107" fmla="*/ 17 h 809"/>
                <a:gd name="T108" fmla="*/ 7 w 527"/>
                <a:gd name="T109" fmla="*/ 21 h 809"/>
                <a:gd name="T110" fmla="*/ 6 w 527"/>
                <a:gd name="T111" fmla="*/ 26 h 809"/>
                <a:gd name="T112" fmla="*/ 5 w 527"/>
                <a:gd name="T113" fmla="*/ 31 h 809"/>
                <a:gd name="T114" fmla="*/ 3 w 527"/>
                <a:gd name="T115" fmla="*/ 35 h 809"/>
                <a:gd name="T116" fmla="*/ 2 w 527"/>
                <a:gd name="T117" fmla="*/ 39 h 809"/>
                <a:gd name="T118" fmla="*/ 1 w 527"/>
                <a:gd name="T119" fmla="*/ 42 h 809"/>
                <a:gd name="T120" fmla="*/ 0 w 527"/>
                <a:gd name="T121" fmla="*/ 45 h 8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7"/>
                <a:gd name="T184" fmla="*/ 0 h 809"/>
                <a:gd name="T185" fmla="*/ 527 w 527"/>
                <a:gd name="T186" fmla="*/ 809 h 8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7" h="809">
                  <a:moveTo>
                    <a:pt x="0" y="798"/>
                  </a:moveTo>
                  <a:lnTo>
                    <a:pt x="0" y="794"/>
                  </a:lnTo>
                  <a:lnTo>
                    <a:pt x="2" y="785"/>
                  </a:lnTo>
                  <a:lnTo>
                    <a:pt x="2" y="779"/>
                  </a:lnTo>
                  <a:lnTo>
                    <a:pt x="4" y="775"/>
                  </a:lnTo>
                  <a:lnTo>
                    <a:pt x="4" y="766"/>
                  </a:lnTo>
                  <a:lnTo>
                    <a:pt x="9" y="760"/>
                  </a:lnTo>
                  <a:lnTo>
                    <a:pt x="9" y="751"/>
                  </a:lnTo>
                  <a:lnTo>
                    <a:pt x="11" y="743"/>
                  </a:lnTo>
                  <a:lnTo>
                    <a:pt x="13" y="734"/>
                  </a:lnTo>
                  <a:lnTo>
                    <a:pt x="17" y="723"/>
                  </a:lnTo>
                  <a:lnTo>
                    <a:pt x="19" y="713"/>
                  </a:lnTo>
                  <a:lnTo>
                    <a:pt x="24" y="702"/>
                  </a:lnTo>
                  <a:lnTo>
                    <a:pt x="26" y="689"/>
                  </a:lnTo>
                  <a:lnTo>
                    <a:pt x="28" y="679"/>
                  </a:lnTo>
                  <a:lnTo>
                    <a:pt x="32" y="666"/>
                  </a:lnTo>
                  <a:lnTo>
                    <a:pt x="34" y="651"/>
                  </a:lnTo>
                  <a:lnTo>
                    <a:pt x="39" y="638"/>
                  </a:lnTo>
                  <a:lnTo>
                    <a:pt x="43" y="625"/>
                  </a:lnTo>
                  <a:lnTo>
                    <a:pt x="45" y="610"/>
                  </a:lnTo>
                  <a:lnTo>
                    <a:pt x="49" y="595"/>
                  </a:lnTo>
                  <a:lnTo>
                    <a:pt x="53" y="581"/>
                  </a:lnTo>
                  <a:lnTo>
                    <a:pt x="60" y="568"/>
                  </a:lnTo>
                  <a:lnTo>
                    <a:pt x="62" y="551"/>
                  </a:lnTo>
                  <a:lnTo>
                    <a:pt x="66" y="536"/>
                  </a:lnTo>
                  <a:lnTo>
                    <a:pt x="71" y="521"/>
                  </a:lnTo>
                  <a:lnTo>
                    <a:pt x="77" y="506"/>
                  </a:lnTo>
                  <a:lnTo>
                    <a:pt x="81" y="489"/>
                  </a:lnTo>
                  <a:lnTo>
                    <a:pt x="85" y="472"/>
                  </a:lnTo>
                  <a:lnTo>
                    <a:pt x="90" y="457"/>
                  </a:lnTo>
                  <a:lnTo>
                    <a:pt x="96" y="442"/>
                  </a:lnTo>
                  <a:lnTo>
                    <a:pt x="98" y="425"/>
                  </a:lnTo>
                  <a:lnTo>
                    <a:pt x="103" y="408"/>
                  </a:lnTo>
                  <a:lnTo>
                    <a:pt x="107" y="393"/>
                  </a:lnTo>
                  <a:lnTo>
                    <a:pt x="113" y="376"/>
                  </a:lnTo>
                  <a:lnTo>
                    <a:pt x="115" y="361"/>
                  </a:lnTo>
                  <a:lnTo>
                    <a:pt x="122" y="346"/>
                  </a:lnTo>
                  <a:lnTo>
                    <a:pt x="126" y="329"/>
                  </a:lnTo>
                  <a:lnTo>
                    <a:pt x="130" y="314"/>
                  </a:lnTo>
                  <a:lnTo>
                    <a:pt x="135" y="299"/>
                  </a:lnTo>
                  <a:lnTo>
                    <a:pt x="139" y="284"/>
                  </a:lnTo>
                  <a:lnTo>
                    <a:pt x="143" y="269"/>
                  </a:lnTo>
                  <a:lnTo>
                    <a:pt x="147" y="254"/>
                  </a:lnTo>
                  <a:lnTo>
                    <a:pt x="152" y="241"/>
                  </a:lnTo>
                  <a:lnTo>
                    <a:pt x="156" y="229"/>
                  </a:lnTo>
                  <a:lnTo>
                    <a:pt x="160" y="216"/>
                  </a:lnTo>
                  <a:lnTo>
                    <a:pt x="164" y="203"/>
                  </a:lnTo>
                  <a:lnTo>
                    <a:pt x="169" y="190"/>
                  </a:lnTo>
                  <a:lnTo>
                    <a:pt x="171" y="180"/>
                  </a:lnTo>
                  <a:lnTo>
                    <a:pt x="173" y="167"/>
                  </a:lnTo>
                  <a:lnTo>
                    <a:pt x="177" y="158"/>
                  </a:lnTo>
                  <a:lnTo>
                    <a:pt x="181" y="145"/>
                  </a:lnTo>
                  <a:lnTo>
                    <a:pt x="184" y="139"/>
                  </a:lnTo>
                  <a:lnTo>
                    <a:pt x="188" y="128"/>
                  </a:lnTo>
                  <a:lnTo>
                    <a:pt x="190" y="122"/>
                  </a:lnTo>
                  <a:lnTo>
                    <a:pt x="192" y="113"/>
                  </a:lnTo>
                  <a:lnTo>
                    <a:pt x="194" y="107"/>
                  </a:lnTo>
                  <a:lnTo>
                    <a:pt x="196" y="101"/>
                  </a:lnTo>
                  <a:lnTo>
                    <a:pt x="201" y="96"/>
                  </a:lnTo>
                  <a:lnTo>
                    <a:pt x="203" y="88"/>
                  </a:lnTo>
                  <a:lnTo>
                    <a:pt x="207" y="86"/>
                  </a:lnTo>
                  <a:lnTo>
                    <a:pt x="209" y="81"/>
                  </a:lnTo>
                  <a:lnTo>
                    <a:pt x="213" y="79"/>
                  </a:lnTo>
                  <a:lnTo>
                    <a:pt x="220" y="75"/>
                  </a:lnTo>
                  <a:lnTo>
                    <a:pt x="226" y="73"/>
                  </a:lnTo>
                  <a:lnTo>
                    <a:pt x="235" y="69"/>
                  </a:lnTo>
                  <a:lnTo>
                    <a:pt x="243" y="64"/>
                  </a:lnTo>
                  <a:lnTo>
                    <a:pt x="248" y="62"/>
                  </a:lnTo>
                  <a:lnTo>
                    <a:pt x="254" y="60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1" y="54"/>
                  </a:lnTo>
                  <a:lnTo>
                    <a:pt x="275" y="54"/>
                  </a:lnTo>
                  <a:lnTo>
                    <a:pt x="282" y="49"/>
                  </a:lnTo>
                  <a:lnTo>
                    <a:pt x="288" y="49"/>
                  </a:lnTo>
                  <a:lnTo>
                    <a:pt x="295" y="47"/>
                  </a:lnTo>
                  <a:lnTo>
                    <a:pt x="303" y="45"/>
                  </a:lnTo>
                  <a:lnTo>
                    <a:pt x="310" y="43"/>
                  </a:lnTo>
                  <a:lnTo>
                    <a:pt x="316" y="41"/>
                  </a:lnTo>
                  <a:lnTo>
                    <a:pt x="322" y="39"/>
                  </a:lnTo>
                  <a:lnTo>
                    <a:pt x="329" y="37"/>
                  </a:lnTo>
                  <a:lnTo>
                    <a:pt x="335" y="34"/>
                  </a:lnTo>
                  <a:lnTo>
                    <a:pt x="342" y="32"/>
                  </a:lnTo>
                  <a:lnTo>
                    <a:pt x="348" y="32"/>
                  </a:lnTo>
                  <a:lnTo>
                    <a:pt x="356" y="30"/>
                  </a:lnTo>
                  <a:lnTo>
                    <a:pt x="363" y="28"/>
                  </a:lnTo>
                  <a:lnTo>
                    <a:pt x="371" y="28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91" y="20"/>
                  </a:lnTo>
                  <a:lnTo>
                    <a:pt x="399" y="20"/>
                  </a:lnTo>
                  <a:lnTo>
                    <a:pt x="406" y="17"/>
                  </a:lnTo>
                  <a:lnTo>
                    <a:pt x="412" y="15"/>
                  </a:lnTo>
                  <a:lnTo>
                    <a:pt x="418" y="13"/>
                  </a:lnTo>
                  <a:lnTo>
                    <a:pt x="427" y="13"/>
                  </a:lnTo>
                  <a:lnTo>
                    <a:pt x="433" y="11"/>
                  </a:lnTo>
                  <a:lnTo>
                    <a:pt x="440" y="9"/>
                  </a:lnTo>
                  <a:lnTo>
                    <a:pt x="446" y="9"/>
                  </a:lnTo>
                  <a:lnTo>
                    <a:pt x="450" y="7"/>
                  </a:lnTo>
                  <a:lnTo>
                    <a:pt x="457" y="7"/>
                  </a:lnTo>
                  <a:lnTo>
                    <a:pt x="463" y="5"/>
                  </a:lnTo>
                  <a:lnTo>
                    <a:pt x="470" y="5"/>
                  </a:lnTo>
                  <a:lnTo>
                    <a:pt x="476" y="5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502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7" y="5"/>
                  </a:lnTo>
                  <a:lnTo>
                    <a:pt x="527" y="7"/>
                  </a:lnTo>
                  <a:lnTo>
                    <a:pt x="527" y="13"/>
                  </a:lnTo>
                  <a:lnTo>
                    <a:pt x="525" y="17"/>
                  </a:lnTo>
                  <a:lnTo>
                    <a:pt x="525" y="24"/>
                  </a:lnTo>
                  <a:lnTo>
                    <a:pt x="525" y="28"/>
                  </a:lnTo>
                  <a:lnTo>
                    <a:pt x="525" y="34"/>
                  </a:lnTo>
                  <a:lnTo>
                    <a:pt x="523" y="41"/>
                  </a:lnTo>
                  <a:lnTo>
                    <a:pt x="523" y="49"/>
                  </a:lnTo>
                  <a:lnTo>
                    <a:pt x="521" y="58"/>
                  </a:lnTo>
                  <a:lnTo>
                    <a:pt x="519" y="69"/>
                  </a:lnTo>
                  <a:lnTo>
                    <a:pt x="519" y="77"/>
                  </a:lnTo>
                  <a:lnTo>
                    <a:pt x="517" y="88"/>
                  </a:lnTo>
                  <a:lnTo>
                    <a:pt x="514" y="98"/>
                  </a:lnTo>
                  <a:lnTo>
                    <a:pt x="514" y="109"/>
                  </a:lnTo>
                  <a:lnTo>
                    <a:pt x="510" y="120"/>
                  </a:lnTo>
                  <a:lnTo>
                    <a:pt x="508" y="133"/>
                  </a:lnTo>
                  <a:lnTo>
                    <a:pt x="506" y="145"/>
                  </a:lnTo>
                  <a:lnTo>
                    <a:pt x="504" y="158"/>
                  </a:lnTo>
                  <a:lnTo>
                    <a:pt x="502" y="171"/>
                  </a:lnTo>
                  <a:lnTo>
                    <a:pt x="499" y="184"/>
                  </a:lnTo>
                  <a:lnTo>
                    <a:pt x="497" y="199"/>
                  </a:lnTo>
                  <a:lnTo>
                    <a:pt x="495" y="212"/>
                  </a:lnTo>
                  <a:lnTo>
                    <a:pt x="491" y="226"/>
                  </a:lnTo>
                  <a:lnTo>
                    <a:pt x="489" y="241"/>
                  </a:lnTo>
                  <a:lnTo>
                    <a:pt x="484" y="254"/>
                  </a:lnTo>
                  <a:lnTo>
                    <a:pt x="484" y="269"/>
                  </a:lnTo>
                  <a:lnTo>
                    <a:pt x="480" y="284"/>
                  </a:lnTo>
                  <a:lnTo>
                    <a:pt x="478" y="299"/>
                  </a:lnTo>
                  <a:lnTo>
                    <a:pt x="476" y="314"/>
                  </a:lnTo>
                  <a:lnTo>
                    <a:pt x="474" y="329"/>
                  </a:lnTo>
                  <a:lnTo>
                    <a:pt x="470" y="344"/>
                  </a:lnTo>
                  <a:lnTo>
                    <a:pt x="467" y="359"/>
                  </a:lnTo>
                  <a:lnTo>
                    <a:pt x="463" y="372"/>
                  </a:lnTo>
                  <a:lnTo>
                    <a:pt x="461" y="386"/>
                  </a:lnTo>
                  <a:lnTo>
                    <a:pt x="457" y="399"/>
                  </a:lnTo>
                  <a:lnTo>
                    <a:pt x="455" y="414"/>
                  </a:lnTo>
                  <a:lnTo>
                    <a:pt x="450" y="429"/>
                  </a:lnTo>
                  <a:lnTo>
                    <a:pt x="450" y="444"/>
                  </a:lnTo>
                  <a:lnTo>
                    <a:pt x="446" y="457"/>
                  </a:lnTo>
                  <a:lnTo>
                    <a:pt x="444" y="472"/>
                  </a:lnTo>
                  <a:lnTo>
                    <a:pt x="440" y="485"/>
                  </a:lnTo>
                  <a:lnTo>
                    <a:pt x="438" y="497"/>
                  </a:lnTo>
                  <a:lnTo>
                    <a:pt x="433" y="508"/>
                  </a:lnTo>
                  <a:lnTo>
                    <a:pt x="431" y="521"/>
                  </a:lnTo>
                  <a:lnTo>
                    <a:pt x="429" y="534"/>
                  </a:lnTo>
                  <a:lnTo>
                    <a:pt x="427" y="546"/>
                  </a:lnTo>
                  <a:lnTo>
                    <a:pt x="425" y="557"/>
                  </a:lnTo>
                  <a:lnTo>
                    <a:pt x="420" y="568"/>
                  </a:lnTo>
                  <a:lnTo>
                    <a:pt x="418" y="576"/>
                  </a:lnTo>
                  <a:lnTo>
                    <a:pt x="418" y="587"/>
                  </a:lnTo>
                  <a:lnTo>
                    <a:pt x="414" y="595"/>
                  </a:lnTo>
                  <a:lnTo>
                    <a:pt x="414" y="604"/>
                  </a:lnTo>
                  <a:lnTo>
                    <a:pt x="412" y="613"/>
                  </a:lnTo>
                  <a:lnTo>
                    <a:pt x="410" y="619"/>
                  </a:lnTo>
                  <a:lnTo>
                    <a:pt x="408" y="625"/>
                  </a:lnTo>
                  <a:lnTo>
                    <a:pt x="408" y="632"/>
                  </a:lnTo>
                  <a:lnTo>
                    <a:pt x="406" y="636"/>
                  </a:lnTo>
                  <a:lnTo>
                    <a:pt x="403" y="642"/>
                  </a:lnTo>
                  <a:lnTo>
                    <a:pt x="401" y="649"/>
                  </a:lnTo>
                  <a:lnTo>
                    <a:pt x="401" y="651"/>
                  </a:lnTo>
                  <a:lnTo>
                    <a:pt x="399" y="651"/>
                  </a:lnTo>
                  <a:lnTo>
                    <a:pt x="395" y="655"/>
                  </a:lnTo>
                  <a:lnTo>
                    <a:pt x="388" y="657"/>
                  </a:lnTo>
                  <a:lnTo>
                    <a:pt x="380" y="662"/>
                  </a:lnTo>
                  <a:lnTo>
                    <a:pt x="371" y="666"/>
                  </a:lnTo>
                  <a:lnTo>
                    <a:pt x="361" y="670"/>
                  </a:lnTo>
                  <a:lnTo>
                    <a:pt x="354" y="672"/>
                  </a:lnTo>
                  <a:lnTo>
                    <a:pt x="350" y="677"/>
                  </a:lnTo>
                  <a:lnTo>
                    <a:pt x="344" y="679"/>
                  </a:lnTo>
                  <a:lnTo>
                    <a:pt x="339" y="683"/>
                  </a:lnTo>
                  <a:lnTo>
                    <a:pt x="331" y="685"/>
                  </a:lnTo>
                  <a:lnTo>
                    <a:pt x="324" y="687"/>
                  </a:lnTo>
                  <a:lnTo>
                    <a:pt x="316" y="689"/>
                  </a:lnTo>
                  <a:lnTo>
                    <a:pt x="310" y="694"/>
                  </a:lnTo>
                  <a:lnTo>
                    <a:pt x="303" y="696"/>
                  </a:lnTo>
                  <a:lnTo>
                    <a:pt x="295" y="700"/>
                  </a:lnTo>
                  <a:lnTo>
                    <a:pt x="288" y="702"/>
                  </a:lnTo>
                  <a:lnTo>
                    <a:pt x="280" y="706"/>
                  </a:lnTo>
                  <a:lnTo>
                    <a:pt x="273" y="711"/>
                  </a:lnTo>
                  <a:lnTo>
                    <a:pt x="265" y="713"/>
                  </a:lnTo>
                  <a:lnTo>
                    <a:pt x="256" y="717"/>
                  </a:lnTo>
                  <a:lnTo>
                    <a:pt x="248" y="721"/>
                  </a:lnTo>
                  <a:lnTo>
                    <a:pt x="241" y="723"/>
                  </a:lnTo>
                  <a:lnTo>
                    <a:pt x="233" y="728"/>
                  </a:lnTo>
                  <a:lnTo>
                    <a:pt x="224" y="730"/>
                  </a:lnTo>
                  <a:lnTo>
                    <a:pt x="216" y="734"/>
                  </a:lnTo>
                  <a:lnTo>
                    <a:pt x="207" y="738"/>
                  </a:lnTo>
                  <a:lnTo>
                    <a:pt x="201" y="741"/>
                  </a:lnTo>
                  <a:lnTo>
                    <a:pt x="190" y="745"/>
                  </a:lnTo>
                  <a:lnTo>
                    <a:pt x="184" y="747"/>
                  </a:lnTo>
                  <a:lnTo>
                    <a:pt x="175" y="751"/>
                  </a:lnTo>
                  <a:lnTo>
                    <a:pt x="169" y="753"/>
                  </a:lnTo>
                  <a:lnTo>
                    <a:pt x="160" y="758"/>
                  </a:lnTo>
                  <a:lnTo>
                    <a:pt x="152" y="760"/>
                  </a:lnTo>
                  <a:lnTo>
                    <a:pt x="143" y="762"/>
                  </a:lnTo>
                  <a:lnTo>
                    <a:pt x="137" y="764"/>
                  </a:lnTo>
                  <a:lnTo>
                    <a:pt x="128" y="768"/>
                  </a:lnTo>
                  <a:lnTo>
                    <a:pt x="122" y="770"/>
                  </a:lnTo>
                  <a:lnTo>
                    <a:pt x="115" y="773"/>
                  </a:lnTo>
                  <a:lnTo>
                    <a:pt x="109" y="777"/>
                  </a:lnTo>
                  <a:lnTo>
                    <a:pt x="103" y="779"/>
                  </a:lnTo>
                  <a:lnTo>
                    <a:pt x="96" y="783"/>
                  </a:lnTo>
                  <a:lnTo>
                    <a:pt x="90" y="783"/>
                  </a:lnTo>
                  <a:lnTo>
                    <a:pt x="83" y="785"/>
                  </a:lnTo>
                  <a:lnTo>
                    <a:pt x="77" y="787"/>
                  </a:lnTo>
                  <a:lnTo>
                    <a:pt x="73" y="790"/>
                  </a:lnTo>
                  <a:lnTo>
                    <a:pt x="64" y="792"/>
                  </a:lnTo>
                  <a:lnTo>
                    <a:pt x="56" y="794"/>
                  </a:lnTo>
                  <a:lnTo>
                    <a:pt x="47" y="796"/>
                  </a:lnTo>
                  <a:lnTo>
                    <a:pt x="43" y="798"/>
                  </a:lnTo>
                  <a:lnTo>
                    <a:pt x="39" y="798"/>
                  </a:lnTo>
                  <a:lnTo>
                    <a:pt x="41" y="794"/>
                  </a:lnTo>
                  <a:lnTo>
                    <a:pt x="43" y="792"/>
                  </a:lnTo>
                  <a:lnTo>
                    <a:pt x="49" y="790"/>
                  </a:lnTo>
                  <a:lnTo>
                    <a:pt x="56" y="787"/>
                  </a:lnTo>
                  <a:lnTo>
                    <a:pt x="64" y="783"/>
                  </a:lnTo>
                  <a:lnTo>
                    <a:pt x="73" y="779"/>
                  </a:lnTo>
                  <a:lnTo>
                    <a:pt x="83" y="775"/>
                  </a:lnTo>
                  <a:lnTo>
                    <a:pt x="90" y="773"/>
                  </a:lnTo>
                  <a:lnTo>
                    <a:pt x="94" y="770"/>
                  </a:lnTo>
                  <a:lnTo>
                    <a:pt x="100" y="766"/>
                  </a:lnTo>
                  <a:lnTo>
                    <a:pt x="107" y="764"/>
                  </a:lnTo>
                  <a:lnTo>
                    <a:pt x="113" y="762"/>
                  </a:lnTo>
                  <a:lnTo>
                    <a:pt x="120" y="760"/>
                  </a:lnTo>
                  <a:lnTo>
                    <a:pt x="126" y="758"/>
                  </a:lnTo>
                  <a:lnTo>
                    <a:pt x="132" y="755"/>
                  </a:lnTo>
                  <a:lnTo>
                    <a:pt x="139" y="751"/>
                  </a:lnTo>
                  <a:lnTo>
                    <a:pt x="147" y="749"/>
                  </a:lnTo>
                  <a:lnTo>
                    <a:pt x="154" y="745"/>
                  </a:lnTo>
                  <a:lnTo>
                    <a:pt x="162" y="743"/>
                  </a:lnTo>
                  <a:lnTo>
                    <a:pt x="171" y="741"/>
                  </a:lnTo>
                  <a:lnTo>
                    <a:pt x="177" y="736"/>
                  </a:lnTo>
                  <a:lnTo>
                    <a:pt x="186" y="734"/>
                  </a:lnTo>
                  <a:lnTo>
                    <a:pt x="194" y="732"/>
                  </a:lnTo>
                  <a:lnTo>
                    <a:pt x="201" y="728"/>
                  </a:lnTo>
                  <a:lnTo>
                    <a:pt x="207" y="726"/>
                  </a:lnTo>
                  <a:lnTo>
                    <a:pt x="216" y="723"/>
                  </a:lnTo>
                  <a:lnTo>
                    <a:pt x="224" y="719"/>
                  </a:lnTo>
                  <a:lnTo>
                    <a:pt x="231" y="717"/>
                  </a:lnTo>
                  <a:lnTo>
                    <a:pt x="237" y="713"/>
                  </a:lnTo>
                  <a:lnTo>
                    <a:pt x="246" y="711"/>
                  </a:lnTo>
                  <a:lnTo>
                    <a:pt x="254" y="706"/>
                  </a:lnTo>
                  <a:lnTo>
                    <a:pt x="260" y="704"/>
                  </a:lnTo>
                  <a:lnTo>
                    <a:pt x="269" y="700"/>
                  </a:lnTo>
                  <a:lnTo>
                    <a:pt x="275" y="698"/>
                  </a:lnTo>
                  <a:lnTo>
                    <a:pt x="282" y="694"/>
                  </a:lnTo>
                  <a:lnTo>
                    <a:pt x="288" y="691"/>
                  </a:lnTo>
                  <a:lnTo>
                    <a:pt x="297" y="689"/>
                  </a:lnTo>
                  <a:lnTo>
                    <a:pt x="303" y="685"/>
                  </a:lnTo>
                  <a:lnTo>
                    <a:pt x="310" y="685"/>
                  </a:lnTo>
                  <a:lnTo>
                    <a:pt x="316" y="681"/>
                  </a:lnTo>
                  <a:lnTo>
                    <a:pt x="322" y="679"/>
                  </a:lnTo>
                  <a:lnTo>
                    <a:pt x="327" y="674"/>
                  </a:lnTo>
                  <a:lnTo>
                    <a:pt x="333" y="672"/>
                  </a:lnTo>
                  <a:lnTo>
                    <a:pt x="339" y="670"/>
                  </a:lnTo>
                  <a:lnTo>
                    <a:pt x="344" y="668"/>
                  </a:lnTo>
                  <a:lnTo>
                    <a:pt x="348" y="666"/>
                  </a:lnTo>
                  <a:lnTo>
                    <a:pt x="354" y="664"/>
                  </a:lnTo>
                  <a:lnTo>
                    <a:pt x="361" y="659"/>
                  </a:lnTo>
                  <a:lnTo>
                    <a:pt x="369" y="655"/>
                  </a:lnTo>
                  <a:lnTo>
                    <a:pt x="374" y="651"/>
                  </a:lnTo>
                  <a:lnTo>
                    <a:pt x="380" y="651"/>
                  </a:lnTo>
                  <a:lnTo>
                    <a:pt x="384" y="642"/>
                  </a:lnTo>
                  <a:lnTo>
                    <a:pt x="391" y="632"/>
                  </a:lnTo>
                  <a:lnTo>
                    <a:pt x="393" y="625"/>
                  </a:lnTo>
                  <a:lnTo>
                    <a:pt x="395" y="619"/>
                  </a:lnTo>
                  <a:lnTo>
                    <a:pt x="397" y="613"/>
                  </a:lnTo>
                  <a:lnTo>
                    <a:pt x="401" y="606"/>
                  </a:lnTo>
                  <a:lnTo>
                    <a:pt x="403" y="598"/>
                  </a:lnTo>
                  <a:lnTo>
                    <a:pt x="406" y="589"/>
                  </a:lnTo>
                  <a:lnTo>
                    <a:pt x="408" y="581"/>
                  </a:lnTo>
                  <a:lnTo>
                    <a:pt x="410" y="572"/>
                  </a:lnTo>
                  <a:lnTo>
                    <a:pt x="412" y="561"/>
                  </a:lnTo>
                  <a:lnTo>
                    <a:pt x="414" y="553"/>
                  </a:lnTo>
                  <a:lnTo>
                    <a:pt x="416" y="542"/>
                  </a:lnTo>
                  <a:lnTo>
                    <a:pt x="418" y="534"/>
                  </a:lnTo>
                  <a:lnTo>
                    <a:pt x="420" y="523"/>
                  </a:lnTo>
                  <a:lnTo>
                    <a:pt x="423" y="512"/>
                  </a:lnTo>
                  <a:lnTo>
                    <a:pt x="425" y="502"/>
                  </a:lnTo>
                  <a:lnTo>
                    <a:pt x="427" y="491"/>
                  </a:lnTo>
                  <a:lnTo>
                    <a:pt x="429" y="480"/>
                  </a:lnTo>
                  <a:lnTo>
                    <a:pt x="431" y="470"/>
                  </a:lnTo>
                  <a:lnTo>
                    <a:pt x="433" y="459"/>
                  </a:lnTo>
                  <a:lnTo>
                    <a:pt x="435" y="448"/>
                  </a:lnTo>
                  <a:lnTo>
                    <a:pt x="438" y="438"/>
                  </a:lnTo>
                  <a:lnTo>
                    <a:pt x="440" y="427"/>
                  </a:lnTo>
                  <a:lnTo>
                    <a:pt x="442" y="416"/>
                  </a:lnTo>
                  <a:lnTo>
                    <a:pt x="444" y="406"/>
                  </a:lnTo>
                  <a:lnTo>
                    <a:pt x="446" y="397"/>
                  </a:lnTo>
                  <a:lnTo>
                    <a:pt x="448" y="386"/>
                  </a:lnTo>
                  <a:lnTo>
                    <a:pt x="450" y="378"/>
                  </a:lnTo>
                  <a:lnTo>
                    <a:pt x="452" y="367"/>
                  </a:lnTo>
                  <a:lnTo>
                    <a:pt x="452" y="359"/>
                  </a:lnTo>
                  <a:lnTo>
                    <a:pt x="455" y="348"/>
                  </a:lnTo>
                  <a:lnTo>
                    <a:pt x="457" y="342"/>
                  </a:lnTo>
                  <a:lnTo>
                    <a:pt x="457" y="335"/>
                  </a:lnTo>
                  <a:lnTo>
                    <a:pt x="459" y="329"/>
                  </a:lnTo>
                  <a:lnTo>
                    <a:pt x="461" y="325"/>
                  </a:lnTo>
                  <a:lnTo>
                    <a:pt x="461" y="318"/>
                  </a:lnTo>
                  <a:lnTo>
                    <a:pt x="463" y="312"/>
                  </a:lnTo>
                  <a:lnTo>
                    <a:pt x="463" y="305"/>
                  </a:lnTo>
                  <a:lnTo>
                    <a:pt x="465" y="299"/>
                  </a:lnTo>
                  <a:lnTo>
                    <a:pt x="467" y="290"/>
                  </a:lnTo>
                  <a:lnTo>
                    <a:pt x="470" y="286"/>
                  </a:lnTo>
                  <a:lnTo>
                    <a:pt x="470" y="280"/>
                  </a:lnTo>
                  <a:lnTo>
                    <a:pt x="472" y="273"/>
                  </a:lnTo>
                  <a:lnTo>
                    <a:pt x="474" y="265"/>
                  </a:lnTo>
                  <a:lnTo>
                    <a:pt x="474" y="258"/>
                  </a:lnTo>
                  <a:lnTo>
                    <a:pt x="476" y="250"/>
                  </a:lnTo>
                  <a:lnTo>
                    <a:pt x="478" y="244"/>
                  </a:lnTo>
                  <a:lnTo>
                    <a:pt x="478" y="237"/>
                  </a:lnTo>
                  <a:lnTo>
                    <a:pt x="480" y="229"/>
                  </a:lnTo>
                  <a:lnTo>
                    <a:pt x="482" y="222"/>
                  </a:lnTo>
                  <a:lnTo>
                    <a:pt x="484" y="216"/>
                  </a:lnTo>
                  <a:lnTo>
                    <a:pt x="484" y="207"/>
                  </a:lnTo>
                  <a:lnTo>
                    <a:pt x="484" y="201"/>
                  </a:lnTo>
                  <a:lnTo>
                    <a:pt x="487" y="192"/>
                  </a:lnTo>
                  <a:lnTo>
                    <a:pt x="489" y="186"/>
                  </a:lnTo>
                  <a:lnTo>
                    <a:pt x="489" y="180"/>
                  </a:lnTo>
                  <a:lnTo>
                    <a:pt x="491" y="173"/>
                  </a:lnTo>
                  <a:lnTo>
                    <a:pt x="493" y="167"/>
                  </a:lnTo>
                  <a:lnTo>
                    <a:pt x="495" y="160"/>
                  </a:lnTo>
                  <a:lnTo>
                    <a:pt x="495" y="152"/>
                  </a:lnTo>
                  <a:lnTo>
                    <a:pt x="497" y="145"/>
                  </a:lnTo>
                  <a:lnTo>
                    <a:pt x="497" y="139"/>
                  </a:lnTo>
                  <a:lnTo>
                    <a:pt x="499" y="133"/>
                  </a:lnTo>
                  <a:lnTo>
                    <a:pt x="499" y="124"/>
                  </a:lnTo>
                  <a:lnTo>
                    <a:pt x="502" y="118"/>
                  </a:lnTo>
                  <a:lnTo>
                    <a:pt x="502" y="111"/>
                  </a:lnTo>
                  <a:lnTo>
                    <a:pt x="504" y="105"/>
                  </a:lnTo>
                  <a:lnTo>
                    <a:pt x="504" y="101"/>
                  </a:lnTo>
                  <a:lnTo>
                    <a:pt x="506" y="94"/>
                  </a:lnTo>
                  <a:lnTo>
                    <a:pt x="506" y="88"/>
                  </a:lnTo>
                  <a:lnTo>
                    <a:pt x="508" y="81"/>
                  </a:lnTo>
                  <a:lnTo>
                    <a:pt x="508" y="75"/>
                  </a:lnTo>
                  <a:lnTo>
                    <a:pt x="510" y="71"/>
                  </a:lnTo>
                  <a:lnTo>
                    <a:pt x="510" y="66"/>
                  </a:lnTo>
                  <a:lnTo>
                    <a:pt x="512" y="62"/>
                  </a:lnTo>
                  <a:lnTo>
                    <a:pt x="512" y="52"/>
                  </a:lnTo>
                  <a:lnTo>
                    <a:pt x="512" y="43"/>
                  </a:lnTo>
                  <a:lnTo>
                    <a:pt x="514" y="34"/>
                  </a:lnTo>
                  <a:lnTo>
                    <a:pt x="514" y="30"/>
                  </a:lnTo>
                  <a:lnTo>
                    <a:pt x="514" y="20"/>
                  </a:lnTo>
                  <a:lnTo>
                    <a:pt x="517" y="15"/>
                  </a:lnTo>
                  <a:lnTo>
                    <a:pt x="510" y="13"/>
                  </a:lnTo>
                  <a:lnTo>
                    <a:pt x="502" y="13"/>
                  </a:lnTo>
                  <a:lnTo>
                    <a:pt x="495" y="13"/>
                  </a:lnTo>
                  <a:lnTo>
                    <a:pt x="489" y="13"/>
                  </a:lnTo>
                  <a:lnTo>
                    <a:pt x="480" y="15"/>
                  </a:lnTo>
                  <a:lnTo>
                    <a:pt x="474" y="17"/>
                  </a:lnTo>
                  <a:lnTo>
                    <a:pt x="463" y="17"/>
                  </a:lnTo>
                  <a:lnTo>
                    <a:pt x="452" y="20"/>
                  </a:lnTo>
                  <a:lnTo>
                    <a:pt x="442" y="22"/>
                  </a:lnTo>
                  <a:lnTo>
                    <a:pt x="431" y="26"/>
                  </a:lnTo>
                  <a:lnTo>
                    <a:pt x="425" y="26"/>
                  </a:lnTo>
                  <a:lnTo>
                    <a:pt x="418" y="28"/>
                  </a:lnTo>
                  <a:lnTo>
                    <a:pt x="414" y="28"/>
                  </a:lnTo>
                  <a:lnTo>
                    <a:pt x="408" y="30"/>
                  </a:lnTo>
                  <a:lnTo>
                    <a:pt x="401" y="32"/>
                  </a:lnTo>
                  <a:lnTo>
                    <a:pt x="395" y="32"/>
                  </a:lnTo>
                  <a:lnTo>
                    <a:pt x="388" y="34"/>
                  </a:lnTo>
                  <a:lnTo>
                    <a:pt x="384" y="37"/>
                  </a:lnTo>
                  <a:lnTo>
                    <a:pt x="378" y="37"/>
                  </a:lnTo>
                  <a:lnTo>
                    <a:pt x="371" y="39"/>
                  </a:lnTo>
                  <a:lnTo>
                    <a:pt x="365" y="39"/>
                  </a:lnTo>
                  <a:lnTo>
                    <a:pt x="359" y="41"/>
                  </a:lnTo>
                  <a:lnTo>
                    <a:pt x="352" y="43"/>
                  </a:lnTo>
                  <a:lnTo>
                    <a:pt x="346" y="45"/>
                  </a:lnTo>
                  <a:lnTo>
                    <a:pt x="339" y="45"/>
                  </a:lnTo>
                  <a:lnTo>
                    <a:pt x="335" y="47"/>
                  </a:lnTo>
                  <a:lnTo>
                    <a:pt x="329" y="49"/>
                  </a:lnTo>
                  <a:lnTo>
                    <a:pt x="322" y="52"/>
                  </a:lnTo>
                  <a:lnTo>
                    <a:pt x="316" y="52"/>
                  </a:lnTo>
                  <a:lnTo>
                    <a:pt x="310" y="54"/>
                  </a:lnTo>
                  <a:lnTo>
                    <a:pt x="299" y="58"/>
                  </a:lnTo>
                  <a:lnTo>
                    <a:pt x="288" y="62"/>
                  </a:lnTo>
                  <a:lnTo>
                    <a:pt x="278" y="64"/>
                  </a:lnTo>
                  <a:lnTo>
                    <a:pt x="269" y="69"/>
                  </a:lnTo>
                  <a:lnTo>
                    <a:pt x="260" y="71"/>
                  </a:lnTo>
                  <a:lnTo>
                    <a:pt x="252" y="73"/>
                  </a:lnTo>
                  <a:lnTo>
                    <a:pt x="246" y="75"/>
                  </a:lnTo>
                  <a:lnTo>
                    <a:pt x="241" y="79"/>
                  </a:lnTo>
                  <a:lnTo>
                    <a:pt x="235" y="81"/>
                  </a:lnTo>
                  <a:lnTo>
                    <a:pt x="233" y="86"/>
                  </a:lnTo>
                  <a:lnTo>
                    <a:pt x="226" y="90"/>
                  </a:lnTo>
                  <a:lnTo>
                    <a:pt x="220" y="96"/>
                  </a:lnTo>
                  <a:lnTo>
                    <a:pt x="216" y="103"/>
                  </a:lnTo>
                  <a:lnTo>
                    <a:pt x="211" y="113"/>
                  </a:lnTo>
                  <a:lnTo>
                    <a:pt x="207" y="118"/>
                  </a:lnTo>
                  <a:lnTo>
                    <a:pt x="205" y="122"/>
                  </a:lnTo>
                  <a:lnTo>
                    <a:pt x="205" y="128"/>
                  </a:lnTo>
                  <a:lnTo>
                    <a:pt x="203" y="135"/>
                  </a:lnTo>
                  <a:lnTo>
                    <a:pt x="199" y="141"/>
                  </a:lnTo>
                  <a:lnTo>
                    <a:pt x="196" y="145"/>
                  </a:lnTo>
                  <a:lnTo>
                    <a:pt x="194" y="152"/>
                  </a:lnTo>
                  <a:lnTo>
                    <a:pt x="194" y="160"/>
                  </a:lnTo>
                  <a:lnTo>
                    <a:pt x="190" y="167"/>
                  </a:lnTo>
                  <a:lnTo>
                    <a:pt x="188" y="173"/>
                  </a:lnTo>
                  <a:lnTo>
                    <a:pt x="186" y="180"/>
                  </a:lnTo>
                  <a:lnTo>
                    <a:pt x="184" y="186"/>
                  </a:lnTo>
                  <a:lnTo>
                    <a:pt x="181" y="192"/>
                  </a:lnTo>
                  <a:lnTo>
                    <a:pt x="179" y="199"/>
                  </a:lnTo>
                  <a:lnTo>
                    <a:pt x="177" y="207"/>
                  </a:lnTo>
                  <a:lnTo>
                    <a:pt x="177" y="214"/>
                  </a:lnTo>
                  <a:lnTo>
                    <a:pt x="173" y="220"/>
                  </a:lnTo>
                  <a:lnTo>
                    <a:pt x="173" y="226"/>
                  </a:lnTo>
                  <a:lnTo>
                    <a:pt x="171" y="233"/>
                  </a:lnTo>
                  <a:lnTo>
                    <a:pt x="169" y="241"/>
                  </a:lnTo>
                  <a:lnTo>
                    <a:pt x="167" y="248"/>
                  </a:lnTo>
                  <a:lnTo>
                    <a:pt x="164" y="254"/>
                  </a:lnTo>
                  <a:lnTo>
                    <a:pt x="162" y="261"/>
                  </a:lnTo>
                  <a:lnTo>
                    <a:pt x="162" y="269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4" y="288"/>
                  </a:lnTo>
                  <a:lnTo>
                    <a:pt x="152" y="295"/>
                  </a:lnTo>
                  <a:lnTo>
                    <a:pt x="149" y="301"/>
                  </a:lnTo>
                  <a:lnTo>
                    <a:pt x="149" y="308"/>
                  </a:lnTo>
                  <a:lnTo>
                    <a:pt x="145" y="314"/>
                  </a:lnTo>
                  <a:lnTo>
                    <a:pt x="143" y="320"/>
                  </a:lnTo>
                  <a:lnTo>
                    <a:pt x="141" y="329"/>
                  </a:lnTo>
                  <a:lnTo>
                    <a:pt x="139" y="337"/>
                  </a:lnTo>
                  <a:lnTo>
                    <a:pt x="137" y="346"/>
                  </a:lnTo>
                  <a:lnTo>
                    <a:pt x="135" y="354"/>
                  </a:lnTo>
                  <a:lnTo>
                    <a:pt x="132" y="363"/>
                  </a:lnTo>
                  <a:lnTo>
                    <a:pt x="130" y="374"/>
                  </a:lnTo>
                  <a:lnTo>
                    <a:pt x="128" y="382"/>
                  </a:lnTo>
                  <a:lnTo>
                    <a:pt x="124" y="391"/>
                  </a:lnTo>
                  <a:lnTo>
                    <a:pt x="122" y="399"/>
                  </a:lnTo>
                  <a:lnTo>
                    <a:pt x="120" y="410"/>
                  </a:lnTo>
                  <a:lnTo>
                    <a:pt x="115" y="421"/>
                  </a:lnTo>
                  <a:lnTo>
                    <a:pt x="113" y="431"/>
                  </a:lnTo>
                  <a:lnTo>
                    <a:pt x="109" y="442"/>
                  </a:lnTo>
                  <a:lnTo>
                    <a:pt x="107" y="453"/>
                  </a:lnTo>
                  <a:lnTo>
                    <a:pt x="105" y="463"/>
                  </a:lnTo>
                  <a:lnTo>
                    <a:pt x="100" y="474"/>
                  </a:lnTo>
                  <a:lnTo>
                    <a:pt x="98" y="485"/>
                  </a:lnTo>
                  <a:lnTo>
                    <a:pt x="96" y="495"/>
                  </a:lnTo>
                  <a:lnTo>
                    <a:pt x="92" y="506"/>
                  </a:lnTo>
                  <a:lnTo>
                    <a:pt x="90" y="517"/>
                  </a:lnTo>
                  <a:lnTo>
                    <a:pt x="85" y="529"/>
                  </a:lnTo>
                  <a:lnTo>
                    <a:pt x="83" y="540"/>
                  </a:lnTo>
                  <a:lnTo>
                    <a:pt x="81" y="551"/>
                  </a:lnTo>
                  <a:lnTo>
                    <a:pt x="77" y="561"/>
                  </a:lnTo>
                  <a:lnTo>
                    <a:pt x="75" y="572"/>
                  </a:lnTo>
                  <a:lnTo>
                    <a:pt x="71" y="583"/>
                  </a:lnTo>
                  <a:lnTo>
                    <a:pt x="68" y="591"/>
                  </a:lnTo>
                  <a:lnTo>
                    <a:pt x="66" y="604"/>
                  </a:lnTo>
                  <a:lnTo>
                    <a:pt x="62" y="613"/>
                  </a:lnTo>
                  <a:lnTo>
                    <a:pt x="60" y="623"/>
                  </a:lnTo>
                  <a:lnTo>
                    <a:pt x="58" y="634"/>
                  </a:lnTo>
                  <a:lnTo>
                    <a:pt x="53" y="642"/>
                  </a:lnTo>
                  <a:lnTo>
                    <a:pt x="51" y="651"/>
                  </a:lnTo>
                  <a:lnTo>
                    <a:pt x="49" y="662"/>
                  </a:lnTo>
                  <a:lnTo>
                    <a:pt x="45" y="670"/>
                  </a:lnTo>
                  <a:lnTo>
                    <a:pt x="43" y="679"/>
                  </a:lnTo>
                  <a:lnTo>
                    <a:pt x="41" y="687"/>
                  </a:lnTo>
                  <a:lnTo>
                    <a:pt x="41" y="696"/>
                  </a:lnTo>
                  <a:lnTo>
                    <a:pt x="36" y="704"/>
                  </a:lnTo>
                  <a:lnTo>
                    <a:pt x="34" y="711"/>
                  </a:lnTo>
                  <a:lnTo>
                    <a:pt x="32" y="717"/>
                  </a:lnTo>
                  <a:lnTo>
                    <a:pt x="32" y="723"/>
                  </a:lnTo>
                  <a:lnTo>
                    <a:pt x="28" y="730"/>
                  </a:lnTo>
                  <a:lnTo>
                    <a:pt x="28" y="736"/>
                  </a:lnTo>
                  <a:lnTo>
                    <a:pt x="26" y="743"/>
                  </a:lnTo>
                  <a:lnTo>
                    <a:pt x="26" y="749"/>
                  </a:lnTo>
                  <a:lnTo>
                    <a:pt x="21" y="758"/>
                  </a:lnTo>
                  <a:lnTo>
                    <a:pt x="21" y="762"/>
                  </a:lnTo>
                  <a:lnTo>
                    <a:pt x="19" y="768"/>
                  </a:lnTo>
                  <a:lnTo>
                    <a:pt x="19" y="770"/>
                  </a:lnTo>
                  <a:lnTo>
                    <a:pt x="17" y="777"/>
                  </a:lnTo>
                  <a:lnTo>
                    <a:pt x="13" y="785"/>
                  </a:lnTo>
                  <a:lnTo>
                    <a:pt x="11" y="794"/>
                  </a:lnTo>
                  <a:lnTo>
                    <a:pt x="7" y="802"/>
                  </a:lnTo>
                  <a:lnTo>
                    <a:pt x="4" y="807"/>
                  </a:lnTo>
                  <a:lnTo>
                    <a:pt x="2" y="809"/>
                  </a:lnTo>
                  <a:lnTo>
                    <a:pt x="0" y="809"/>
                  </a:lnTo>
                  <a:lnTo>
                    <a:pt x="0" y="807"/>
                  </a:lnTo>
                  <a:lnTo>
                    <a:pt x="0" y="802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0" name="Freeform 368"/>
            <p:cNvSpPr>
              <a:spLocks/>
            </p:cNvSpPr>
            <p:nvPr/>
          </p:nvSpPr>
          <p:spPr bwMode="auto">
            <a:xfrm>
              <a:off x="5330" y="1305"/>
              <a:ext cx="65" cy="174"/>
            </a:xfrm>
            <a:custGeom>
              <a:avLst/>
              <a:gdLst>
                <a:gd name="T0" fmla="*/ 14 w 276"/>
                <a:gd name="T1" fmla="*/ 0 h 731"/>
                <a:gd name="T2" fmla="*/ 13 w 276"/>
                <a:gd name="T3" fmla="*/ 0 h 731"/>
                <a:gd name="T4" fmla="*/ 12 w 276"/>
                <a:gd name="T5" fmla="*/ 1 h 731"/>
                <a:gd name="T6" fmla="*/ 11 w 276"/>
                <a:gd name="T7" fmla="*/ 2 h 731"/>
                <a:gd name="T8" fmla="*/ 10 w 276"/>
                <a:gd name="T9" fmla="*/ 3 h 731"/>
                <a:gd name="T10" fmla="*/ 10 w 276"/>
                <a:gd name="T11" fmla="*/ 4 h 731"/>
                <a:gd name="T12" fmla="*/ 9 w 276"/>
                <a:gd name="T13" fmla="*/ 5 h 731"/>
                <a:gd name="T14" fmla="*/ 9 w 276"/>
                <a:gd name="T15" fmla="*/ 7 h 731"/>
                <a:gd name="T16" fmla="*/ 8 w 276"/>
                <a:gd name="T17" fmla="*/ 9 h 731"/>
                <a:gd name="T18" fmla="*/ 8 w 276"/>
                <a:gd name="T19" fmla="*/ 11 h 731"/>
                <a:gd name="T20" fmla="*/ 7 w 276"/>
                <a:gd name="T21" fmla="*/ 13 h 731"/>
                <a:gd name="T22" fmla="*/ 6 w 276"/>
                <a:gd name="T23" fmla="*/ 16 h 731"/>
                <a:gd name="T24" fmla="*/ 6 w 276"/>
                <a:gd name="T25" fmla="*/ 18 h 731"/>
                <a:gd name="T26" fmla="*/ 5 w 276"/>
                <a:gd name="T27" fmla="*/ 21 h 731"/>
                <a:gd name="T28" fmla="*/ 4 w 276"/>
                <a:gd name="T29" fmla="*/ 23 h 731"/>
                <a:gd name="T30" fmla="*/ 4 w 276"/>
                <a:gd name="T31" fmla="*/ 26 h 731"/>
                <a:gd name="T32" fmla="*/ 3 w 276"/>
                <a:gd name="T33" fmla="*/ 28 h 731"/>
                <a:gd name="T34" fmla="*/ 2 w 276"/>
                <a:gd name="T35" fmla="*/ 31 h 731"/>
                <a:gd name="T36" fmla="*/ 2 w 276"/>
                <a:gd name="T37" fmla="*/ 33 h 731"/>
                <a:gd name="T38" fmla="*/ 1 w 276"/>
                <a:gd name="T39" fmla="*/ 35 h 731"/>
                <a:gd name="T40" fmla="*/ 1 w 276"/>
                <a:gd name="T41" fmla="*/ 37 h 731"/>
                <a:gd name="T42" fmla="*/ 0 w 276"/>
                <a:gd name="T43" fmla="*/ 38 h 731"/>
                <a:gd name="T44" fmla="*/ 0 w 276"/>
                <a:gd name="T45" fmla="*/ 39 h 731"/>
                <a:gd name="T46" fmla="*/ 0 w 276"/>
                <a:gd name="T47" fmla="*/ 40 h 731"/>
                <a:gd name="T48" fmla="*/ 0 w 276"/>
                <a:gd name="T49" fmla="*/ 41 h 731"/>
                <a:gd name="T50" fmla="*/ 0 w 276"/>
                <a:gd name="T51" fmla="*/ 41 h 731"/>
                <a:gd name="T52" fmla="*/ 1 w 276"/>
                <a:gd name="T53" fmla="*/ 40 h 731"/>
                <a:gd name="T54" fmla="*/ 1 w 276"/>
                <a:gd name="T55" fmla="*/ 40 h 731"/>
                <a:gd name="T56" fmla="*/ 1 w 276"/>
                <a:gd name="T57" fmla="*/ 38 h 731"/>
                <a:gd name="T58" fmla="*/ 2 w 276"/>
                <a:gd name="T59" fmla="*/ 37 h 731"/>
                <a:gd name="T60" fmla="*/ 2 w 276"/>
                <a:gd name="T61" fmla="*/ 35 h 731"/>
                <a:gd name="T62" fmla="*/ 3 w 276"/>
                <a:gd name="T63" fmla="*/ 33 h 731"/>
                <a:gd name="T64" fmla="*/ 3 w 276"/>
                <a:gd name="T65" fmla="*/ 31 h 731"/>
                <a:gd name="T66" fmla="*/ 4 w 276"/>
                <a:gd name="T67" fmla="*/ 29 h 731"/>
                <a:gd name="T68" fmla="*/ 4 w 276"/>
                <a:gd name="T69" fmla="*/ 27 h 731"/>
                <a:gd name="T70" fmla="*/ 5 w 276"/>
                <a:gd name="T71" fmla="*/ 24 h 731"/>
                <a:gd name="T72" fmla="*/ 6 w 276"/>
                <a:gd name="T73" fmla="*/ 22 h 731"/>
                <a:gd name="T74" fmla="*/ 6 w 276"/>
                <a:gd name="T75" fmla="*/ 20 h 731"/>
                <a:gd name="T76" fmla="*/ 7 w 276"/>
                <a:gd name="T77" fmla="*/ 17 h 731"/>
                <a:gd name="T78" fmla="*/ 8 w 276"/>
                <a:gd name="T79" fmla="*/ 15 h 731"/>
                <a:gd name="T80" fmla="*/ 8 w 276"/>
                <a:gd name="T81" fmla="*/ 12 h 731"/>
                <a:gd name="T82" fmla="*/ 9 w 276"/>
                <a:gd name="T83" fmla="*/ 10 h 731"/>
                <a:gd name="T84" fmla="*/ 9 w 276"/>
                <a:gd name="T85" fmla="*/ 8 h 731"/>
                <a:gd name="T86" fmla="*/ 10 w 276"/>
                <a:gd name="T87" fmla="*/ 7 h 731"/>
                <a:gd name="T88" fmla="*/ 10 w 276"/>
                <a:gd name="T89" fmla="*/ 5 h 731"/>
                <a:gd name="T90" fmla="*/ 11 w 276"/>
                <a:gd name="T91" fmla="*/ 5 h 731"/>
                <a:gd name="T92" fmla="*/ 11 w 276"/>
                <a:gd name="T93" fmla="*/ 4 h 731"/>
                <a:gd name="T94" fmla="*/ 12 w 276"/>
                <a:gd name="T95" fmla="*/ 2 h 731"/>
                <a:gd name="T96" fmla="*/ 13 w 276"/>
                <a:gd name="T97" fmla="*/ 1 h 731"/>
                <a:gd name="T98" fmla="*/ 14 w 276"/>
                <a:gd name="T99" fmla="*/ 1 h 731"/>
                <a:gd name="T100" fmla="*/ 15 w 276"/>
                <a:gd name="T101" fmla="*/ 1 h 731"/>
                <a:gd name="T102" fmla="*/ 15 w 276"/>
                <a:gd name="T103" fmla="*/ 0 h 731"/>
                <a:gd name="T104" fmla="*/ 15 w 276"/>
                <a:gd name="T105" fmla="*/ 0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731"/>
                <a:gd name="T161" fmla="*/ 276 w 276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731">
                  <a:moveTo>
                    <a:pt x="263" y="0"/>
                  </a:moveTo>
                  <a:lnTo>
                    <a:pt x="261" y="0"/>
                  </a:lnTo>
                  <a:lnTo>
                    <a:pt x="254" y="0"/>
                  </a:lnTo>
                  <a:lnTo>
                    <a:pt x="246" y="2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12" y="17"/>
                  </a:lnTo>
                  <a:lnTo>
                    <a:pt x="205" y="19"/>
                  </a:lnTo>
                  <a:lnTo>
                    <a:pt x="201" y="25"/>
                  </a:lnTo>
                  <a:lnTo>
                    <a:pt x="194" y="32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53"/>
                  </a:lnTo>
                  <a:lnTo>
                    <a:pt x="182" y="57"/>
                  </a:lnTo>
                  <a:lnTo>
                    <a:pt x="182" y="64"/>
                  </a:lnTo>
                  <a:lnTo>
                    <a:pt x="177" y="70"/>
                  </a:lnTo>
                  <a:lnTo>
                    <a:pt x="177" y="78"/>
                  </a:lnTo>
                  <a:lnTo>
                    <a:pt x="173" y="85"/>
                  </a:lnTo>
                  <a:lnTo>
                    <a:pt x="171" y="93"/>
                  </a:lnTo>
                  <a:lnTo>
                    <a:pt x="167" y="102"/>
                  </a:lnTo>
                  <a:lnTo>
                    <a:pt x="165" y="113"/>
                  </a:lnTo>
                  <a:lnTo>
                    <a:pt x="160" y="123"/>
                  </a:lnTo>
                  <a:lnTo>
                    <a:pt x="158" y="134"/>
                  </a:lnTo>
                  <a:lnTo>
                    <a:pt x="154" y="145"/>
                  </a:lnTo>
                  <a:lnTo>
                    <a:pt x="152" y="157"/>
                  </a:lnTo>
                  <a:lnTo>
                    <a:pt x="148" y="168"/>
                  </a:lnTo>
                  <a:lnTo>
                    <a:pt x="143" y="181"/>
                  </a:lnTo>
                  <a:lnTo>
                    <a:pt x="139" y="194"/>
                  </a:lnTo>
                  <a:lnTo>
                    <a:pt x="135" y="206"/>
                  </a:lnTo>
                  <a:lnTo>
                    <a:pt x="130" y="219"/>
                  </a:lnTo>
                  <a:lnTo>
                    <a:pt x="126" y="234"/>
                  </a:lnTo>
                  <a:lnTo>
                    <a:pt x="122" y="247"/>
                  </a:lnTo>
                  <a:lnTo>
                    <a:pt x="120" y="264"/>
                  </a:lnTo>
                  <a:lnTo>
                    <a:pt x="113" y="277"/>
                  </a:lnTo>
                  <a:lnTo>
                    <a:pt x="111" y="292"/>
                  </a:lnTo>
                  <a:lnTo>
                    <a:pt x="107" y="307"/>
                  </a:lnTo>
                  <a:lnTo>
                    <a:pt x="103" y="322"/>
                  </a:lnTo>
                  <a:lnTo>
                    <a:pt x="98" y="337"/>
                  </a:lnTo>
                  <a:lnTo>
                    <a:pt x="94" y="352"/>
                  </a:lnTo>
                  <a:lnTo>
                    <a:pt x="90" y="369"/>
                  </a:lnTo>
                  <a:lnTo>
                    <a:pt x="86" y="384"/>
                  </a:lnTo>
                  <a:lnTo>
                    <a:pt x="81" y="398"/>
                  </a:lnTo>
                  <a:lnTo>
                    <a:pt x="77" y="413"/>
                  </a:lnTo>
                  <a:lnTo>
                    <a:pt x="73" y="426"/>
                  </a:lnTo>
                  <a:lnTo>
                    <a:pt x="69" y="443"/>
                  </a:lnTo>
                  <a:lnTo>
                    <a:pt x="64" y="458"/>
                  </a:lnTo>
                  <a:lnTo>
                    <a:pt x="60" y="471"/>
                  </a:lnTo>
                  <a:lnTo>
                    <a:pt x="56" y="486"/>
                  </a:lnTo>
                  <a:lnTo>
                    <a:pt x="54" y="501"/>
                  </a:lnTo>
                  <a:lnTo>
                    <a:pt x="49" y="516"/>
                  </a:lnTo>
                  <a:lnTo>
                    <a:pt x="45" y="529"/>
                  </a:lnTo>
                  <a:lnTo>
                    <a:pt x="41" y="541"/>
                  </a:lnTo>
                  <a:lnTo>
                    <a:pt x="39" y="556"/>
                  </a:lnTo>
                  <a:lnTo>
                    <a:pt x="34" y="567"/>
                  </a:lnTo>
                  <a:lnTo>
                    <a:pt x="32" y="580"/>
                  </a:lnTo>
                  <a:lnTo>
                    <a:pt x="28" y="593"/>
                  </a:lnTo>
                  <a:lnTo>
                    <a:pt x="26" y="605"/>
                  </a:lnTo>
                  <a:lnTo>
                    <a:pt x="24" y="616"/>
                  </a:lnTo>
                  <a:lnTo>
                    <a:pt x="19" y="627"/>
                  </a:lnTo>
                  <a:lnTo>
                    <a:pt x="17" y="637"/>
                  </a:lnTo>
                  <a:lnTo>
                    <a:pt x="15" y="646"/>
                  </a:lnTo>
                  <a:lnTo>
                    <a:pt x="11" y="654"/>
                  </a:lnTo>
                  <a:lnTo>
                    <a:pt x="11" y="665"/>
                  </a:lnTo>
                  <a:lnTo>
                    <a:pt x="9" y="671"/>
                  </a:lnTo>
                  <a:lnTo>
                    <a:pt x="7" y="680"/>
                  </a:lnTo>
                  <a:lnTo>
                    <a:pt x="5" y="686"/>
                  </a:lnTo>
                  <a:lnTo>
                    <a:pt x="5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0" y="710"/>
                  </a:lnTo>
                  <a:lnTo>
                    <a:pt x="2" y="714"/>
                  </a:lnTo>
                  <a:lnTo>
                    <a:pt x="2" y="718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7" y="731"/>
                  </a:lnTo>
                  <a:lnTo>
                    <a:pt x="9" y="731"/>
                  </a:lnTo>
                  <a:lnTo>
                    <a:pt x="11" y="729"/>
                  </a:lnTo>
                  <a:lnTo>
                    <a:pt x="13" y="723"/>
                  </a:lnTo>
                  <a:lnTo>
                    <a:pt x="17" y="714"/>
                  </a:lnTo>
                  <a:lnTo>
                    <a:pt x="17" y="710"/>
                  </a:lnTo>
                  <a:lnTo>
                    <a:pt x="19" y="703"/>
                  </a:lnTo>
                  <a:lnTo>
                    <a:pt x="19" y="697"/>
                  </a:lnTo>
                  <a:lnTo>
                    <a:pt x="22" y="691"/>
                  </a:lnTo>
                  <a:lnTo>
                    <a:pt x="22" y="684"/>
                  </a:lnTo>
                  <a:lnTo>
                    <a:pt x="24" y="678"/>
                  </a:lnTo>
                  <a:lnTo>
                    <a:pt x="26" y="671"/>
                  </a:lnTo>
                  <a:lnTo>
                    <a:pt x="28" y="663"/>
                  </a:lnTo>
                  <a:lnTo>
                    <a:pt x="30" y="652"/>
                  </a:lnTo>
                  <a:lnTo>
                    <a:pt x="32" y="644"/>
                  </a:lnTo>
                  <a:lnTo>
                    <a:pt x="37" y="635"/>
                  </a:lnTo>
                  <a:lnTo>
                    <a:pt x="39" y="625"/>
                  </a:lnTo>
                  <a:lnTo>
                    <a:pt x="41" y="614"/>
                  </a:lnTo>
                  <a:lnTo>
                    <a:pt x="45" y="603"/>
                  </a:lnTo>
                  <a:lnTo>
                    <a:pt x="47" y="590"/>
                  </a:lnTo>
                  <a:lnTo>
                    <a:pt x="52" y="578"/>
                  </a:lnTo>
                  <a:lnTo>
                    <a:pt x="54" y="567"/>
                  </a:lnTo>
                  <a:lnTo>
                    <a:pt x="58" y="554"/>
                  </a:lnTo>
                  <a:lnTo>
                    <a:pt x="60" y="541"/>
                  </a:lnTo>
                  <a:lnTo>
                    <a:pt x="64" y="529"/>
                  </a:lnTo>
                  <a:lnTo>
                    <a:pt x="69" y="514"/>
                  </a:lnTo>
                  <a:lnTo>
                    <a:pt x="73" y="501"/>
                  </a:lnTo>
                  <a:lnTo>
                    <a:pt x="75" y="486"/>
                  </a:lnTo>
                  <a:lnTo>
                    <a:pt x="79" y="471"/>
                  </a:lnTo>
                  <a:lnTo>
                    <a:pt x="84" y="458"/>
                  </a:lnTo>
                  <a:lnTo>
                    <a:pt x="88" y="443"/>
                  </a:lnTo>
                  <a:lnTo>
                    <a:pt x="90" y="428"/>
                  </a:lnTo>
                  <a:lnTo>
                    <a:pt x="94" y="415"/>
                  </a:lnTo>
                  <a:lnTo>
                    <a:pt x="98" y="401"/>
                  </a:lnTo>
                  <a:lnTo>
                    <a:pt x="105" y="388"/>
                  </a:lnTo>
                  <a:lnTo>
                    <a:pt x="107" y="371"/>
                  </a:lnTo>
                  <a:lnTo>
                    <a:pt x="111" y="356"/>
                  </a:lnTo>
                  <a:lnTo>
                    <a:pt x="116" y="343"/>
                  </a:lnTo>
                  <a:lnTo>
                    <a:pt x="120" y="328"/>
                  </a:lnTo>
                  <a:lnTo>
                    <a:pt x="122" y="313"/>
                  </a:lnTo>
                  <a:lnTo>
                    <a:pt x="126" y="300"/>
                  </a:lnTo>
                  <a:lnTo>
                    <a:pt x="130" y="285"/>
                  </a:lnTo>
                  <a:lnTo>
                    <a:pt x="135" y="273"/>
                  </a:lnTo>
                  <a:lnTo>
                    <a:pt x="139" y="258"/>
                  </a:lnTo>
                  <a:lnTo>
                    <a:pt x="143" y="243"/>
                  </a:lnTo>
                  <a:lnTo>
                    <a:pt x="145" y="232"/>
                  </a:lnTo>
                  <a:lnTo>
                    <a:pt x="150" y="219"/>
                  </a:lnTo>
                  <a:lnTo>
                    <a:pt x="152" y="206"/>
                  </a:lnTo>
                  <a:lnTo>
                    <a:pt x="156" y="194"/>
                  </a:lnTo>
                  <a:lnTo>
                    <a:pt x="160" y="181"/>
                  </a:lnTo>
                  <a:lnTo>
                    <a:pt x="165" y="170"/>
                  </a:lnTo>
                  <a:lnTo>
                    <a:pt x="167" y="160"/>
                  </a:lnTo>
                  <a:lnTo>
                    <a:pt x="169" y="149"/>
                  </a:lnTo>
                  <a:lnTo>
                    <a:pt x="173" y="138"/>
                  </a:lnTo>
                  <a:lnTo>
                    <a:pt x="175" y="130"/>
                  </a:lnTo>
                  <a:lnTo>
                    <a:pt x="177" y="121"/>
                  </a:lnTo>
                  <a:lnTo>
                    <a:pt x="182" y="113"/>
                  </a:lnTo>
                  <a:lnTo>
                    <a:pt x="182" y="104"/>
                  </a:lnTo>
                  <a:lnTo>
                    <a:pt x="186" y="98"/>
                  </a:lnTo>
                  <a:lnTo>
                    <a:pt x="186" y="91"/>
                  </a:lnTo>
                  <a:lnTo>
                    <a:pt x="188" y="85"/>
                  </a:lnTo>
                  <a:lnTo>
                    <a:pt x="190" y="78"/>
                  </a:lnTo>
                  <a:lnTo>
                    <a:pt x="192" y="74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57"/>
                  </a:lnTo>
                  <a:lnTo>
                    <a:pt x="207" y="51"/>
                  </a:lnTo>
                  <a:lnTo>
                    <a:pt x="214" y="44"/>
                  </a:lnTo>
                  <a:lnTo>
                    <a:pt x="218" y="38"/>
                  </a:lnTo>
                  <a:lnTo>
                    <a:pt x="226" y="29"/>
                  </a:lnTo>
                  <a:lnTo>
                    <a:pt x="231" y="27"/>
                  </a:lnTo>
                  <a:lnTo>
                    <a:pt x="233" y="25"/>
                  </a:lnTo>
                  <a:lnTo>
                    <a:pt x="241" y="23"/>
                  </a:lnTo>
                  <a:lnTo>
                    <a:pt x="246" y="19"/>
                  </a:lnTo>
                  <a:lnTo>
                    <a:pt x="252" y="19"/>
                  </a:lnTo>
                  <a:lnTo>
                    <a:pt x="256" y="14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76" y="4"/>
                  </a:lnTo>
                  <a:lnTo>
                    <a:pt x="276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1" name="Freeform 369"/>
            <p:cNvSpPr>
              <a:spLocks/>
            </p:cNvSpPr>
            <p:nvPr/>
          </p:nvSpPr>
          <p:spPr bwMode="auto">
            <a:xfrm>
              <a:off x="5281" y="1280"/>
              <a:ext cx="85" cy="45"/>
            </a:xfrm>
            <a:custGeom>
              <a:avLst/>
              <a:gdLst>
                <a:gd name="T0" fmla="*/ 0 w 357"/>
                <a:gd name="T1" fmla="*/ 7 h 192"/>
                <a:gd name="T2" fmla="*/ 1 w 357"/>
                <a:gd name="T3" fmla="*/ 7 h 192"/>
                <a:gd name="T4" fmla="*/ 1 w 357"/>
                <a:gd name="T5" fmla="*/ 7 h 192"/>
                <a:gd name="T6" fmla="*/ 2 w 357"/>
                <a:gd name="T7" fmla="*/ 6 h 192"/>
                <a:gd name="T8" fmla="*/ 3 w 357"/>
                <a:gd name="T9" fmla="*/ 6 h 192"/>
                <a:gd name="T10" fmla="*/ 4 w 357"/>
                <a:gd name="T11" fmla="*/ 5 h 192"/>
                <a:gd name="T12" fmla="*/ 6 w 357"/>
                <a:gd name="T13" fmla="*/ 4 h 192"/>
                <a:gd name="T14" fmla="*/ 7 w 357"/>
                <a:gd name="T15" fmla="*/ 4 h 192"/>
                <a:gd name="T16" fmla="*/ 8 w 357"/>
                <a:gd name="T17" fmla="*/ 4 h 192"/>
                <a:gd name="T18" fmla="*/ 9 w 357"/>
                <a:gd name="T19" fmla="*/ 3 h 192"/>
                <a:gd name="T20" fmla="*/ 10 w 357"/>
                <a:gd name="T21" fmla="*/ 2 h 192"/>
                <a:gd name="T22" fmla="*/ 11 w 357"/>
                <a:gd name="T23" fmla="*/ 2 h 192"/>
                <a:gd name="T24" fmla="*/ 12 w 357"/>
                <a:gd name="T25" fmla="*/ 1 h 192"/>
                <a:gd name="T26" fmla="*/ 13 w 357"/>
                <a:gd name="T27" fmla="*/ 1 h 192"/>
                <a:gd name="T28" fmla="*/ 14 w 357"/>
                <a:gd name="T29" fmla="*/ 1 h 192"/>
                <a:gd name="T30" fmla="*/ 14 w 357"/>
                <a:gd name="T31" fmla="*/ 1 h 192"/>
                <a:gd name="T32" fmla="*/ 15 w 357"/>
                <a:gd name="T33" fmla="*/ 0 h 192"/>
                <a:gd name="T34" fmla="*/ 16 w 357"/>
                <a:gd name="T35" fmla="*/ 0 h 192"/>
                <a:gd name="T36" fmla="*/ 16 w 357"/>
                <a:gd name="T37" fmla="*/ 0 h 192"/>
                <a:gd name="T38" fmla="*/ 17 w 357"/>
                <a:gd name="T39" fmla="*/ 0 h 192"/>
                <a:gd name="T40" fmla="*/ 18 w 357"/>
                <a:gd name="T41" fmla="*/ 0 h 192"/>
                <a:gd name="T42" fmla="*/ 19 w 357"/>
                <a:gd name="T43" fmla="*/ 0 h 192"/>
                <a:gd name="T44" fmla="*/ 20 w 357"/>
                <a:gd name="T45" fmla="*/ 1 h 192"/>
                <a:gd name="T46" fmla="*/ 20 w 357"/>
                <a:gd name="T47" fmla="*/ 2 h 192"/>
                <a:gd name="T48" fmla="*/ 20 w 357"/>
                <a:gd name="T49" fmla="*/ 3 h 192"/>
                <a:gd name="T50" fmla="*/ 20 w 357"/>
                <a:gd name="T51" fmla="*/ 4 h 192"/>
                <a:gd name="T52" fmla="*/ 12 w 357"/>
                <a:gd name="T53" fmla="*/ 8 h 192"/>
                <a:gd name="T54" fmla="*/ 2 w 357"/>
                <a:gd name="T55" fmla="*/ 11 h 192"/>
                <a:gd name="T56" fmla="*/ 1 w 357"/>
                <a:gd name="T57" fmla="*/ 10 h 192"/>
                <a:gd name="T58" fmla="*/ 1 w 357"/>
                <a:gd name="T59" fmla="*/ 10 h 192"/>
                <a:gd name="T60" fmla="*/ 0 w 357"/>
                <a:gd name="T61" fmla="*/ 9 h 192"/>
                <a:gd name="T62" fmla="*/ 0 w 357"/>
                <a:gd name="T63" fmla="*/ 9 h 192"/>
                <a:gd name="T64" fmla="*/ 0 w 357"/>
                <a:gd name="T65" fmla="*/ 8 h 192"/>
                <a:gd name="T66" fmla="*/ 0 w 357"/>
                <a:gd name="T67" fmla="*/ 8 h 192"/>
                <a:gd name="T68" fmla="*/ 0 w 357"/>
                <a:gd name="T69" fmla="*/ 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192"/>
                <a:gd name="T107" fmla="*/ 357 w 357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192">
                  <a:moveTo>
                    <a:pt x="0" y="132"/>
                  </a:moveTo>
                  <a:lnTo>
                    <a:pt x="0" y="130"/>
                  </a:lnTo>
                  <a:lnTo>
                    <a:pt x="7" y="128"/>
                  </a:lnTo>
                  <a:lnTo>
                    <a:pt x="11" y="126"/>
                  </a:lnTo>
                  <a:lnTo>
                    <a:pt x="18" y="121"/>
                  </a:lnTo>
                  <a:lnTo>
                    <a:pt x="24" y="119"/>
                  </a:lnTo>
                  <a:lnTo>
                    <a:pt x="32" y="117"/>
                  </a:lnTo>
                  <a:lnTo>
                    <a:pt x="39" y="111"/>
                  </a:lnTo>
                  <a:lnTo>
                    <a:pt x="47" y="106"/>
                  </a:lnTo>
                  <a:lnTo>
                    <a:pt x="58" y="102"/>
                  </a:lnTo>
                  <a:lnTo>
                    <a:pt x="69" y="98"/>
                  </a:lnTo>
                  <a:lnTo>
                    <a:pt x="77" y="94"/>
                  </a:lnTo>
                  <a:lnTo>
                    <a:pt x="88" y="89"/>
                  </a:lnTo>
                  <a:lnTo>
                    <a:pt x="99" y="83"/>
                  </a:lnTo>
                  <a:lnTo>
                    <a:pt x="109" y="79"/>
                  </a:lnTo>
                  <a:lnTo>
                    <a:pt x="120" y="72"/>
                  </a:lnTo>
                  <a:lnTo>
                    <a:pt x="133" y="68"/>
                  </a:lnTo>
                  <a:lnTo>
                    <a:pt x="141" y="62"/>
                  </a:lnTo>
                  <a:lnTo>
                    <a:pt x="154" y="57"/>
                  </a:lnTo>
                  <a:lnTo>
                    <a:pt x="163" y="53"/>
                  </a:lnTo>
                  <a:lnTo>
                    <a:pt x="173" y="49"/>
                  </a:lnTo>
                  <a:lnTo>
                    <a:pt x="184" y="42"/>
                  </a:lnTo>
                  <a:lnTo>
                    <a:pt x="195" y="40"/>
                  </a:lnTo>
                  <a:lnTo>
                    <a:pt x="203" y="34"/>
                  </a:lnTo>
                  <a:lnTo>
                    <a:pt x="212" y="30"/>
                  </a:lnTo>
                  <a:lnTo>
                    <a:pt x="218" y="27"/>
                  </a:lnTo>
                  <a:lnTo>
                    <a:pt x="227" y="25"/>
                  </a:lnTo>
                  <a:lnTo>
                    <a:pt x="233" y="21"/>
                  </a:lnTo>
                  <a:lnTo>
                    <a:pt x="239" y="19"/>
                  </a:lnTo>
                  <a:lnTo>
                    <a:pt x="244" y="17"/>
                  </a:lnTo>
                  <a:lnTo>
                    <a:pt x="248" y="17"/>
                  </a:lnTo>
                  <a:lnTo>
                    <a:pt x="252" y="15"/>
                  </a:lnTo>
                  <a:lnTo>
                    <a:pt x="259" y="13"/>
                  </a:lnTo>
                  <a:lnTo>
                    <a:pt x="265" y="10"/>
                  </a:lnTo>
                  <a:lnTo>
                    <a:pt x="271" y="8"/>
                  </a:lnTo>
                  <a:lnTo>
                    <a:pt x="278" y="4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297" y="2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9" y="6"/>
                  </a:lnTo>
                  <a:lnTo>
                    <a:pt x="342" y="15"/>
                  </a:lnTo>
                  <a:lnTo>
                    <a:pt x="348" y="21"/>
                  </a:lnTo>
                  <a:lnTo>
                    <a:pt x="353" y="30"/>
                  </a:lnTo>
                  <a:lnTo>
                    <a:pt x="357" y="40"/>
                  </a:lnTo>
                  <a:lnTo>
                    <a:pt x="357" y="49"/>
                  </a:lnTo>
                  <a:lnTo>
                    <a:pt x="357" y="57"/>
                  </a:lnTo>
                  <a:lnTo>
                    <a:pt x="357" y="62"/>
                  </a:lnTo>
                  <a:lnTo>
                    <a:pt x="355" y="66"/>
                  </a:lnTo>
                  <a:lnTo>
                    <a:pt x="355" y="68"/>
                  </a:lnTo>
                  <a:lnTo>
                    <a:pt x="214" y="138"/>
                  </a:lnTo>
                  <a:lnTo>
                    <a:pt x="37" y="192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5" y="177"/>
                  </a:lnTo>
                  <a:lnTo>
                    <a:pt x="9" y="173"/>
                  </a:lnTo>
                  <a:lnTo>
                    <a:pt x="5" y="168"/>
                  </a:lnTo>
                  <a:lnTo>
                    <a:pt x="3" y="16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2" name="Freeform 370"/>
            <p:cNvSpPr>
              <a:spLocks/>
            </p:cNvSpPr>
            <p:nvPr/>
          </p:nvSpPr>
          <p:spPr bwMode="auto">
            <a:xfrm>
              <a:off x="5228" y="1249"/>
              <a:ext cx="103" cy="227"/>
            </a:xfrm>
            <a:custGeom>
              <a:avLst/>
              <a:gdLst>
                <a:gd name="T0" fmla="*/ 23 w 436"/>
                <a:gd name="T1" fmla="*/ 48 h 960"/>
                <a:gd name="T2" fmla="*/ 21 w 436"/>
                <a:gd name="T3" fmla="*/ 45 h 960"/>
                <a:gd name="T4" fmla="*/ 19 w 436"/>
                <a:gd name="T5" fmla="*/ 39 h 960"/>
                <a:gd name="T6" fmla="*/ 16 w 436"/>
                <a:gd name="T7" fmla="*/ 34 h 960"/>
                <a:gd name="T8" fmla="*/ 13 w 436"/>
                <a:gd name="T9" fmla="*/ 27 h 960"/>
                <a:gd name="T10" fmla="*/ 10 w 436"/>
                <a:gd name="T11" fmla="*/ 20 h 960"/>
                <a:gd name="T12" fmla="*/ 7 w 436"/>
                <a:gd name="T13" fmla="*/ 13 h 960"/>
                <a:gd name="T14" fmla="*/ 4 w 436"/>
                <a:gd name="T15" fmla="*/ 8 h 960"/>
                <a:gd name="T16" fmla="*/ 2 w 436"/>
                <a:gd name="T17" fmla="*/ 3 h 960"/>
                <a:gd name="T18" fmla="*/ 1 w 436"/>
                <a:gd name="T19" fmla="*/ 0 h 960"/>
                <a:gd name="T20" fmla="*/ 0 w 436"/>
                <a:gd name="T21" fmla="*/ 1 h 960"/>
                <a:gd name="T22" fmla="*/ 0 w 436"/>
                <a:gd name="T23" fmla="*/ 4 h 960"/>
                <a:gd name="T24" fmla="*/ 0 w 436"/>
                <a:gd name="T25" fmla="*/ 7 h 960"/>
                <a:gd name="T26" fmla="*/ 0 w 436"/>
                <a:gd name="T27" fmla="*/ 10 h 960"/>
                <a:gd name="T28" fmla="*/ 1 w 436"/>
                <a:gd name="T29" fmla="*/ 12 h 960"/>
                <a:gd name="T30" fmla="*/ 2 w 436"/>
                <a:gd name="T31" fmla="*/ 14 h 960"/>
                <a:gd name="T32" fmla="*/ 3 w 436"/>
                <a:gd name="T33" fmla="*/ 17 h 960"/>
                <a:gd name="T34" fmla="*/ 5 w 436"/>
                <a:gd name="T35" fmla="*/ 22 h 960"/>
                <a:gd name="T36" fmla="*/ 8 w 436"/>
                <a:gd name="T37" fmla="*/ 27 h 960"/>
                <a:gd name="T38" fmla="*/ 11 w 436"/>
                <a:gd name="T39" fmla="*/ 33 h 960"/>
                <a:gd name="T40" fmla="*/ 14 w 436"/>
                <a:gd name="T41" fmla="*/ 38 h 960"/>
                <a:gd name="T42" fmla="*/ 17 w 436"/>
                <a:gd name="T43" fmla="*/ 44 h 960"/>
                <a:gd name="T44" fmla="*/ 19 w 436"/>
                <a:gd name="T45" fmla="*/ 48 h 960"/>
                <a:gd name="T46" fmla="*/ 21 w 436"/>
                <a:gd name="T47" fmla="*/ 51 h 960"/>
                <a:gd name="T48" fmla="*/ 22 w 436"/>
                <a:gd name="T49" fmla="*/ 53 h 960"/>
                <a:gd name="T50" fmla="*/ 22 w 436"/>
                <a:gd name="T51" fmla="*/ 52 h 960"/>
                <a:gd name="T52" fmla="*/ 20 w 436"/>
                <a:gd name="T53" fmla="*/ 49 h 960"/>
                <a:gd name="T54" fmla="*/ 19 w 436"/>
                <a:gd name="T55" fmla="*/ 47 h 960"/>
                <a:gd name="T56" fmla="*/ 18 w 436"/>
                <a:gd name="T57" fmla="*/ 44 h 960"/>
                <a:gd name="T58" fmla="*/ 17 w 436"/>
                <a:gd name="T59" fmla="*/ 42 h 960"/>
                <a:gd name="T60" fmla="*/ 15 w 436"/>
                <a:gd name="T61" fmla="*/ 39 h 960"/>
                <a:gd name="T62" fmla="*/ 13 w 436"/>
                <a:gd name="T63" fmla="*/ 35 h 960"/>
                <a:gd name="T64" fmla="*/ 11 w 436"/>
                <a:gd name="T65" fmla="*/ 31 h 960"/>
                <a:gd name="T66" fmla="*/ 9 w 436"/>
                <a:gd name="T67" fmla="*/ 27 h 960"/>
                <a:gd name="T68" fmla="*/ 7 w 436"/>
                <a:gd name="T69" fmla="*/ 23 h 960"/>
                <a:gd name="T70" fmla="*/ 5 w 436"/>
                <a:gd name="T71" fmla="*/ 20 h 960"/>
                <a:gd name="T72" fmla="*/ 4 w 436"/>
                <a:gd name="T73" fmla="*/ 17 h 960"/>
                <a:gd name="T74" fmla="*/ 3 w 436"/>
                <a:gd name="T75" fmla="*/ 16 h 960"/>
                <a:gd name="T76" fmla="*/ 2 w 436"/>
                <a:gd name="T77" fmla="*/ 13 h 960"/>
                <a:gd name="T78" fmla="*/ 2 w 436"/>
                <a:gd name="T79" fmla="*/ 11 h 960"/>
                <a:gd name="T80" fmla="*/ 1 w 436"/>
                <a:gd name="T81" fmla="*/ 9 h 960"/>
                <a:gd name="T82" fmla="*/ 1 w 436"/>
                <a:gd name="T83" fmla="*/ 6 h 960"/>
                <a:gd name="T84" fmla="*/ 1 w 436"/>
                <a:gd name="T85" fmla="*/ 4 h 960"/>
                <a:gd name="T86" fmla="*/ 2 w 436"/>
                <a:gd name="T87" fmla="*/ 6 h 960"/>
                <a:gd name="T88" fmla="*/ 3 w 436"/>
                <a:gd name="T89" fmla="*/ 8 h 960"/>
                <a:gd name="T90" fmla="*/ 5 w 436"/>
                <a:gd name="T91" fmla="*/ 11 h 960"/>
                <a:gd name="T92" fmla="*/ 7 w 436"/>
                <a:gd name="T93" fmla="*/ 15 h 960"/>
                <a:gd name="T94" fmla="*/ 9 w 436"/>
                <a:gd name="T95" fmla="*/ 19 h 960"/>
                <a:gd name="T96" fmla="*/ 10 w 436"/>
                <a:gd name="T97" fmla="*/ 23 h 960"/>
                <a:gd name="T98" fmla="*/ 12 w 436"/>
                <a:gd name="T99" fmla="*/ 27 h 960"/>
                <a:gd name="T100" fmla="*/ 13 w 436"/>
                <a:gd name="T101" fmla="*/ 30 h 960"/>
                <a:gd name="T102" fmla="*/ 15 w 436"/>
                <a:gd name="T103" fmla="*/ 33 h 960"/>
                <a:gd name="T104" fmla="*/ 16 w 436"/>
                <a:gd name="T105" fmla="*/ 35 h 960"/>
                <a:gd name="T106" fmla="*/ 17 w 436"/>
                <a:gd name="T107" fmla="*/ 37 h 960"/>
                <a:gd name="T108" fmla="*/ 18 w 436"/>
                <a:gd name="T109" fmla="*/ 40 h 960"/>
                <a:gd name="T110" fmla="*/ 20 w 436"/>
                <a:gd name="T111" fmla="*/ 43 h 960"/>
                <a:gd name="T112" fmla="*/ 21 w 436"/>
                <a:gd name="T113" fmla="*/ 46 h 960"/>
                <a:gd name="T114" fmla="*/ 22 w 436"/>
                <a:gd name="T115" fmla="*/ 49 h 960"/>
                <a:gd name="T116" fmla="*/ 23 w 436"/>
                <a:gd name="T117" fmla="*/ 50 h 960"/>
                <a:gd name="T118" fmla="*/ 24 w 436"/>
                <a:gd name="T119" fmla="*/ 50 h 9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6"/>
                <a:gd name="T181" fmla="*/ 0 h 960"/>
                <a:gd name="T182" fmla="*/ 436 w 436"/>
                <a:gd name="T183" fmla="*/ 960 h 9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6" h="960">
                  <a:moveTo>
                    <a:pt x="431" y="893"/>
                  </a:moveTo>
                  <a:lnTo>
                    <a:pt x="429" y="889"/>
                  </a:lnTo>
                  <a:lnTo>
                    <a:pt x="427" y="883"/>
                  </a:lnTo>
                  <a:lnTo>
                    <a:pt x="423" y="876"/>
                  </a:lnTo>
                  <a:lnTo>
                    <a:pt x="421" y="870"/>
                  </a:lnTo>
                  <a:lnTo>
                    <a:pt x="416" y="864"/>
                  </a:lnTo>
                  <a:lnTo>
                    <a:pt x="412" y="855"/>
                  </a:lnTo>
                  <a:lnTo>
                    <a:pt x="408" y="844"/>
                  </a:lnTo>
                  <a:lnTo>
                    <a:pt x="404" y="836"/>
                  </a:lnTo>
                  <a:lnTo>
                    <a:pt x="399" y="823"/>
                  </a:lnTo>
                  <a:lnTo>
                    <a:pt x="393" y="812"/>
                  </a:lnTo>
                  <a:lnTo>
                    <a:pt x="387" y="800"/>
                  </a:lnTo>
                  <a:lnTo>
                    <a:pt x="380" y="785"/>
                  </a:lnTo>
                  <a:lnTo>
                    <a:pt x="374" y="770"/>
                  </a:lnTo>
                  <a:lnTo>
                    <a:pt x="367" y="757"/>
                  </a:lnTo>
                  <a:lnTo>
                    <a:pt x="359" y="740"/>
                  </a:lnTo>
                  <a:lnTo>
                    <a:pt x="350" y="725"/>
                  </a:lnTo>
                  <a:lnTo>
                    <a:pt x="342" y="708"/>
                  </a:lnTo>
                  <a:lnTo>
                    <a:pt x="335" y="691"/>
                  </a:lnTo>
                  <a:lnTo>
                    <a:pt x="327" y="672"/>
                  </a:lnTo>
                  <a:lnTo>
                    <a:pt x="318" y="654"/>
                  </a:lnTo>
                  <a:lnTo>
                    <a:pt x="310" y="635"/>
                  </a:lnTo>
                  <a:lnTo>
                    <a:pt x="301" y="618"/>
                  </a:lnTo>
                  <a:lnTo>
                    <a:pt x="291" y="599"/>
                  </a:lnTo>
                  <a:lnTo>
                    <a:pt x="282" y="580"/>
                  </a:lnTo>
                  <a:lnTo>
                    <a:pt x="271" y="559"/>
                  </a:lnTo>
                  <a:lnTo>
                    <a:pt x="263" y="539"/>
                  </a:lnTo>
                  <a:lnTo>
                    <a:pt x="254" y="518"/>
                  </a:lnTo>
                  <a:lnTo>
                    <a:pt x="244" y="499"/>
                  </a:lnTo>
                  <a:lnTo>
                    <a:pt x="235" y="480"/>
                  </a:lnTo>
                  <a:lnTo>
                    <a:pt x="224" y="458"/>
                  </a:lnTo>
                  <a:lnTo>
                    <a:pt x="216" y="437"/>
                  </a:lnTo>
                  <a:lnTo>
                    <a:pt x="205" y="418"/>
                  </a:lnTo>
                  <a:lnTo>
                    <a:pt x="195" y="396"/>
                  </a:lnTo>
                  <a:lnTo>
                    <a:pt x="186" y="375"/>
                  </a:lnTo>
                  <a:lnTo>
                    <a:pt x="175" y="356"/>
                  </a:lnTo>
                  <a:lnTo>
                    <a:pt x="167" y="335"/>
                  </a:lnTo>
                  <a:lnTo>
                    <a:pt x="158" y="315"/>
                  </a:lnTo>
                  <a:lnTo>
                    <a:pt x="148" y="296"/>
                  </a:lnTo>
                  <a:lnTo>
                    <a:pt x="139" y="277"/>
                  </a:lnTo>
                  <a:lnTo>
                    <a:pt x="128" y="258"/>
                  </a:lnTo>
                  <a:lnTo>
                    <a:pt x="120" y="239"/>
                  </a:lnTo>
                  <a:lnTo>
                    <a:pt x="113" y="221"/>
                  </a:lnTo>
                  <a:lnTo>
                    <a:pt x="103" y="202"/>
                  </a:lnTo>
                  <a:lnTo>
                    <a:pt x="94" y="187"/>
                  </a:lnTo>
                  <a:lnTo>
                    <a:pt x="86" y="170"/>
                  </a:lnTo>
                  <a:lnTo>
                    <a:pt x="81" y="153"/>
                  </a:lnTo>
                  <a:lnTo>
                    <a:pt x="73" y="138"/>
                  </a:lnTo>
                  <a:lnTo>
                    <a:pt x="64" y="123"/>
                  </a:lnTo>
                  <a:lnTo>
                    <a:pt x="58" y="108"/>
                  </a:lnTo>
                  <a:lnTo>
                    <a:pt x="54" y="96"/>
                  </a:lnTo>
                  <a:lnTo>
                    <a:pt x="47" y="81"/>
                  </a:lnTo>
                  <a:lnTo>
                    <a:pt x="41" y="70"/>
                  </a:lnTo>
                  <a:lnTo>
                    <a:pt x="35" y="57"/>
                  </a:lnTo>
                  <a:lnTo>
                    <a:pt x="30" y="49"/>
                  </a:lnTo>
                  <a:lnTo>
                    <a:pt x="26" y="38"/>
                  </a:lnTo>
                  <a:lnTo>
                    <a:pt x="22" y="29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3" y="96"/>
                  </a:lnTo>
                  <a:lnTo>
                    <a:pt x="3" y="104"/>
                  </a:lnTo>
                  <a:lnTo>
                    <a:pt x="3" y="115"/>
                  </a:lnTo>
                  <a:lnTo>
                    <a:pt x="3" y="123"/>
                  </a:lnTo>
                  <a:lnTo>
                    <a:pt x="5" y="134"/>
                  </a:lnTo>
                  <a:lnTo>
                    <a:pt x="5" y="145"/>
                  </a:lnTo>
                  <a:lnTo>
                    <a:pt x="7" y="153"/>
                  </a:lnTo>
                  <a:lnTo>
                    <a:pt x="7" y="162"/>
                  </a:lnTo>
                  <a:lnTo>
                    <a:pt x="9" y="172"/>
                  </a:lnTo>
                  <a:lnTo>
                    <a:pt x="9" y="181"/>
                  </a:lnTo>
                  <a:lnTo>
                    <a:pt x="11" y="187"/>
                  </a:lnTo>
                  <a:lnTo>
                    <a:pt x="11" y="196"/>
                  </a:lnTo>
                  <a:lnTo>
                    <a:pt x="13" y="202"/>
                  </a:lnTo>
                  <a:lnTo>
                    <a:pt x="15" y="209"/>
                  </a:lnTo>
                  <a:lnTo>
                    <a:pt x="17" y="215"/>
                  </a:lnTo>
                  <a:lnTo>
                    <a:pt x="17" y="217"/>
                  </a:lnTo>
                  <a:lnTo>
                    <a:pt x="17" y="221"/>
                  </a:lnTo>
                  <a:lnTo>
                    <a:pt x="20" y="226"/>
                  </a:lnTo>
                  <a:lnTo>
                    <a:pt x="22" y="232"/>
                  </a:lnTo>
                  <a:lnTo>
                    <a:pt x="24" y="236"/>
                  </a:lnTo>
                  <a:lnTo>
                    <a:pt x="28" y="245"/>
                  </a:lnTo>
                  <a:lnTo>
                    <a:pt x="32" y="253"/>
                  </a:lnTo>
                  <a:lnTo>
                    <a:pt x="37" y="262"/>
                  </a:lnTo>
                  <a:lnTo>
                    <a:pt x="39" y="271"/>
                  </a:lnTo>
                  <a:lnTo>
                    <a:pt x="45" y="281"/>
                  </a:lnTo>
                  <a:lnTo>
                    <a:pt x="49" y="290"/>
                  </a:lnTo>
                  <a:lnTo>
                    <a:pt x="54" y="303"/>
                  </a:lnTo>
                  <a:lnTo>
                    <a:pt x="60" y="313"/>
                  </a:lnTo>
                  <a:lnTo>
                    <a:pt x="67" y="326"/>
                  </a:lnTo>
                  <a:lnTo>
                    <a:pt x="73" y="339"/>
                  </a:lnTo>
                  <a:lnTo>
                    <a:pt x="79" y="354"/>
                  </a:lnTo>
                  <a:lnTo>
                    <a:pt x="86" y="367"/>
                  </a:lnTo>
                  <a:lnTo>
                    <a:pt x="92" y="379"/>
                  </a:lnTo>
                  <a:lnTo>
                    <a:pt x="99" y="394"/>
                  </a:lnTo>
                  <a:lnTo>
                    <a:pt x="107" y="409"/>
                  </a:lnTo>
                  <a:lnTo>
                    <a:pt x="113" y="424"/>
                  </a:lnTo>
                  <a:lnTo>
                    <a:pt x="122" y="439"/>
                  </a:lnTo>
                  <a:lnTo>
                    <a:pt x="128" y="456"/>
                  </a:lnTo>
                  <a:lnTo>
                    <a:pt x="139" y="473"/>
                  </a:lnTo>
                  <a:lnTo>
                    <a:pt x="145" y="488"/>
                  </a:lnTo>
                  <a:lnTo>
                    <a:pt x="154" y="503"/>
                  </a:lnTo>
                  <a:lnTo>
                    <a:pt x="163" y="520"/>
                  </a:lnTo>
                  <a:lnTo>
                    <a:pt x="171" y="537"/>
                  </a:lnTo>
                  <a:lnTo>
                    <a:pt x="180" y="552"/>
                  </a:lnTo>
                  <a:lnTo>
                    <a:pt x="188" y="571"/>
                  </a:lnTo>
                  <a:lnTo>
                    <a:pt x="197" y="588"/>
                  </a:lnTo>
                  <a:lnTo>
                    <a:pt x="205" y="605"/>
                  </a:lnTo>
                  <a:lnTo>
                    <a:pt x="214" y="620"/>
                  </a:lnTo>
                  <a:lnTo>
                    <a:pt x="222" y="637"/>
                  </a:lnTo>
                  <a:lnTo>
                    <a:pt x="231" y="654"/>
                  </a:lnTo>
                  <a:lnTo>
                    <a:pt x="239" y="669"/>
                  </a:lnTo>
                  <a:lnTo>
                    <a:pt x="248" y="686"/>
                  </a:lnTo>
                  <a:lnTo>
                    <a:pt x="256" y="701"/>
                  </a:lnTo>
                  <a:lnTo>
                    <a:pt x="263" y="718"/>
                  </a:lnTo>
                  <a:lnTo>
                    <a:pt x="271" y="736"/>
                  </a:lnTo>
                  <a:lnTo>
                    <a:pt x="280" y="748"/>
                  </a:lnTo>
                  <a:lnTo>
                    <a:pt x="288" y="765"/>
                  </a:lnTo>
                  <a:lnTo>
                    <a:pt x="295" y="778"/>
                  </a:lnTo>
                  <a:lnTo>
                    <a:pt x="303" y="793"/>
                  </a:lnTo>
                  <a:lnTo>
                    <a:pt x="310" y="806"/>
                  </a:lnTo>
                  <a:lnTo>
                    <a:pt x="318" y="821"/>
                  </a:lnTo>
                  <a:lnTo>
                    <a:pt x="325" y="834"/>
                  </a:lnTo>
                  <a:lnTo>
                    <a:pt x="333" y="846"/>
                  </a:lnTo>
                  <a:lnTo>
                    <a:pt x="338" y="859"/>
                  </a:lnTo>
                  <a:lnTo>
                    <a:pt x="344" y="870"/>
                  </a:lnTo>
                  <a:lnTo>
                    <a:pt x="350" y="881"/>
                  </a:lnTo>
                  <a:lnTo>
                    <a:pt x="357" y="891"/>
                  </a:lnTo>
                  <a:lnTo>
                    <a:pt x="363" y="902"/>
                  </a:lnTo>
                  <a:lnTo>
                    <a:pt x="367" y="910"/>
                  </a:lnTo>
                  <a:lnTo>
                    <a:pt x="372" y="919"/>
                  </a:lnTo>
                  <a:lnTo>
                    <a:pt x="378" y="928"/>
                  </a:lnTo>
                  <a:lnTo>
                    <a:pt x="382" y="934"/>
                  </a:lnTo>
                  <a:lnTo>
                    <a:pt x="387" y="940"/>
                  </a:lnTo>
                  <a:lnTo>
                    <a:pt x="389" y="945"/>
                  </a:lnTo>
                  <a:lnTo>
                    <a:pt x="393" y="949"/>
                  </a:lnTo>
                  <a:lnTo>
                    <a:pt x="397" y="955"/>
                  </a:lnTo>
                  <a:lnTo>
                    <a:pt x="402" y="960"/>
                  </a:lnTo>
                  <a:lnTo>
                    <a:pt x="406" y="957"/>
                  </a:lnTo>
                  <a:lnTo>
                    <a:pt x="406" y="949"/>
                  </a:lnTo>
                  <a:lnTo>
                    <a:pt x="402" y="942"/>
                  </a:lnTo>
                  <a:lnTo>
                    <a:pt x="399" y="936"/>
                  </a:lnTo>
                  <a:lnTo>
                    <a:pt x="395" y="930"/>
                  </a:lnTo>
                  <a:lnTo>
                    <a:pt x="391" y="921"/>
                  </a:lnTo>
                  <a:lnTo>
                    <a:pt x="384" y="910"/>
                  </a:lnTo>
                  <a:lnTo>
                    <a:pt x="378" y="900"/>
                  </a:lnTo>
                  <a:lnTo>
                    <a:pt x="372" y="889"/>
                  </a:lnTo>
                  <a:lnTo>
                    <a:pt x="365" y="878"/>
                  </a:lnTo>
                  <a:lnTo>
                    <a:pt x="361" y="874"/>
                  </a:lnTo>
                  <a:lnTo>
                    <a:pt x="359" y="868"/>
                  </a:lnTo>
                  <a:lnTo>
                    <a:pt x="355" y="861"/>
                  </a:lnTo>
                  <a:lnTo>
                    <a:pt x="352" y="855"/>
                  </a:lnTo>
                  <a:lnTo>
                    <a:pt x="348" y="849"/>
                  </a:lnTo>
                  <a:lnTo>
                    <a:pt x="346" y="844"/>
                  </a:lnTo>
                  <a:lnTo>
                    <a:pt x="342" y="838"/>
                  </a:lnTo>
                  <a:lnTo>
                    <a:pt x="340" y="832"/>
                  </a:lnTo>
                  <a:lnTo>
                    <a:pt x="335" y="823"/>
                  </a:lnTo>
                  <a:lnTo>
                    <a:pt x="329" y="814"/>
                  </a:lnTo>
                  <a:lnTo>
                    <a:pt x="327" y="808"/>
                  </a:lnTo>
                  <a:lnTo>
                    <a:pt x="325" y="804"/>
                  </a:lnTo>
                  <a:lnTo>
                    <a:pt x="320" y="797"/>
                  </a:lnTo>
                  <a:lnTo>
                    <a:pt x="318" y="791"/>
                  </a:lnTo>
                  <a:lnTo>
                    <a:pt x="314" y="782"/>
                  </a:lnTo>
                  <a:lnTo>
                    <a:pt x="310" y="774"/>
                  </a:lnTo>
                  <a:lnTo>
                    <a:pt x="306" y="768"/>
                  </a:lnTo>
                  <a:lnTo>
                    <a:pt x="301" y="761"/>
                  </a:lnTo>
                  <a:lnTo>
                    <a:pt x="297" y="750"/>
                  </a:lnTo>
                  <a:lnTo>
                    <a:pt x="293" y="742"/>
                  </a:lnTo>
                  <a:lnTo>
                    <a:pt x="288" y="731"/>
                  </a:lnTo>
                  <a:lnTo>
                    <a:pt x="284" y="725"/>
                  </a:lnTo>
                  <a:lnTo>
                    <a:pt x="278" y="714"/>
                  </a:lnTo>
                  <a:lnTo>
                    <a:pt x="271" y="704"/>
                  </a:lnTo>
                  <a:lnTo>
                    <a:pt x="267" y="693"/>
                  </a:lnTo>
                  <a:lnTo>
                    <a:pt x="261" y="682"/>
                  </a:lnTo>
                  <a:lnTo>
                    <a:pt x="256" y="672"/>
                  </a:lnTo>
                  <a:lnTo>
                    <a:pt x="250" y="661"/>
                  </a:lnTo>
                  <a:lnTo>
                    <a:pt x="246" y="650"/>
                  </a:lnTo>
                  <a:lnTo>
                    <a:pt x="239" y="640"/>
                  </a:lnTo>
                  <a:lnTo>
                    <a:pt x="233" y="627"/>
                  </a:lnTo>
                  <a:lnTo>
                    <a:pt x="227" y="616"/>
                  </a:lnTo>
                  <a:lnTo>
                    <a:pt x="222" y="603"/>
                  </a:lnTo>
                  <a:lnTo>
                    <a:pt x="216" y="593"/>
                  </a:lnTo>
                  <a:lnTo>
                    <a:pt x="209" y="582"/>
                  </a:lnTo>
                  <a:lnTo>
                    <a:pt x="205" y="569"/>
                  </a:lnTo>
                  <a:lnTo>
                    <a:pt x="199" y="559"/>
                  </a:lnTo>
                  <a:lnTo>
                    <a:pt x="192" y="548"/>
                  </a:lnTo>
                  <a:lnTo>
                    <a:pt x="188" y="535"/>
                  </a:lnTo>
                  <a:lnTo>
                    <a:pt x="182" y="522"/>
                  </a:lnTo>
                  <a:lnTo>
                    <a:pt x="175" y="512"/>
                  </a:lnTo>
                  <a:lnTo>
                    <a:pt x="169" y="499"/>
                  </a:lnTo>
                  <a:lnTo>
                    <a:pt x="163" y="486"/>
                  </a:lnTo>
                  <a:lnTo>
                    <a:pt x="158" y="475"/>
                  </a:lnTo>
                  <a:lnTo>
                    <a:pt x="152" y="465"/>
                  </a:lnTo>
                  <a:lnTo>
                    <a:pt x="145" y="454"/>
                  </a:lnTo>
                  <a:lnTo>
                    <a:pt x="139" y="443"/>
                  </a:lnTo>
                  <a:lnTo>
                    <a:pt x="133" y="433"/>
                  </a:lnTo>
                  <a:lnTo>
                    <a:pt x="128" y="420"/>
                  </a:lnTo>
                  <a:lnTo>
                    <a:pt x="122" y="411"/>
                  </a:lnTo>
                  <a:lnTo>
                    <a:pt x="118" y="401"/>
                  </a:lnTo>
                  <a:lnTo>
                    <a:pt x="113" y="390"/>
                  </a:lnTo>
                  <a:lnTo>
                    <a:pt x="109" y="381"/>
                  </a:lnTo>
                  <a:lnTo>
                    <a:pt x="105" y="371"/>
                  </a:lnTo>
                  <a:lnTo>
                    <a:pt x="99" y="362"/>
                  </a:lnTo>
                  <a:lnTo>
                    <a:pt x="94" y="354"/>
                  </a:lnTo>
                  <a:lnTo>
                    <a:pt x="90" y="345"/>
                  </a:lnTo>
                  <a:lnTo>
                    <a:pt x="86" y="337"/>
                  </a:lnTo>
                  <a:lnTo>
                    <a:pt x="81" y="330"/>
                  </a:lnTo>
                  <a:lnTo>
                    <a:pt x="79" y="322"/>
                  </a:lnTo>
                  <a:lnTo>
                    <a:pt x="75" y="315"/>
                  </a:lnTo>
                  <a:lnTo>
                    <a:pt x="73" y="309"/>
                  </a:lnTo>
                  <a:lnTo>
                    <a:pt x="69" y="303"/>
                  </a:lnTo>
                  <a:lnTo>
                    <a:pt x="67" y="296"/>
                  </a:lnTo>
                  <a:lnTo>
                    <a:pt x="64" y="292"/>
                  </a:lnTo>
                  <a:lnTo>
                    <a:pt x="62" y="288"/>
                  </a:lnTo>
                  <a:lnTo>
                    <a:pt x="58" y="279"/>
                  </a:lnTo>
                  <a:lnTo>
                    <a:pt x="56" y="275"/>
                  </a:lnTo>
                  <a:lnTo>
                    <a:pt x="54" y="266"/>
                  </a:lnTo>
                  <a:lnTo>
                    <a:pt x="49" y="258"/>
                  </a:lnTo>
                  <a:lnTo>
                    <a:pt x="45" y="249"/>
                  </a:lnTo>
                  <a:lnTo>
                    <a:pt x="43" y="243"/>
                  </a:lnTo>
                  <a:lnTo>
                    <a:pt x="41" y="234"/>
                  </a:lnTo>
                  <a:lnTo>
                    <a:pt x="39" y="226"/>
                  </a:lnTo>
                  <a:lnTo>
                    <a:pt x="37" y="221"/>
                  </a:lnTo>
                  <a:lnTo>
                    <a:pt x="35" y="215"/>
                  </a:lnTo>
                  <a:lnTo>
                    <a:pt x="32" y="207"/>
                  </a:lnTo>
                  <a:lnTo>
                    <a:pt x="30" y="200"/>
                  </a:lnTo>
                  <a:lnTo>
                    <a:pt x="28" y="194"/>
                  </a:lnTo>
                  <a:lnTo>
                    <a:pt x="28" y="187"/>
                  </a:lnTo>
                  <a:lnTo>
                    <a:pt x="28" y="183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4" y="157"/>
                  </a:lnTo>
                  <a:lnTo>
                    <a:pt x="24" y="151"/>
                  </a:lnTo>
                  <a:lnTo>
                    <a:pt x="22" y="143"/>
                  </a:lnTo>
                  <a:lnTo>
                    <a:pt x="22" y="136"/>
                  </a:lnTo>
                  <a:lnTo>
                    <a:pt x="20" y="128"/>
                  </a:lnTo>
                  <a:lnTo>
                    <a:pt x="20" y="119"/>
                  </a:lnTo>
                  <a:lnTo>
                    <a:pt x="17" y="111"/>
                  </a:lnTo>
                  <a:lnTo>
                    <a:pt x="17" y="104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5"/>
                  </a:lnTo>
                  <a:lnTo>
                    <a:pt x="17" y="81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0" y="87"/>
                  </a:lnTo>
                  <a:lnTo>
                    <a:pt x="37" y="98"/>
                  </a:lnTo>
                  <a:lnTo>
                    <a:pt x="39" y="102"/>
                  </a:lnTo>
                  <a:lnTo>
                    <a:pt x="41" y="108"/>
                  </a:lnTo>
                  <a:lnTo>
                    <a:pt x="45" y="115"/>
                  </a:lnTo>
                  <a:lnTo>
                    <a:pt x="49" y="123"/>
                  </a:lnTo>
                  <a:lnTo>
                    <a:pt x="52" y="130"/>
                  </a:lnTo>
                  <a:lnTo>
                    <a:pt x="56" y="138"/>
                  </a:lnTo>
                  <a:lnTo>
                    <a:pt x="60" y="147"/>
                  </a:lnTo>
                  <a:lnTo>
                    <a:pt x="64" y="155"/>
                  </a:lnTo>
                  <a:lnTo>
                    <a:pt x="69" y="164"/>
                  </a:lnTo>
                  <a:lnTo>
                    <a:pt x="73" y="175"/>
                  </a:lnTo>
                  <a:lnTo>
                    <a:pt x="77" y="185"/>
                  </a:lnTo>
                  <a:lnTo>
                    <a:pt x="81" y="194"/>
                  </a:lnTo>
                  <a:lnTo>
                    <a:pt x="86" y="204"/>
                  </a:lnTo>
                  <a:lnTo>
                    <a:pt x="92" y="215"/>
                  </a:lnTo>
                  <a:lnTo>
                    <a:pt x="96" y="226"/>
                  </a:lnTo>
                  <a:lnTo>
                    <a:pt x="103" y="239"/>
                  </a:lnTo>
                  <a:lnTo>
                    <a:pt x="109" y="249"/>
                  </a:lnTo>
                  <a:lnTo>
                    <a:pt x="113" y="260"/>
                  </a:lnTo>
                  <a:lnTo>
                    <a:pt x="120" y="271"/>
                  </a:lnTo>
                  <a:lnTo>
                    <a:pt x="124" y="283"/>
                  </a:lnTo>
                  <a:lnTo>
                    <a:pt x="131" y="296"/>
                  </a:lnTo>
                  <a:lnTo>
                    <a:pt x="135" y="309"/>
                  </a:lnTo>
                  <a:lnTo>
                    <a:pt x="141" y="322"/>
                  </a:lnTo>
                  <a:lnTo>
                    <a:pt x="148" y="335"/>
                  </a:lnTo>
                  <a:lnTo>
                    <a:pt x="154" y="345"/>
                  </a:lnTo>
                  <a:lnTo>
                    <a:pt x="158" y="358"/>
                  </a:lnTo>
                  <a:lnTo>
                    <a:pt x="163" y="369"/>
                  </a:lnTo>
                  <a:lnTo>
                    <a:pt x="169" y="381"/>
                  </a:lnTo>
                  <a:lnTo>
                    <a:pt x="175" y="392"/>
                  </a:lnTo>
                  <a:lnTo>
                    <a:pt x="180" y="405"/>
                  </a:lnTo>
                  <a:lnTo>
                    <a:pt x="186" y="416"/>
                  </a:lnTo>
                  <a:lnTo>
                    <a:pt x="192" y="428"/>
                  </a:lnTo>
                  <a:lnTo>
                    <a:pt x="195" y="439"/>
                  </a:lnTo>
                  <a:lnTo>
                    <a:pt x="201" y="450"/>
                  </a:lnTo>
                  <a:lnTo>
                    <a:pt x="205" y="463"/>
                  </a:lnTo>
                  <a:lnTo>
                    <a:pt x="212" y="473"/>
                  </a:lnTo>
                  <a:lnTo>
                    <a:pt x="216" y="484"/>
                  </a:lnTo>
                  <a:lnTo>
                    <a:pt x="222" y="495"/>
                  </a:lnTo>
                  <a:lnTo>
                    <a:pt x="224" y="505"/>
                  </a:lnTo>
                  <a:lnTo>
                    <a:pt x="231" y="516"/>
                  </a:lnTo>
                  <a:lnTo>
                    <a:pt x="233" y="524"/>
                  </a:lnTo>
                  <a:lnTo>
                    <a:pt x="237" y="533"/>
                  </a:lnTo>
                  <a:lnTo>
                    <a:pt x="242" y="541"/>
                  </a:lnTo>
                  <a:lnTo>
                    <a:pt x="246" y="552"/>
                  </a:lnTo>
                  <a:lnTo>
                    <a:pt x="250" y="559"/>
                  </a:lnTo>
                  <a:lnTo>
                    <a:pt x="254" y="567"/>
                  </a:lnTo>
                  <a:lnTo>
                    <a:pt x="256" y="573"/>
                  </a:lnTo>
                  <a:lnTo>
                    <a:pt x="261" y="582"/>
                  </a:lnTo>
                  <a:lnTo>
                    <a:pt x="263" y="586"/>
                  </a:lnTo>
                  <a:lnTo>
                    <a:pt x="265" y="593"/>
                  </a:lnTo>
                  <a:lnTo>
                    <a:pt x="267" y="597"/>
                  </a:lnTo>
                  <a:lnTo>
                    <a:pt x="269" y="603"/>
                  </a:lnTo>
                  <a:lnTo>
                    <a:pt x="274" y="610"/>
                  </a:lnTo>
                  <a:lnTo>
                    <a:pt x="278" y="616"/>
                  </a:lnTo>
                  <a:lnTo>
                    <a:pt x="278" y="618"/>
                  </a:lnTo>
                  <a:lnTo>
                    <a:pt x="280" y="623"/>
                  </a:lnTo>
                  <a:lnTo>
                    <a:pt x="284" y="629"/>
                  </a:lnTo>
                  <a:lnTo>
                    <a:pt x="286" y="635"/>
                  </a:lnTo>
                  <a:lnTo>
                    <a:pt x="291" y="642"/>
                  </a:lnTo>
                  <a:lnTo>
                    <a:pt x="295" y="652"/>
                  </a:lnTo>
                  <a:lnTo>
                    <a:pt x="297" y="661"/>
                  </a:lnTo>
                  <a:lnTo>
                    <a:pt x="303" y="669"/>
                  </a:lnTo>
                  <a:lnTo>
                    <a:pt x="308" y="680"/>
                  </a:lnTo>
                  <a:lnTo>
                    <a:pt x="314" y="689"/>
                  </a:lnTo>
                  <a:lnTo>
                    <a:pt x="318" y="699"/>
                  </a:lnTo>
                  <a:lnTo>
                    <a:pt x="325" y="710"/>
                  </a:lnTo>
                  <a:lnTo>
                    <a:pt x="329" y="721"/>
                  </a:lnTo>
                  <a:lnTo>
                    <a:pt x="335" y="731"/>
                  </a:lnTo>
                  <a:lnTo>
                    <a:pt x="338" y="738"/>
                  </a:lnTo>
                  <a:lnTo>
                    <a:pt x="340" y="744"/>
                  </a:lnTo>
                  <a:lnTo>
                    <a:pt x="344" y="750"/>
                  </a:lnTo>
                  <a:lnTo>
                    <a:pt x="346" y="757"/>
                  </a:lnTo>
                  <a:lnTo>
                    <a:pt x="352" y="768"/>
                  </a:lnTo>
                  <a:lnTo>
                    <a:pt x="357" y="776"/>
                  </a:lnTo>
                  <a:lnTo>
                    <a:pt x="363" y="787"/>
                  </a:lnTo>
                  <a:lnTo>
                    <a:pt x="367" y="800"/>
                  </a:lnTo>
                  <a:lnTo>
                    <a:pt x="372" y="808"/>
                  </a:lnTo>
                  <a:lnTo>
                    <a:pt x="376" y="819"/>
                  </a:lnTo>
                  <a:lnTo>
                    <a:pt x="382" y="827"/>
                  </a:lnTo>
                  <a:lnTo>
                    <a:pt x="387" y="838"/>
                  </a:lnTo>
                  <a:lnTo>
                    <a:pt x="391" y="844"/>
                  </a:lnTo>
                  <a:lnTo>
                    <a:pt x="393" y="853"/>
                  </a:lnTo>
                  <a:lnTo>
                    <a:pt x="397" y="859"/>
                  </a:lnTo>
                  <a:lnTo>
                    <a:pt x="399" y="866"/>
                  </a:lnTo>
                  <a:lnTo>
                    <a:pt x="402" y="872"/>
                  </a:lnTo>
                  <a:lnTo>
                    <a:pt x="404" y="876"/>
                  </a:lnTo>
                  <a:lnTo>
                    <a:pt x="404" y="878"/>
                  </a:lnTo>
                  <a:lnTo>
                    <a:pt x="406" y="883"/>
                  </a:lnTo>
                  <a:lnTo>
                    <a:pt x="408" y="887"/>
                  </a:lnTo>
                  <a:lnTo>
                    <a:pt x="414" y="893"/>
                  </a:lnTo>
                  <a:lnTo>
                    <a:pt x="421" y="900"/>
                  </a:lnTo>
                  <a:lnTo>
                    <a:pt x="427" y="906"/>
                  </a:lnTo>
                  <a:lnTo>
                    <a:pt x="431" y="908"/>
                  </a:lnTo>
                  <a:lnTo>
                    <a:pt x="436" y="906"/>
                  </a:lnTo>
                  <a:lnTo>
                    <a:pt x="436" y="904"/>
                  </a:lnTo>
                  <a:lnTo>
                    <a:pt x="436" y="902"/>
                  </a:lnTo>
                  <a:lnTo>
                    <a:pt x="434" y="898"/>
                  </a:lnTo>
                  <a:lnTo>
                    <a:pt x="431" y="89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3" name="Freeform 371"/>
            <p:cNvSpPr>
              <a:spLocks/>
            </p:cNvSpPr>
            <p:nvPr/>
          </p:nvSpPr>
          <p:spPr bwMode="auto">
            <a:xfrm>
              <a:off x="5229" y="1197"/>
              <a:ext cx="162" cy="108"/>
            </a:xfrm>
            <a:custGeom>
              <a:avLst/>
              <a:gdLst>
                <a:gd name="T0" fmla="*/ 38 w 684"/>
                <a:gd name="T1" fmla="*/ 24 h 454"/>
                <a:gd name="T2" fmla="*/ 37 w 684"/>
                <a:gd name="T3" fmla="*/ 23 h 454"/>
                <a:gd name="T4" fmla="*/ 36 w 684"/>
                <a:gd name="T5" fmla="*/ 21 h 454"/>
                <a:gd name="T6" fmla="*/ 36 w 684"/>
                <a:gd name="T7" fmla="*/ 20 h 454"/>
                <a:gd name="T8" fmla="*/ 35 w 684"/>
                <a:gd name="T9" fmla="*/ 17 h 454"/>
                <a:gd name="T10" fmla="*/ 34 w 684"/>
                <a:gd name="T11" fmla="*/ 15 h 454"/>
                <a:gd name="T12" fmla="*/ 32 w 684"/>
                <a:gd name="T13" fmla="*/ 13 h 454"/>
                <a:gd name="T14" fmla="*/ 31 w 684"/>
                <a:gd name="T15" fmla="*/ 10 h 454"/>
                <a:gd name="T16" fmla="*/ 30 w 684"/>
                <a:gd name="T17" fmla="*/ 8 h 454"/>
                <a:gd name="T18" fmla="*/ 29 w 684"/>
                <a:gd name="T19" fmla="*/ 6 h 454"/>
                <a:gd name="T20" fmla="*/ 27 w 684"/>
                <a:gd name="T21" fmla="*/ 4 h 454"/>
                <a:gd name="T22" fmla="*/ 26 w 684"/>
                <a:gd name="T23" fmla="*/ 2 h 454"/>
                <a:gd name="T24" fmla="*/ 25 w 684"/>
                <a:gd name="T25" fmla="*/ 1 h 454"/>
                <a:gd name="T26" fmla="*/ 24 w 684"/>
                <a:gd name="T27" fmla="*/ 0 h 454"/>
                <a:gd name="T28" fmla="*/ 22 w 684"/>
                <a:gd name="T29" fmla="*/ 0 h 454"/>
                <a:gd name="T30" fmla="*/ 21 w 684"/>
                <a:gd name="T31" fmla="*/ 0 h 454"/>
                <a:gd name="T32" fmla="*/ 19 w 684"/>
                <a:gd name="T33" fmla="*/ 1 h 454"/>
                <a:gd name="T34" fmla="*/ 18 w 684"/>
                <a:gd name="T35" fmla="*/ 2 h 454"/>
                <a:gd name="T36" fmla="*/ 16 w 684"/>
                <a:gd name="T37" fmla="*/ 2 h 454"/>
                <a:gd name="T38" fmla="*/ 14 w 684"/>
                <a:gd name="T39" fmla="*/ 3 h 454"/>
                <a:gd name="T40" fmla="*/ 12 w 684"/>
                <a:gd name="T41" fmla="*/ 4 h 454"/>
                <a:gd name="T42" fmla="*/ 9 w 684"/>
                <a:gd name="T43" fmla="*/ 5 h 454"/>
                <a:gd name="T44" fmla="*/ 7 w 684"/>
                <a:gd name="T45" fmla="*/ 6 h 454"/>
                <a:gd name="T46" fmla="*/ 5 w 684"/>
                <a:gd name="T47" fmla="*/ 7 h 454"/>
                <a:gd name="T48" fmla="*/ 4 w 684"/>
                <a:gd name="T49" fmla="*/ 8 h 454"/>
                <a:gd name="T50" fmla="*/ 2 w 684"/>
                <a:gd name="T51" fmla="*/ 8 h 454"/>
                <a:gd name="T52" fmla="*/ 1 w 684"/>
                <a:gd name="T53" fmla="*/ 9 h 454"/>
                <a:gd name="T54" fmla="*/ 0 w 684"/>
                <a:gd name="T55" fmla="*/ 10 h 454"/>
                <a:gd name="T56" fmla="*/ 0 w 684"/>
                <a:gd name="T57" fmla="*/ 10 h 454"/>
                <a:gd name="T58" fmla="*/ 2 w 684"/>
                <a:gd name="T59" fmla="*/ 10 h 454"/>
                <a:gd name="T60" fmla="*/ 4 w 684"/>
                <a:gd name="T61" fmla="*/ 9 h 454"/>
                <a:gd name="T62" fmla="*/ 5 w 684"/>
                <a:gd name="T63" fmla="*/ 9 h 454"/>
                <a:gd name="T64" fmla="*/ 7 w 684"/>
                <a:gd name="T65" fmla="*/ 8 h 454"/>
                <a:gd name="T66" fmla="*/ 8 w 684"/>
                <a:gd name="T67" fmla="*/ 7 h 454"/>
                <a:gd name="T68" fmla="*/ 9 w 684"/>
                <a:gd name="T69" fmla="*/ 7 h 454"/>
                <a:gd name="T70" fmla="*/ 11 w 684"/>
                <a:gd name="T71" fmla="*/ 6 h 454"/>
                <a:gd name="T72" fmla="*/ 12 w 684"/>
                <a:gd name="T73" fmla="*/ 5 h 454"/>
                <a:gd name="T74" fmla="*/ 14 w 684"/>
                <a:gd name="T75" fmla="*/ 5 h 454"/>
                <a:gd name="T76" fmla="*/ 16 w 684"/>
                <a:gd name="T77" fmla="*/ 3 h 454"/>
                <a:gd name="T78" fmla="*/ 18 w 684"/>
                <a:gd name="T79" fmla="*/ 3 h 454"/>
                <a:gd name="T80" fmla="*/ 20 w 684"/>
                <a:gd name="T81" fmla="*/ 2 h 454"/>
                <a:gd name="T82" fmla="*/ 22 w 684"/>
                <a:gd name="T83" fmla="*/ 1 h 454"/>
                <a:gd name="T84" fmla="*/ 23 w 684"/>
                <a:gd name="T85" fmla="*/ 1 h 454"/>
                <a:gd name="T86" fmla="*/ 24 w 684"/>
                <a:gd name="T87" fmla="*/ 2 h 454"/>
                <a:gd name="T88" fmla="*/ 26 w 684"/>
                <a:gd name="T89" fmla="*/ 3 h 454"/>
                <a:gd name="T90" fmla="*/ 27 w 684"/>
                <a:gd name="T91" fmla="*/ 5 h 454"/>
                <a:gd name="T92" fmla="*/ 28 w 684"/>
                <a:gd name="T93" fmla="*/ 7 h 454"/>
                <a:gd name="T94" fmla="*/ 29 w 684"/>
                <a:gd name="T95" fmla="*/ 8 h 454"/>
                <a:gd name="T96" fmla="*/ 30 w 684"/>
                <a:gd name="T97" fmla="*/ 10 h 454"/>
                <a:gd name="T98" fmla="*/ 30 w 684"/>
                <a:gd name="T99" fmla="*/ 11 h 454"/>
                <a:gd name="T100" fmla="*/ 31 w 684"/>
                <a:gd name="T101" fmla="*/ 13 h 454"/>
                <a:gd name="T102" fmla="*/ 32 w 684"/>
                <a:gd name="T103" fmla="*/ 14 h 454"/>
                <a:gd name="T104" fmla="*/ 33 w 684"/>
                <a:gd name="T105" fmla="*/ 15 h 454"/>
                <a:gd name="T106" fmla="*/ 34 w 684"/>
                <a:gd name="T107" fmla="*/ 18 h 454"/>
                <a:gd name="T108" fmla="*/ 35 w 684"/>
                <a:gd name="T109" fmla="*/ 20 h 454"/>
                <a:gd name="T110" fmla="*/ 35 w 684"/>
                <a:gd name="T111" fmla="*/ 21 h 454"/>
                <a:gd name="T112" fmla="*/ 36 w 684"/>
                <a:gd name="T113" fmla="*/ 23 h 454"/>
                <a:gd name="T114" fmla="*/ 36 w 684"/>
                <a:gd name="T115" fmla="*/ 25 h 454"/>
                <a:gd name="T116" fmla="*/ 37 w 684"/>
                <a:gd name="T117" fmla="*/ 25 h 454"/>
                <a:gd name="T118" fmla="*/ 38 w 684"/>
                <a:gd name="T119" fmla="*/ 25 h 4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4"/>
                <a:gd name="T181" fmla="*/ 0 h 454"/>
                <a:gd name="T182" fmla="*/ 684 w 684"/>
                <a:gd name="T183" fmla="*/ 454 h 4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4" h="454">
                  <a:moveTo>
                    <a:pt x="682" y="442"/>
                  </a:moveTo>
                  <a:lnTo>
                    <a:pt x="682" y="439"/>
                  </a:lnTo>
                  <a:lnTo>
                    <a:pt x="680" y="435"/>
                  </a:lnTo>
                  <a:lnTo>
                    <a:pt x="676" y="429"/>
                  </a:lnTo>
                  <a:lnTo>
                    <a:pt x="674" y="420"/>
                  </a:lnTo>
                  <a:lnTo>
                    <a:pt x="672" y="414"/>
                  </a:lnTo>
                  <a:lnTo>
                    <a:pt x="667" y="410"/>
                  </a:lnTo>
                  <a:lnTo>
                    <a:pt x="665" y="403"/>
                  </a:lnTo>
                  <a:lnTo>
                    <a:pt x="663" y="399"/>
                  </a:lnTo>
                  <a:lnTo>
                    <a:pt x="659" y="390"/>
                  </a:lnTo>
                  <a:lnTo>
                    <a:pt x="657" y="384"/>
                  </a:lnTo>
                  <a:lnTo>
                    <a:pt x="652" y="378"/>
                  </a:lnTo>
                  <a:lnTo>
                    <a:pt x="650" y="369"/>
                  </a:lnTo>
                  <a:lnTo>
                    <a:pt x="644" y="363"/>
                  </a:lnTo>
                  <a:lnTo>
                    <a:pt x="642" y="354"/>
                  </a:lnTo>
                  <a:lnTo>
                    <a:pt x="638" y="343"/>
                  </a:lnTo>
                  <a:lnTo>
                    <a:pt x="633" y="335"/>
                  </a:lnTo>
                  <a:lnTo>
                    <a:pt x="629" y="326"/>
                  </a:lnTo>
                  <a:lnTo>
                    <a:pt x="625" y="318"/>
                  </a:lnTo>
                  <a:lnTo>
                    <a:pt x="618" y="307"/>
                  </a:lnTo>
                  <a:lnTo>
                    <a:pt x="614" y="299"/>
                  </a:lnTo>
                  <a:lnTo>
                    <a:pt x="610" y="288"/>
                  </a:lnTo>
                  <a:lnTo>
                    <a:pt x="603" y="277"/>
                  </a:lnTo>
                  <a:lnTo>
                    <a:pt x="599" y="267"/>
                  </a:lnTo>
                  <a:lnTo>
                    <a:pt x="595" y="258"/>
                  </a:lnTo>
                  <a:lnTo>
                    <a:pt x="588" y="247"/>
                  </a:lnTo>
                  <a:lnTo>
                    <a:pt x="584" y="237"/>
                  </a:lnTo>
                  <a:lnTo>
                    <a:pt x="578" y="226"/>
                  </a:lnTo>
                  <a:lnTo>
                    <a:pt x="574" y="218"/>
                  </a:lnTo>
                  <a:lnTo>
                    <a:pt x="569" y="207"/>
                  </a:lnTo>
                  <a:lnTo>
                    <a:pt x="563" y="196"/>
                  </a:lnTo>
                  <a:lnTo>
                    <a:pt x="556" y="186"/>
                  </a:lnTo>
                  <a:lnTo>
                    <a:pt x="552" y="175"/>
                  </a:lnTo>
                  <a:lnTo>
                    <a:pt x="546" y="164"/>
                  </a:lnTo>
                  <a:lnTo>
                    <a:pt x="539" y="154"/>
                  </a:lnTo>
                  <a:lnTo>
                    <a:pt x="535" y="145"/>
                  </a:lnTo>
                  <a:lnTo>
                    <a:pt x="531" y="137"/>
                  </a:lnTo>
                  <a:lnTo>
                    <a:pt x="524" y="126"/>
                  </a:lnTo>
                  <a:lnTo>
                    <a:pt x="518" y="115"/>
                  </a:lnTo>
                  <a:lnTo>
                    <a:pt x="512" y="107"/>
                  </a:lnTo>
                  <a:lnTo>
                    <a:pt x="507" y="98"/>
                  </a:lnTo>
                  <a:lnTo>
                    <a:pt x="501" y="90"/>
                  </a:lnTo>
                  <a:lnTo>
                    <a:pt x="497" y="81"/>
                  </a:lnTo>
                  <a:lnTo>
                    <a:pt x="490" y="73"/>
                  </a:lnTo>
                  <a:lnTo>
                    <a:pt x="486" y="66"/>
                  </a:lnTo>
                  <a:lnTo>
                    <a:pt x="480" y="58"/>
                  </a:lnTo>
                  <a:lnTo>
                    <a:pt x="475" y="49"/>
                  </a:lnTo>
                  <a:lnTo>
                    <a:pt x="469" y="43"/>
                  </a:lnTo>
                  <a:lnTo>
                    <a:pt x="465" y="36"/>
                  </a:lnTo>
                  <a:lnTo>
                    <a:pt x="460" y="30"/>
                  </a:lnTo>
                  <a:lnTo>
                    <a:pt x="456" y="24"/>
                  </a:lnTo>
                  <a:lnTo>
                    <a:pt x="452" y="19"/>
                  </a:lnTo>
                  <a:lnTo>
                    <a:pt x="448" y="15"/>
                  </a:lnTo>
                  <a:lnTo>
                    <a:pt x="439" y="6"/>
                  </a:lnTo>
                  <a:lnTo>
                    <a:pt x="433" y="2"/>
                  </a:lnTo>
                  <a:lnTo>
                    <a:pt x="424" y="0"/>
                  </a:lnTo>
                  <a:lnTo>
                    <a:pt x="420" y="0"/>
                  </a:lnTo>
                  <a:lnTo>
                    <a:pt x="411" y="0"/>
                  </a:lnTo>
                  <a:lnTo>
                    <a:pt x="403" y="0"/>
                  </a:lnTo>
                  <a:lnTo>
                    <a:pt x="399" y="0"/>
                  </a:lnTo>
                  <a:lnTo>
                    <a:pt x="392" y="2"/>
                  </a:lnTo>
                  <a:lnTo>
                    <a:pt x="386" y="4"/>
                  </a:lnTo>
                  <a:lnTo>
                    <a:pt x="381" y="6"/>
                  </a:lnTo>
                  <a:lnTo>
                    <a:pt x="373" y="6"/>
                  </a:lnTo>
                  <a:lnTo>
                    <a:pt x="367" y="9"/>
                  </a:lnTo>
                  <a:lnTo>
                    <a:pt x="360" y="11"/>
                  </a:lnTo>
                  <a:lnTo>
                    <a:pt x="354" y="15"/>
                  </a:lnTo>
                  <a:lnTo>
                    <a:pt x="345" y="17"/>
                  </a:lnTo>
                  <a:lnTo>
                    <a:pt x="339" y="19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15" y="28"/>
                  </a:lnTo>
                  <a:lnTo>
                    <a:pt x="307" y="32"/>
                  </a:lnTo>
                  <a:lnTo>
                    <a:pt x="298" y="34"/>
                  </a:lnTo>
                  <a:lnTo>
                    <a:pt x="290" y="38"/>
                  </a:lnTo>
                  <a:lnTo>
                    <a:pt x="281" y="41"/>
                  </a:lnTo>
                  <a:lnTo>
                    <a:pt x="271" y="45"/>
                  </a:lnTo>
                  <a:lnTo>
                    <a:pt x="262" y="47"/>
                  </a:lnTo>
                  <a:lnTo>
                    <a:pt x="253" y="51"/>
                  </a:lnTo>
                  <a:lnTo>
                    <a:pt x="245" y="56"/>
                  </a:lnTo>
                  <a:lnTo>
                    <a:pt x="234" y="60"/>
                  </a:lnTo>
                  <a:lnTo>
                    <a:pt x="226" y="64"/>
                  </a:lnTo>
                  <a:lnTo>
                    <a:pt x="217" y="68"/>
                  </a:lnTo>
                  <a:lnTo>
                    <a:pt x="206" y="70"/>
                  </a:lnTo>
                  <a:lnTo>
                    <a:pt x="198" y="75"/>
                  </a:lnTo>
                  <a:lnTo>
                    <a:pt x="189" y="79"/>
                  </a:lnTo>
                  <a:lnTo>
                    <a:pt x="179" y="83"/>
                  </a:lnTo>
                  <a:lnTo>
                    <a:pt x="170" y="88"/>
                  </a:lnTo>
                  <a:lnTo>
                    <a:pt x="160" y="92"/>
                  </a:lnTo>
                  <a:lnTo>
                    <a:pt x="151" y="96"/>
                  </a:lnTo>
                  <a:lnTo>
                    <a:pt x="142" y="100"/>
                  </a:lnTo>
                  <a:lnTo>
                    <a:pt x="132" y="102"/>
                  </a:lnTo>
                  <a:lnTo>
                    <a:pt x="123" y="109"/>
                  </a:lnTo>
                  <a:lnTo>
                    <a:pt x="115" y="111"/>
                  </a:lnTo>
                  <a:lnTo>
                    <a:pt x="108" y="115"/>
                  </a:lnTo>
                  <a:lnTo>
                    <a:pt x="98" y="120"/>
                  </a:lnTo>
                  <a:lnTo>
                    <a:pt x="89" y="124"/>
                  </a:lnTo>
                  <a:lnTo>
                    <a:pt x="83" y="126"/>
                  </a:lnTo>
                  <a:lnTo>
                    <a:pt x="76" y="130"/>
                  </a:lnTo>
                  <a:lnTo>
                    <a:pt x="68" y="134"/>
                  </a:lnTo>
                  <a:lnTo>
                    <a:pt x="61" y="139"/>
                  </a:lnTo>
                  <a:lnTo>
                    <a:pt x="55" y="143"/>
                  </a:lnTo>
                  <a:lnTo>
                    <a:pt x="49" y="147"/>
                  </a:lnTo>
                  <a:lnTo>
                    <a:pt x="42" y="149"/>
                  </a:lnTo>
                  <a:lnTo>
                    <a:pt x="36" y="151"/>
                  </a:lnTo>
                  <a:lnTo>
                    <a:pt x="29" y="154"/>
                  </a:lnTo>
                  <a:lnTo>
                    <a:pt x="25" y="158"/>
                  </a:lnTo>
                  <a:lnTo>
                    <a:pt x="17" y="162"/>
                  </a:lnTo>
                  <a:lnTo>
                    <a:pt x="10" y="169"/>
                  </a:lnTo>
                  <a:lnTo>
                    <a:pt x="4" y="173"/>
                  </a:lnTo>
                  <a:lnTo>
                    <a:pt x="2" y="177"/>
                  </a:lnTo>
                  <a:lnTo>
                    <a:pt x="0" y="181"/>
                  </a:lnTo>
                  <a:lnTo>
                    <a:pt x="2" y="183"/>
                  </a:lnTo>
                  <a:lnTo>
                    <a:pt x="6" y="186"/>
                  </a:lnTo>
                  <a:lnTo>
                    <a:pt x="10" y="183"/>
                  </a:lnTo>
                  <a:lnTo>
                    <a:pt x="17" y="183"/>
                  </a:lnTo>
                  <a:lnTo>
                    <a:pt x="21" y="181"/>
                  </a:lnTo>
                  <a:lnTo>
                    <a:pt x="29" y="179"/>
                  </a:lnTo>
                  <a:lnTo>
                    <a:pt x="38" y="177"/>
                  </a:lnTo>
                  <a:lnTo>
                    <a:pt x="46" y="175"/>
                  </a:lnTo>
                  <a:lnTo>
                    <a:pt x="57" y="169"/>
                  </a:lnTo>
                  <a:lnTo>
                    <a:pt x="66" y="164"/>
                  </a:lnTo>
                  <a:lnTo>
                    <a:pt x="72" y="162"/>
                  </a:lnTo>
                  <a:lnTo>
                    <a:pt x="76" y="160"/>
                  </a:lnTo>
                  <a:lnTo>
                    <a:pt x="83" y="158"/>
                  </a:lnTo>
                  <a:lnTo>
                    <a:pt x="89" y="156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5"/>
                  </a:lnTo>
                  <a:lnTo>
                    <a:pt x="117" y="141"/>
                  </a:lnTo>
                  <a:lnTo>
                    <a:pt x="123" y="139"/>
                  </a:lnTo>
                  <a:lnTo>
                    <a:pt x="130" y="137"/>
                  </a:lnTo>
                  <a:lnTo>
                    <a:pt x="136" y="134"/>
                  </a:lnTo>
                  <a:lnTo>
                    <a:pt x="142" y="130"/>
                  </a:lnTo>
                  <a:lnTo>
                    <a:pt x="149" y="126"/>
                  </a:lnTo>
                  <a:lnTo>
                    <a:pt x="155" y="124"/>
                  </a:lnTo>
                  <a:lnTo>
                    <a:pt x="160" y="120"/>
                  </a:lnTo>
                  <a:lnTo>
                    <a:pt x="166" y="117"/>
                  </a:lnTo>
                  <a:lnTo>
                    <a:pt x="172" y="113"/>
                  </a:lnTo>
                  <a:lnTo>
                    <a:pt x="179" y="111"/>
                  </a:lnTo>
                  <a:lnTo>
                    <a:pt x="185" y="109"/>
                  </a:lnTo>
                  <a:lnTo>
                    <a:pt x="189" y="105"/>
                  </a:lnTo>
                  <a:lnTo>
                    <a:pt x="196" y="102"/>
                  </a:lnTo>
                  <a:lnTo>
                    <a:pt x="202" y="98"/>
                  </a:lnTo>
                  <a:lnTo>
                    <a:pt x="209" y="96"/>
                  </a:lnTo>
                  <a:lnTo>
                    <a:pt x="213" y="92"/>
                  </a:lnTo>
                  <a:lnTo>
                    <a:pt x="219" y="90"/>
                  </a:lnTo>
                  <a:lnTo>
                    <a:pt x="226" y="85"/>
                  </a:lnTo>
                  <a:lnTo>
                    <a:pt x="232" y="83"/>
                  </a:lnTo>
                  <a:lnTo>
                    <a:pt x="243" y="79"/>
                  </a:lnTo>
                  <a:lnTo>
                    <a:pt x="253" y="73"/>
                  </a:lnTo>
                  <a:lnTo>
                    <a:pt x="262" y="66"/>
                  </a:lnTo>
                  <a:lnTo>
                    <a:pt x="273" y="64"/>
                  </a:lnTo>
                  <a:lnTo>
                    <a:pt x="279" y="58"/>
                  </a:lnTo>
                  <a:lnTo>
                    <a:pt x="288" y="56"/>
                  </a:lnTo>
                  <a:lnTo>
                    <a:pt x="294" y="51"/>
                  </a:lnTo>
                  <a:lnTo>
                    <a:pt x="300" y="49"/>
                  </a:lnTo>
                  <a:lnTo>
                    <a:pt x="311" y="45"/>
                  </a:lnTo>
                  <a:lnTo>
                    <a:pt x="322" y="41"/>
                  </a:lnTo>
                  <a:lnTo>
                    <a:pt x="332" y="36"/>
                  </a:lnTo>
                  <a:lnTo>
                    <a:pt x="343" y="34"/>
                  </a:lnTo>
                  <a:lnTo>
                    <a:pt x="354" y="30"/>
                  </a:lnTo>
                  <a:lnTo>
                    <a:pt x="362" y="26"/>
                  </a:lnTo>
                  <a:lnTo>
                    <a:pt x="373" y="24"/>
                  </a:lnTo>
                  <a:lnTo>
                    <a:pt x="384" y="24"/>
                  </a:lnTo>
                  <a:lnTo>
                    <a:pt x="390" y="19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3" y="19"/>
                  </a:lnTo>
                  <a:lnTo>
                    <a:pt x="420" y="19"/>
                  </a:lnTo>
                  <a:lnTo>
                    <a:pt x="426" y="24"/>
                  </a:lnTo>
                  <a:lnTo>
                    <a:pt x="431" y="26"/>
                  </a:lnTo>
                  <a:lnTo>
                    <a:pt x="437" y="30"/>
                  </a:lnTo>
                  <a:lnTo>
                    <a:pt x="441" y="34"/>
                  </a:lnTo>
                  <a:lnTo>
                    <a:pt x="445" y="38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60" y="60"/>
                  </a:lnTo>
                  <a:lnTo>
                    <a:pt x="465" y="70"/>
                  </a:lnTo>
                  <a:lnTo>
                    <a:pt x="471" y="79"/>
                  </a:lnTo>
                  <a:lnTo>
                    <a:pt x="478" y="90"/>
                  </a:lnTo>
                  <a:lnTo>
                    <a:pt x="486" y="100"/>
                  </a:lnTo>
                  <a:lnTo>
                    <a:pt x="488" y="107"/>
                  </a:lnTo>
                  <a:lnTo>
                    <a:pt x="492" y="113"/>
                  </a:lnTo>
                  <a:lnTo>
                    <a:pt x="497" y="120"/>
                  </a:lnTo>
                  <a:lnTo>
                    <a:pt x="499" y="126"/>
                  </a:lnTo>
                  <a:lnTo>
                    <a:pt x="503" y="132"/>
                  </a:lnTo>
                  <a:lnTo>
                    <a:pt x="507" y="139"/>
                  </a:lnTo>
                  <a:lnTo>
                    <a:pt x="512" y="145"/>
                  </a:lnTo>
                  <a:lnTo>
                    <a:pt x="516" y="149"/>
                  </a:lnTo>
                  <a:lnTo>
                    <a:pt x="518" y="156"/>
                  </a:lnTo>
                  <a:lnTo>
                    <a:pt x="524" y="164"/>
                  </a:lnTo>
                  <a:lnTo>
                    <a:pt x="527" y="171"/>
                  </a:lnTo>
                  <a:lnTo>
                    <a:pt x="533" y="179"/>
                  </a:lnTo>
                  <a:lnTo>
                    <a:pt x="535" y="186"/>
                  </a:lnTo>
                  <a:lnTo>
                    <a:pt x="539" y="190"/>
                  </a:lnTo>
                  <a:lnTo>
                    <a:pt x="542" y="196"/>
                  </a:lnTo>
                  <a:lnTo>
                    <a:pt x="546" y="205"/>
                  </a:lnTo>
                  <a:lnTo>
                    <a:pt x="550" y="211"/>
                  </a:lnTo>
                  <a:lnTo>
                    <a:pt x="554" y="218"/>
                  </a:lnTo>
                  <a:lnTo>
                    <a:pt x="559" y="224"/>
                  </a:lnTo>
                  <a:lnTo>
                    <a:pt x="563" y="230"/>
                  </a:lnTo>
                  <a:lnTo>
                    <a:pt x="565" y="237"/>
                  </a:lnTo>
                  <a:lnTo>
                    <a:pt x="569" y="243"/>
                  </a:lnTo>
                  <a:lnTo>
                    <a:pt x="571" y="250"/>
                  </a:lnTo>
                  <a:lnTo>
                    <a:pt x="576" y="258"/>
                  </a:lnTo>
                  <a:lnTo>
                    <a:pt x="580" y="262"/>
                  </a:lnTo>
                  <a:lnTo>
                    <a:pt x="582" y="269"/>
                  </a:lnTo>
                  <a:lnTo>
                    <a:pt x="586" y="275"/>
                  </a:lnTo>
                  <a:lnTo>
                    <a:pt x="591" y="282"/>
                  </a:lnTo>
                  <a:lnTo>
                    <a:pt x="595" y="292"/>
                  </a:lnTo>
                  <a:lnTo>
                    <a:pt x="601" y="303"/>
                  </a:lnTo>
                  <a:lnTo>
                    <a:pt x="606" y="314"/>
                  </a:lnTo>
                  <a:lnTo>
                    <a:pt x="610" y="322"/>
                  </a:lnTo>
                  <a:lnTo>
                    <a:pt x="614" y="331"/>
                  </a:lnTo>
                  <a:lnTo>
                    <a:pt x="618" y="337"/>
                  </a:lnTo>
                  <a:lnTo>
                    <a:pt x="620" y="343"/>
                  </a:lnTo>
                  <a:lnTo>
                    <a:pt x="623" y="350"/>
                  </a:lnTo>
                  <a:lnTo>
                    <a:pt x="625" y="358"/>
                  </a:lnTo>
                  <a:lnTo>
                    <a:pt x="627" y="367"/>
                  </a:lnTo>
                  <a:lnTo>
                    <a:pt x="629" y="373"/>
                  </a:lnTo>
                  <a:lnTo>
                    <a:pt x="633" y="382"/>
                  </a:lnTo>
                  <a:lnTo>
                    <a:pt x="635" y="388"/>
                  </a:lnTo>
                  <a:lnTo>
                    <a:pt x="638" y="395"/>
                  </a:lnTo>
                  <a:lnTo>
                    <a:pt x="640" y="401"/>
                  </a:lnTo>
                  <a:lnTo>
                    <a:pt x="642" y="407"/>
                  </a:lnTo>
                  <a:lnTo>
                    <a:pt x="644" y="416"/>
                  </a:lnTo>
                  <a:lnTo>
                    <a:pt x="646" y="427"/>
                  </a:lnTo>
                  <a:lnTo>
                    <a:pt x="650" y="433"/>
                  </a:lnTo>
                  <a:lnTo>
                    <a:pt x="652" y="437"/>
                  </a:lnTo>
                  <a:lnTo>
                    <a:pt x="655" y="442"/>
                  </a:lnTo>
                  <a:lnTo>
                    <a:pt x="661" y="444"/>
                  </a:lnTo>
                  <a:lnTo>
                    <a:pt x="667" y="448"/>
                  </a:lnTo>
                  <a:lnTo>
                    <a:pt x="674" y="452"/>
                  </a:lnTo>
                  <a:lnTo>
                    <a:pt x="678" y="454"/>
                  </a:lnTo>
                  <a:lnTo>
                    <a:pt x="682" y="452"/>
                  </a:lnTo>
                  <a:lnTo>
                    <a:pt x="684" y="448"/>
                  </a:lnTo>
                  <a:lnTo>
                    <a:pt x="682" y="4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4" name="Freeform 372"/>
            <p:cNvSpPr>
              <a:spLocks/>
            </p:cNvSpPr>
            <p:nvPr/>
          </p:nvSpPr>
          <p:spPr bwMode="auto">
            <a:xfrm>
              <a:off x="5256" y="1253"/>
              <a:ext cx="103" cy="44"/>
            </a:xfrm>
            <a:custGeom>
              <a:avLst/>
              <a:gdLst>
                <a:gd name="T0" fmla="*/ 0 w 437"/>
                <a:gd name="T1" fmla="*/ 9 h 183"/>
                <a:gd name="T2" fmla="*/ 1 w 437"/>
                <a:gd name="T3" fmla="*/ 10 h 183"/>
                <a:gd name="T4" fmla="*/ 3 w 437"/>
                <a:gd name="T5" fmla="*/ 11 h 183"/>
                <a:gd name="T6" fmla="*/ 4 w 437"/>
                <a:gd name="T7" fmla="*/ 11 h 183"/>
                <a:gd name="T8" fmla="*/ 5 w 437"/>
                <a:gd name="T9" fmla="*/ 10 h 183"/>
                <a:gd name="T10" fmla="*/ 6 w 437"/>
                <a:gd name="T11" fmla="*/ 10 h 183"/>
                <a:gd name="T12" fmla="*/ 7 w 437"/>
                <a:gd name="T13" fmla="*/ 10 h 183"/>
                <a:gd name="T14" fmla="*/ 8 w 437"/>
                <a:gd name="T15" fmla="*/ 9 h 183"/>
                <a:gd name="T16" fmla="*/ 9 w 437"/>
                <a:gd name="T17" fmla="*/ 9 h 183"/>
                <a:gd name="T18" fmla="*/ 10 w 437"/>
                <a:gd name="T19" fmla="*/ 8 h 183"/>
                <a:gd name="T20" fmla="*/ 11 w 437"/>
                <a:gd name="T21" fmla="*/ 8 h 183"/>
                <a:gd name="T22" fmla="*/ 12 w 437"/>
                <a:gd name="T23" fmla="*/ 7 h 183"/>
                <a:gd name="T24" fmla="*/ 14 w 437"/>
                <a:gd name="T25" fmla="*/ 7 h 183"/>
                <a:gd name="T26" fmla="*/ 15 w 437"/>
                <a:gd name="T27" fmla="*/ 6 h 183"/>
                <a:gd name="T28" fmla="*/ 16 w 437"/>
                <a:gd name="T29" fmla="*/ 6 h 183"/>
                <a:gd name="T30" fmla="*/ 17 w 437"/>
                <a:gd name="T31" fmla="*/ 6 h 183"/>
                <a:gd name="T32" fmla="*/ 18 w 437"/>
                <a:gd name="T33" fmla="*/ 5 h 183"/>
                <a:gd name="T34" fmla="*/ 19 w 437"/>
                <a:gd name="T35" fmla="*/ 5 h 183"/>
                <a:gd name="T36" fmla="*/ 20 w 437"/>
                <a:gd name="T37" fmla="*/ 4 h 183"/>
                <a:gd name="T38" fmla="*/ 22 w 437"/>
                <a:gd name="T39" fmla="*/ 3 h 183"/>
                <a:gd name="T40" fmla="*/ 23 w 437"/>
                <a:gd name="T41" fmla="*/ 3 h 183"/>
                <a:gd name="T42" fmla="*/ 24 w 437"/>
                <a:gd name="T43" fmla="*/ 2 h 183"/>
                <a:gd name="T44" fmla="*/ 24 w 437"/>
                <a:gd name="T45" fmla="*/ 1 h 183"/>
                <a:gd name="T46" fmla="*/ 24 w 437"/>
                <a:gd name="T47" fmla="*/ 0 h 183"/>
                <a:gd name="T48" fmla="*/ 23 w 437"/>
                <a:gd name="T49" fmla="*/ 0 h 183"/>
                <a:gd name="T50" fmla="*/ 22 w 437"/>
                <a:gd name="T51" fmla="*/ 1 h 183"/>
                <a:gd name="T52" fmla="*/ 21 w 437"/>
                <a:gd name="T53" fmla="*/ 2 h 183"/>
                <a:gd name="T54" fmla="*/ 19 w 437"/>
                <a:gd name="T55" fmla="*/ 3 h 183"/>
                <a:gd name="T56" fmla="*/ 18 w 437"/>
                <a:gd name="T57" fmla="*/ 4 h 183"/>
                <a:gd name="T58" fmla="*/ 16 w 437"/>
                <a:gd name="T59" fmla="*/ 5 h 183"/>
                <a:gd name="T60" fmla="*/ 15 w 437"/>
                <a:gd name="T61" fmla="*/ 6 h 183"/>
                <a:gd name="T62" fmla="*/ 14 w 437"/>
                <a:gd name="T63" fmla="*/ 6 h 183"/>
                <a:gd name="T64" fmla="*/ 12 w 437"/>
                <a:gd name="T65" fmla="*/ 7 h 183"/>
                <a:gd name="T66" fmla="*/ 11 w 437"/>
                <a:gd name="T67" fmla="*/ 7 h 183"/>
                <a:gd name="T68" fmla="*/ 9 w 437"/>
                <a:gd name="T69" fmla="*/ 8 h 183"/>
                <a:gd name="T70" fmla="*/ 8 w 437"/>
                <a:gd name="T71" fmla="*/ 8 h 183"/>
                <a:gd name="T72" fmla="*/ 7 w 437"/>
                <a:gd name="T73" fmla="*/ 9 h 183"/>
                <a:gd name="T74" fmla="*/ 5 w 437"/>
                <a:gd name="T75" fmla="*/ 9 h 183"/>
                <a:gd name="T76" fmla="*/ 4 w 437"/>
                <a:gd name="T77" fmla="*/ 9 h 183"/>
                <a:gd name="T78" fmla="*/ 4 w 437"/>
                <a:gd name="T79" fmla="*/ 9 h 183"/>
                <a:gd name="T80" fmla="*/ 3 w 437"/>
                <a:gd name="T81" fmla="*/ 9 h 183"/>
                <a:gd name="T82" fmla="*/ 1 w 437"/>
                <a:gd name="T83" fmla="*/ 8 h 183"/>
                <a:gd name="T84" fmla="*/ 0 w 437"/>
                <a:gd name="T85" fmla="*/ 8 h 183"/>
                <a:gd name="T86" fmla="*/ 0 w 437"/>
                <a:gd name="T87" fmla="*/ 8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183"/>
                <a:gd name="T134" fmla="*/ 437 w 437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183">
                  <a:moveTo>
                    <a:pt x="4" y="151"/>
                  </a:moveTo>
                  <a:lnTo>
                    <a:pt x="6" y="158"/>
                  </a:lnTo>
                  <a:lnTo>
                    <a:pt x="10" y="164"/>
                  </a:lnTo>
                  <a:lnTo>
                    <a:pt x="17" y="168"/>
                  </a:lnTo>
                  <a:lnTo>
                    <a:pt x="23" y="175"/>
                  </a:lnTo>
                  <a:lnTo>
                    <a:pt x="27" y="175"/>
                  </a:lnTo>
                  <a:lnTo>
                    <a:pt x="32" y="177"/>
                  </a:lnTo>
                  <a:lnTo>
                    <a:pt x="36" y="179"/>
                  </a:lnTo>
                  <a:lnTo>
                    <a:pt x="45" y="181"/>
                  </a:lnTo>
                  <a:lnTo>
                    <a:pt x="51" y="181"/>
                  </a:lnTo>
                  <a:lnTo>
                    <a:pt x="59" y="183"/>
                  </a:lnTo>
                  <a:lnTo>
                    <a:pt x="68" y="183"/>
                  </a:lnTo>
                  <a:lnTo>
                    <a:pt x="77" y="183"/>
                  </a:lnTo>
                  <a:lnTo>
                    <a:pt x="81" y="181"/>
                  </a:lnTo>
                  <a:lnTo>
                    <a:pt x="89" y="179"/>
                  </a:lnTo>
                  <a:lnTo>
                    <a:pt x="96" y="177"/>
                  </a:lnTo>
                  <a:lnTo>
                    <a:pt x="106" y="175"/>
                  </a:lnTo>
                  <a:lnTo>
                    <a:pt x="109" y="173"/>
                  </a:lnTo>
                  <a:lnTo>
                    <a:pt x="115" y="170"/>
                  </a:lnTo>
                  <a:lnTo>
                    <a:pt x="119" y="168"/>
                  </a:lnTo>
                  <a:lnTo>
                    <a:pt x="126" y="168"/>
                  </a:lnTo>
                  <a:lnTo>
                    <a:pt x="132" y="166"/>
                  </a:lnTo>
                  <a:lnTo>
                    <a:pt x="138" y="164"/>
                  </a:lnTo>
                  <a:lnTo>
                    <a:pt x="143" y="162"/>
                  </a:lnTo>
                  <a:lnTo>
                    <a:pt x="149" y="160"/>
                  </a:lnTo>
                  <a:lnTo>
                    <a:pt x="156" y="158"/>
                  </a:lnTo>
                  <a:lnTo>
                    <a:pt x="162" y="156"/>
                  </a:lnTo>
                  <a:lnTo>
                    <a:pt x="168" y="151"/>
                  </a:lnTo>
                  <a:lnTo>
                    <a:pt x="175" y="149"/>
                  </a:lnTo>
                  <a:lnTo>
                    <a:pt x="181" y="147"/>
                  </a:lnTo>
                  <a:lnTo>
                    <a:pt x="188" y="145"/>
                  </a:lnTo>
                  <a:lnTo>
                    <a:pt x="196" y="141"/>
                  </a:lnTo>
                  <a:lnTo>
                    <a:pt x="202" y="138"/>
                  </a:lnTo>
                  <a:lnTo>
                    <a:pt x="209" y="136"/>
                  </a:lnTo>
                  <a:lnTo>
                    <a:pt x="215" y="132"/>
                  </a:lnTo>
                  <a:lnTo>
                    <a:pt x="224" y="130"/>
                  </a:lnTo>
                  <a:lnTo>
                    <a:pt x="230" y="128"/>
                  </a:lnTo>
                  <a:lnTo>
                    <a:pt x="239" y="126"/>
                  </a:lnTo>
                  <a:lnTo>
                    <a:pt x="245" y="121"/>
                  </a:lnTo>
                  <a:lnTo>
                    <a:pt x="252" y="119"/>
                  </a:lnTo>
                  <a:lnTo>
                    <a:pt x="260" y="117"/>
                  </a:lnTo>
                  <a:lnTo>
                    <a:pt x="266" y="113"/>
                  </a:lnTo>
                  <a:lnTo>
                    <a:pt x="275" y="111"/>
                  </a:lnTo>
                  <a:lnTo>
                    <a:pt x="281" y="106"/>
                  </a:lnTo>
                  <a:lnTo>
                    <a:pt x="288" y="104"/>
                  </a:lnTo>
                  <a:lnTo>
                    <a:pt x="294" y="100"/>
                  </a:lnTo>
                  <a:lnTo>
                    <a:pt x="301" y="98"/>
                  </a:lnTo>
                  <a:lnTo>
                    <a:pt x="309" y="94"/>
                  </a:lnTo>
                  <a:lnTo>
                    <a:pt x="316" y="92"/>
                  </a:lnTo>
                  <a:lnTo>
                    <a:pt x="322" y="89"/>
                  </a:lnTo>
                  <a:lnTo>
                    <a:pt x="328" y="85"/>
                  </a:lnTo>
                  <a:lnTo>
                    <a:pt x="335" y="83"/>
                  </a:lnTo>
                  <a:lnTo>
                    <a:pt x="341" y="79"/>
                  </a:lnTo>
                  <a:lnTo>
                    <a:pt x="348" y="77"/>
                  </a:lnTo>
                  <a:lnTo>
                    <a:pt x="352" y="74"/>
                  </a:lnTo>
                  <a:lnTo>
                    <a:pt x="358" y="72"/>
                  </a:lnTo>
                  <a:lnTo>
                    <a:pt x="365" y="70"/>
                  </a:lnTo>
                  <a:lnTo>
                    <a:pt x="375" y="64"/>
                  </a:lnTo>
                  <a:lnTo>
                    <a:pt x="384" y="60"/>
                  </a:lnTo>
                  <a:lnTo>
                    <a:pt x="392" y="55"/>
                  </a:lnTo>
                  <a:lnTo>
                    <a:pt x="401" y="53"/>
                  </a:lnTo>
                  <a:lnTo>
                    <a:pt x="407" y="49"/>
                  </a:lnTo>
                  <a:lnTo>
                    <a:pt x="414" y="45"/>
                  </a:lnTo>
                  <a:lnTo>
                    <a:pt x="416" y="42"/>
                  </a:lnTo>
                  <a:lnTo>
                    <a:pt x="420" y="42"/>
                  </a:lnTo>
                  <a:lnTo>
                    <a:pt x="424" y="34"/>
                  </a:lnTo>
                  <a:lnTo>
                    <a:pt x="431" y="25"/>
                  </a:lnTo>
                  <a:lnTo>
                    <a:pt x="433" y="19"/>
                  </a:lnTo>
                  <a:lnTo>
                    <a:pt x="437" y="13"/>
                  </a:lnTo>
                  <a:lnTo>
                    <a:pt x="437" y="6"/>
                  </a:lnTo>
                  <a:lnTo>
                    <a:pt x="435" y="2"/>
                  </a:lnTo>
                  <a:lnTo>
                    <a:pt x="433" y="0"/>
                  </a:lnTo>
                  <a:lnTo>
                    <a:pt x="429" y="4"/>
                  </a:lnTo>
                  <a:lnTo>
                    <a:pt x="424" y="4"/>
                  </a:lnTo>
                  <a:lnTo>
                    <a:pt x="422" y="8"/>
                  </a:lnTo>
                  <a:lnTo>
                    <a:pt x="416" y="10"/>
                  </a:lnTo>
                  <a:lnTo>
                    <a:pt x="409" y="17"/>
                  </a:lnTo>
                  <a:lnTo>
                    <a:pt x="403" y="21"/>
                  </a:lnTo>
                  <a:lnTo>
                    <a:pt x="395" y="25"/>
                  </a:lnTo>
                  <a:lnTo>
                    <a:pt x="388" y="32"/>
                  </a:lnTo>
                  <a:lnTo>
                    <a:pt x="380" y="38"/>
                  </a:lnTo>
                  <a:lnTo>
                    <a:pt x="369" y="45"/>
                  </a:lnTo>
                  <a:lnTo>
                    <a:pt x="360" y="51"/>
                  </a:lnTo>
                  <a:lnTo>
                    <a:pt x="350" y="57"/>
                  </a:lnTo>
                  <a:lnTo>
                    <a:pt x="341" y="62"/>
                  </a:lnTo>
                  <a:lnTo>
                    <a:pt x="328" y="68"/>
                  </a:lnTo>
                  <a:lnTo>
                    <a:pt x="318" y="74"/>
                  </a:lnTo>
                  <a:lnTo>
                    <a:pt x="309" y="81"/>
                  </a:lnTo>
                  <a:lnTo>
                    <a:pt x="298" y="87"/>
                  </a:lnTo>
                  <a:lnTo>
                    <a:pt x="292" y="89"/>
                  </a:lnTo>
                  <a:lnTo>
                    <a:pt x="286" y="92"/>
                  </a:lnTo>
                  <a:lnTo>
                    <a:pt x="279" y="94"/>
                  </a:lnTo>
                  <a:lnTo>
                    <a:pt x="273" y="98"/>
                  </a:lnTo>
                  <a:lnTo>
                    <a:pt x="264" y="100"/>
                  </a:lnTo>
                  <a:lnTo>
                    <a:pt x="256" y="102"/>
                  </a:lnTo>
                  <a:lnTo>
                    <a:pt x="247" y="106"/>
                  </a:lnTo>
                  <a:lnTo>
                    <a:pt x="241" y="109"/>
                  </a:lnTo>
                  <a:lnTo>
                    <a:pt x="232" y="113"/>
                  </a:lnTo>
                  <a:lnTo>
                    <a:pt x="224" y="115"/>
                  </a:lnTo>
                  <a:lnTo>
                    <a:pt x="213" y="119"/>
                  </a:lnTo>
                  <a:lnTo>
                    <a:pt x="207" y="121"/>
                  </a:lnTo>
                  <a:lnTo>
                    <a:pt x="196" y="126"/>
                  </a:lnTo>
                  <a:lnTo>
                    <a:pt x="188" y="128"/>
                  </a:lnTo>
                  <a:lnTo>
                    <a:pt x="179" y="130"/>
                  </a:lnTo>
                  <a:lnTo>
                    <a:pt x="170" y="134"/>
                  </a:lnTo>
                  <a:lnTo>
                    <a:pt x="162" y="136"/>
                  </a:lnTo>
                  <a:lnTo>
                    <a:pt x="151" y="141"/>
                  </a:lnTo>
                  <a:lnTo>
                    <a:pt x="143" y="143"/>
                  </a:lnTo>
                  <a:lnTo>
                    <a:pt x="136" y="145"/>
                  </a:lnTo>
                  <a:lnTo>
                    <a:pt x="128" y="147"/>
                  </a:lnTo>
                  <a:lnTo>
                    <a:pt x="119" y="149"/>
                  </a:lnTo>
                  <a:lnTo>
                    <a:pt x="111" y="151"/>
                  </a:lnTo>
                  <a:lnTo>
                    <a:pt x="106" y="156"/>
                  </a:lnTo>
                  <a:lnTo>
                    <a:pt x="98" y="156"/>
                  </a:lnTo>
                  <a:lnTo>
                    <a:pt x="91" y="158"/>
                  </a:lnTo>
                  <a:lnTo>
                    <a:pt x="85" y="160"/>
                  </a:lnTo>
                  <a:lnTo>
                    <a:pt x="81" y="162"/>
                  </a:lnTo>
                  <a:lnTo>
                    <a:pt x="72" y="164"/>
                  </a:lnTo>
                  <a:lnTo>
                    <a:pt x="68" y="164"/>
                  </a:lnTo>
                  <a:lnTo>
                    <a:pt x="62" y="164"/>
                  </a:lnTo>
                  <a:lnTo>
                    <a:pt x="55" y="162"/>
                  </a:lnTo>
                  <a:lnTo>
                    <a:pt x="49" y="160"/>
                  </a:lnTo>
                  <a:lnTo>
                    <a:pt x="45" y="158"/>
                  </a:lnTo>
                  <a:lnTo>
                    <a:pt x="36" y="153"/>
                  </a:lnTo>
                  <a:lnTo>
                    <a:pt x="32" y="151"/>
                  </a:lnTo>
                  <a:lnTo>
                    <a:pt x="25" y="147"/>
                  </a:lnTo>
                  <a:lnTo>
                    <a:pt x="19" y="145"/>
                  </a:lnTo>
                  <a:lnTo>
                    <a:pt x="8" y="141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2" y="145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5" name="Freeform 373"/>
            <p:cNvSpPr>
              <a:spLocks/>
            </p:cNvSpPr>
            <p:nvPr/>
          </p:nvSpPr>
          <p:spPr bwMode="auto">
            <a:xfrm>
              <a:off x="5336" y="1323"/>
              <a:ext cx="22" cy="22"/>
            </a:xfrm>
            <a:custGeom>
              <a:avLst/>
              <a:gdLst>
                <a:gd name="T0" fmla="*/ 0 w 92"/>
                <a:gd name="T1" fmla="*/ 5 h 90"/>
                <a:gd name="T2" fmla="*/ 0 w 92"/>
                <a:gd name="T3" fmla="*/ 5 h 90"/>
                <a:gd name="T4" fmla="*/ 0 w 92"/>
                <a:gd name="T5" fmla="*/ 5 h 90"/>
                <a:gd name="T6" fmla="*/ 1 w 92"/>
                <a:gd name="T7" fmla="*/ 5 h 90"/>
                <a:gd name="T8" fmla="*/ 1 w 92"/>
                <a:gd name="T9" fmla="*/ 5 h 90"/>
                <a:gd name="T10" fmla="*/ 1 w 92"/>
                <a:gd name="T11" fmla="*/ 5 h 90"/>
                <a:gd name="T12" fmla="*/ 2 w 92"/>
                <a:gd name="T13" fmla="*/ 5 h 90"/>
                <a:gd name="T14" fmla="*/ 2 w 92"/>
                <a:gd name="T15" fmla="*/ 5 h 90"/>
                <a:gd name="T16" fmla="*/ 3 w 92"/>
                <a:gd name="T17" fmla="*/ 5 h 90"/>
                <a:gd name="T18" fmla="*/ 3 w 92"/>
                <a:gd name="T19" fmla="*/ 5 h 90"/>
                <a:gd name="T20" fmla="*/ 3 w 92"/>
                <a:gd name="T21" fmla="*/ 4 h 90"/>
                <a:gd name="T22" fmla="*/ 4 w 92"/>
                <a:gd name="T23" fmla="*/ 4 h 90"/>
                <a:gd name="T24" fmla="*/ 4 w 92"/>
                <a:gd name="T25" fmla="*/ 4 h 90"/>
                <a:gd name="T26" fmla="*/ 4 w 92"/>
                <a:gd name="T27" fmla="*/ 4 h 90"/>
                <a:gd name="T28" fmla="*/ 5 w 92"/>
                <a:gd name="T29" fmla="*/ 4 h 90"/>
                <a:gd name="T30" fmla="*/ 5 w 92"/>
                <a:gd name="T31" fmla="*/ 3 h 90"/>
                <a:gd name="T32" fmla="*/ 5 w 92"/>
                <a:gd name="T33" fmla="*/ 3 h 90"/>
                <a:gd name="T34" fmla="*/ 5 w 92"/>
                <a:gd name="T35" fmla="*/ 3 h 90"/>
                <a:gd name="T36" fmla="*/ 5 w 92"/>
                <a:gd name="T37" fmla="*/ 2 h 90"/>
                <a:gd name="T38" fmla="*/ 5 w 92"/>
                <a:gd name="T39" fmla="*/ 2 h 90"/>
                <a:gd name="T40" fmla="*/ 5 w 92"/>
                <a:gd name="T41" fmla="*/ 1 h 90"/>
                <a:gd name="T42" fmla="*/ 4 w 92"/>
                <a:gd name="T43" fmla="*/ 1 h 90"/>
                <a:gd name="T44" fmla="*/ 4 w 92"/>
                <a:gd name="T45" fmla="*/ 1 h 90"/>
                <a:gd name="T46" fmla="*/ 4 w 92"/>
                <a:gd name="T47" fmla="*/ 0 h 90"/>
                <a:gd name="T48" fmla="*/ 4 w 92"/>
                <a:gd name="T49" fmla="*/ 0 h 90"/>
                <a:gd name="T50" fmla="*/ 3 w 92"/>
                <a:gd name="T51" fmla="*/ 0 h 90"/>
                <a:gd name="T52" fmla="*/ 3 w 92"/>
                <a:gd name="T53" fmla="*/ 0 h 90"/>
                <a:gd name="T54" fmla="*/ 3 w 92"/>
                <a:gd name="T55" fmla="*/ 0 h 90"/>
                <a:gd name="T56" fmla="*/ 3 w 92"/>
                <a:gd name="T57" fmla="*/ 0 h 90"/>
                <a:gd name="T58" fmla="*/ 3 w 92"/>
                <a:gd name="T59" fmla="*/ 1 h 90"/>
                <a:gd name="T60" fmla="*/ 4 w 92"/>
                <a:gd name="T61" fmla="*/ 3 h 90"/>
                <a:gd name="T62" fmla="*/ 4 w 92"/>
                <a:gd name="T63" fmla="*/ 3 h 90"/>
                <a:gd name="T64" fmla="*/ 0 w 92"/>
                <a:gd name="T65" fmla="*/ 5 h 90"/>
                <a:gd name="T66" fmla="*/ 0 w 92"/>
                <a:gd name="T67" fmla="*/ 5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90"/>
                <a:gd name="T104" fmla="*/ 92 w 92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90">
                  <a:moveTo>
                    <a:pt x="0" y="79"/>
                  </a:moveTo>
                  <a:lnTo>
                    <a:pt x="0" y="81"/>
                  </a:lnTo>
                  <a:lnTo>
                    <a:pt x="4" y="86"/>
                  </a:lnTo>
                  <a:lnTo>
                    <a:pt x="11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34" y="86"/>
                  </a:lnTo>
                  <a:lnTo>
                    <a:pt x="38" y="84"/>
                  </a:lnTo>
                  <a:lnTo>
                    <a:pt x="45" y="79"/>
                  </a:lnTo>
                  <a:lnTo>
                    <a:pt x="51" y="77"/>
                  </a:lnTo>
                  <a:lnTo>
                    <a:pt x="60" y="75"/>
                  </a:lnTo>
                  <a:lnTo>
                    <a:pt x="64" y="71"/>
                  </a:lnTo>
                  <a:lnTo>
                    <a:pt x="70" y="66"/>
                  </a:lnTo>
                  <a:lnTo>
                    <a:pt x="77" y="64"/>
                  </a:lnTo>
                  <a:lnTo>
                    <a:pt x="81" y="60"/>
                  </a:lnTo>
                  <a:lnTo>
                    <a:pt x="87" y="54"/>
                  </a:lnTo>
                  <a:lnTo>
                    <a:pt x="92" y="52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3" y="32"/>
                  </a:lnTo>
                  <a:lnTo>
                    <a:pt x="79" y="26"/>
                  </a:lnTo>
                  <a:lnTo>
                    <a:pt x="72" y="20"/>
                  </a:lnTo>
                  <a:lnTo>
                    <a:pt x="70" y="13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53" y="17"/>
                  </a:lnTo>
                  <a:lnTo>
                    <a:pt x="72" y="43"/>
                  </a:lnTo>
                  <a:lnTo>
                    <a:pt x="62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6" name="Freeform 374"/>
            <p:cNvSpPr>
              <a:spLocks/>
            </p:cNvSpPr>
            <p:nvPr/>
          </p:nvSpPr>
          <p:spPr bwMode="auto">
            <a:xfrm>
              <a:off x="5253" y="1219"/>
              <a:ext cx="88" cy="52"/>
            </a:xfrm>
            <a:custGeom>
              <a:avLst/>
              <a:gdLst>
                <a:gd name="T0" fmla="*/ 0 w 371"/>
                <a:gd name="T1" fmla="*/ 7 h 219"/>
                <a:gd name="T2" fmla="*/ 1 w 371"/>
                <a:gd name="T3" fmla="*/ 6 h 219"/>
                <a:gd name="T4" fmla="*/ 1 w 371"/>
                <a:gd name="T5" fmla="*/ 6 h 219"/>
                <a:gd name="T6" fmla="*/ 2 w 371"/>
                <a:gd name="T7" fmla="*/ 5 h 219"/>
                <a:gd name="T8" fmla="*/ 3 w 371"/>
                <a:gd name="T9" fmla="*/ 4 h 219"/>
                <a:gd name="T10" fmla="*/ 4 w 371"/>
                <a:gd name="T11" fmla="*/ 4 h 219"/>
                <a:gd name="T12" fmla="*/ 5 w 371"/>
                <a:gd name="T13" fmla="*/ 3 h 219"/>
                <a:gd name="T14" fmla="*/ 6 w 371"/>
                <a:gd name="T15" fmla="*/ 2 h 219"/>
                <a:gd name="T16" fmla="*/ 7 w 371"/>
                <a:gd name="T17" fmla="*/ 2 h 219"/>
                <a:gd name="T18" fmla="*/ 7 w 371"/>
                <a:gd name="T19" fmla="*/ 2 h 219"/>
                <a:gd name="T20" fmla="*/ 8 w 371"/>
                <a:gd name="T21" fmla="*/ 1 h 219"/>
                <a:gd name="T22" fmla="*/ 9 w 371"/>
                <a:gd name="T23" fmla="*/ 1 h 219"/>
                <a:gd name="T24" fmla="*/ 10 w 371"/>
                <a:gd name="T25" fmla="*/ 0 h 219"/>
                <a:gd name="T26" fmla="*/ 11 w 371"/>
                <a:gd name="T27" fmla="*/ 0 h 219"/>
                <a:gd name="T28" fmla="*/ 11 w 371"/>
                <a:gd name="T29" fmla="*/ 0 h 219"/>
                <a:gd name="T30" fmla="*/ 12 w 371"/>
                <a:gd name="T31" fmla="*/ 0 h 219"/>
                <a:gd name="T32" fmla="*/ 13 w 371"/>
                <a:gd name="T33" fmla="*/ 0 h 219"/>
                <a:gd name="T34" fmla="*/ 14 w 371"/>
                <a:gd name="T35" fmla="*/ 0 h 219"/>
                <a:gd name="T36" fmla="*/ 14 w 371"/>
                <a:gd name="T37" fmla="*/ 0 h 219"/>
                <a:gd name="T38" fmla="*/ 15 w 371"/>
                <a:gd name="T39" fmla="*/ 0 h 219"/>
                <a:gd name="T40" fmla="*/ 15 w 371"/>
                <a:gd name="T41" fmla="*/ 0 h 219"/>
                <a:gd name="T42" fmla="*/ 16 w 371"/>
                <a:gd name="T43" fmla="*/ 0 h 219"/>
                <a:gd name="T44" fmla="*/ 18 w 371"/>
                <a:gd name="T45" fmla="*/ 0 h 219"/>
                <a:gd name="T46" fmla="*/ 19 w 371"/>
                <a:gd name="T47" fmla="*/ 1 h 219"/>
                <a:gd name="T48" fmla="*/ 19 w 371"/>
                <a:gd name="T49" fmla="*/ 1 h 219"/>
                <a:gd name="T50" fmla="*/ 20 w 371"/>
                <a:gd name="T51" fmla="*/ 2 h 219"/>
                <a:gd name="T52" fmla="*/ 21 w 371"/>
                <a:gd name="T53" fmla="*/ 3 h 219"/>
                <a:gd name="T54" fmla="*/ 21 w 371"/>
                <a:gd name="T55" fmla="*/ 4 h 219"/>
                <a:gd name="T56" fmla="*/ 21 w 371"/>
                <a:gd name="T57" fmla="*/ 5 h 219"/>
                <a:gd name="T58" fmla="*/ 21 w 371"/>
                <a:gd name="T59" fmla="*/ 5 h 219"/>
                <a:gd name="T60" fmla="*/ 20 w 371"/>
                <a:gd name="T61" fmla="*/ 6 h 219"/>
                <a:gd name="T62" fmla="*/ 20 w 371"/>
                <a:gd name="T63" fmla="*/ 7 h 219"/>
                <a:gd name="T64" fmla="*/ 19 w 371"/>
                <a:gd name="T65" fmla="*/ 8 h 219"/>
                <a:gd name="T66" fmla="*/ 19 w 371"/>
                <a:gd name="T67" fmla="*/ 8 h 219"/>
                <a:gd name="T68" fmla="*/ 18 w 371"/>
                <a:gd name="T69" fmla="*/ 9 h 219"/>
                <a:gd name="T70" fmla="*/ 17 w 371"/>
                <a:gd name="T71" fmla="*/ 9 h 219"/>
                <a:gd name="T72" fmla="*/ 16 w 371"/>
                <a:gd name="T73" fmla="*/ 10 h 219"/>
                <a:gd name="T74" fmla="*/ 14 w 371"/>
                <a:gd name="T75" fmla="*/ 11 h 219"/>
                <a:gd name="T76" fmla="*/ 14 w 371"/>
                <a:gd name="T77" fmla="*/ 11 h 219"/>
                <a:gd name="T78" fmla="*/ 12 w 371"/>
                <a:gd name="T79" fmla="*/ 12 h 219"/>
                <a:gd name="T80" fmla="*/ 11 w 371"/>
                <a:gd name="T81" fmla="*/ 12 h 219"/>
                <a:gd name="T82" fmla="*/ 10 w 371"/>
                <a:gd name="T83" fmla="*/ 12 h 219"/>
                <a:gd name="T84" fmla="*/ 9 w 371"/>
                <a:gd name="T85" fmla="*/ 12 h 219"/>
                <a:gd name="T86" fmla="*/ 8 w 371"/>
                <a:gd name="T87" fmla="*/ 12 h 219"/>
                <a:gd name="T88" fmla="*/ 7 w 371"/>
                <a:gd name="T89" fmla="*/ 12 h 219"/>
                <a:gd name="T90" fmla="*/ 5 w 371"/>
                <a:gd name="T91" fmla="*/ 12 h 219"/>
                <a:gd name="T92" fmla="*/ 5 w 371"/>
                <a:gd name="T93" fmla="*/ 12 h 219"/>
                <a:gd name="T94" fmla="*/ 4 w 371"/>
                <a:gd name="T95" fmla="*/ 12 h 219"/>
                <a:gd name="T96" fmla="*/ 3 w 371"/>
                <a:gd name="T97" fmla="*/ 12 h 219"/>
                <a:gd name="T98" fmla="*/ 2 w 371"/>
                <a:gd name="T99" fmla="*/ 12 h 219"/>
                <a:gd name="T100" fmla="*/ 1 w 371"/>
                <a:gd name="T101" fmla="*/ 12 h 219"/>
                <a:gd name="T102" fmla="*/ 0 w 371"/>
                <a:gd name="T103" fmla="*/ 11 h 219"/>
                <a:gd name="T104" fmla="*/ 0 w 371"/>
                <a:gd name="T105" fmla="*/ 9 h 219"/>
                <a:gd name="T106" fmla="*/ 0 w 371"/>
                <a:gd name="T107" fmla="*/ 8 h 219"/>
                <a:gd name="T108" fmla="*/ 0 w 371"/>
                <a:gd name="T109" fmla="*/ 8 h 219"/>
                <a:gd name="T110" fmla="*/ 0 w 371"/>
                <a:gd name="T111" fmla="*/ 8 h 2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"/>
                <a:gd name="T169" fmla="*/ 0 h 219"/>
                <a:gd name="T170" fmla="*/ 371 w 371"/>
                <a:gd name="T171" fmla="*/ 219 h 2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" h="219">
                  <a:moveTo>
                    <a:pt x="4" y="134"/>
                  </a:moveTo>
                  <a:lnTo>
                    <a:pt x="6" y="126"/>
                  </a:lnTo>
                  <a:lnTo>
                    <a:pt x="11" y="115"/>
                  </a:lnTo>
                  <a:lnTo>
                    <a:pt x="15" y="111"/>
                  </a:lnTo>
                  <a:lnTo>
                    <a:pt x="17" y="104"/>
                  </a:lnTo>
                  <a:lnTo>
                    <a:pt x="23" y="100"/>
                  </a:lnTo>
                  <a:lnTo>
                    <a:pt x="30" y="96"/>
                  </a:lnTo>
                  <a:lnTo>
                    <a:pt x="34" y="89"/>
                  </a:lnTo>
                  <a:lnTo>
                    <a:pt x="43" y="83"/>
                  </a:lnTo>
                  <a:lnTo>
                    <a:pt x="49" y="77"/>
                  </a:lnTo>
                  <a:lnTo>
                    <a:pt x="58" y="70"/>
                  </a:lnTo>
                  <a:lnTo>
                    <a:pt x="66" y="64"/>
                  </a:lnTo>
                  <a:lnTo>
                    <a:pt x="75" y="57"/>
                  </a:lnTo>
                  <a:lnTo>
                    <a:pt x="85" y="53"/>
                  </a:lnTo>
                  <a:lnTo>
                    <a:pt x="94" y="47"/>
                  </a:lnTo>
                  <a:lnTo>
                    <a:pt x="104" y="40"/>
                  </a:lnTo>
                  <a:lnTo>
                    <a:pt x="115" y="34"/>
                  </a:lnTo>
                  <a:lnTo>
                    <a:pt x="119" y="32"/>
                  </a:lnTo>
                  <a:lnTo>
                    <a:pt x="124" y="30"/>
                  </a:lnTo>
                  <a:lnTo>
                    <a:pt x="130" y="28"/>
                  </a:lnTo>
                  <a:lnTo>
                    <a:pt x="137" y="25"/>
                  </a:lnTo>
                  <a:lnTo>
                    <a:pt x="147" y="21"/>
                  </a:lnTo>
                  <a:lnTo>
                    <a:pt x="158" y="17"/>
                  </a:lnTo>
                  <a:lnTo>
                    <a:pt x="164" y="15"/>
                  </a:lnTo>
                  <a:lnTo>
                    <a:pt x="171" y="13"/>
                  </a:lnTo>
                  <a:lnTo>
                    <a:pt x="177" y="10"/>
                  </a:lnTo>
                  <a:lnTo>
                    <a:pt x="183" y="10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201" y="4"/>
                  </a:lnTo>
                  <a:lnTo>
                    <a:pt x="207" y="4"/>
                  </a:lnTo>
                  <a:lnTo>
                    <a:pt x="213" y="2"/>
                  </a:lnTo>
                  <a:lnTo>
                    <a:pt x="220" y="2"/>
                  </a:lnTo>
                  <a:lnTo>
                    <a:pt x="226" y="2"/>
                  </a:lnTo>
                  <a:lnTo>
                    <a:pt x="233" y="2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2"/>
                  </a:lnTo>
                  <a:lnTo>
                    <a:pt x="282" y="4"/>
                  </a:lnTo>
                  <a:lnTo>
                    <a:pt x="292" y="4"/>
                  </a:lnTo>
                  <a:lnTo>
                    <a:pt x="303" y="8"/>
                  </a:lnTo>
                  <a:lnTo>
                    <a:pt x="314" y="10"/>
                  </a:lnTo>
                  <a:lnTo>
                    <a:pt x="322" y="15"/>
                  </a:lnTo>
                  <a:lnTo>
                    <a:pt x="331" y="17"/>
                  </a:lnTo>
                  <a:lnTo>
                    <a:pt x="337" y="21"/>
                  </a:lnTo>
                  <a:lnTo>
                    <a:pt x="343" y="25"/>
                  </a:lnTo>
                  <a:lnTo>
                    <a:pt x="350" y="32"/>
                  </a:lnTo>
                  <a:lnTo>
                    <a:pt x="361" y="40"/>
                  </a:lnTo>
                  <a:lnTo>
                    <a:pt x="365" y="53"/>
                  </a:lnTo>
                  <a:lnTo>
                    <a:pt x="367" y="57"/>
                  </a:lnTo>
                  <a:lnTo>
                    <a:pt x="369" y="64"/>
                  </a:lnTo>
                  <a:lnTo>
                    <a:pt x="369" y="70"/>
                  </a:lnTo>
                  <a:lnTo>
                    <a:pt x="371" y="77"/>
                  </a:lnTo>
                  <a:lnTo>
                    <a:pt x="369" y="83"/>
                  </a:lnTo>
                  <a:lnTo>
                    <a:pt x="367" y="89"/>
                  </a:lnTo>
                  <a:lnTo>
                    <a:pt x="365" y="96"/>
                  </a:lnTo>
                  <a:lnTo>
                    <a:pt x="363" y="102"/>
                  </a:lnTo>
                  <a:lnTo>
                    <a:pt x="361" y="109"/>
                  </a:lnTo>
                  <a:lnTo>
                    <a:pt x="358" y="115"/>
                  </a:lnTo>
                  <a:lnTo>
                    <a:pt x="352" y="121"/>
                  </a:lnTo>
                  <a:lnTo>
                    <a:pt x="348" y="130"/>
                  </a:lnTo>
                  <a:lnTo>
                    <a:pt x="341" y="134"/>
                  </a:lnTo>
                  <a:lnTo>
                    <a:pt x="335" y="141"/>
                  </a:lnTo>
                  <a:lnTo>
                    <a:pt x="331" y="147"/>
                  </a:lnTo>
                  <a:lnTo>
                    <a:pt x="324" y="153"/>
                  </a:lnTo>
                  <a:lnTo>
                    <a:pt x="316" y="158"/>
                  </a:lnTo>
                  <a:lnTo>
                    <a:pt x="307" y="164"/>
                  </a:lnTo>
                  <a:lnTo>
                    <a:pt x="299" y="170"/>
                  </a:lnTo>
                  <a:lnTo>
                    <a:pt x="290" y="177"/>
                  </a:lnTo>
                  <a:lnTo>
                    <a:pt x="279" y="181"/>
                  </a:lnTo>
                  <a:lnTo>
                    <a:pt x="269" y="185"/>
                  </a:lnTo>
                  <a:lnTo>
                    <a:pt x="258" y="190"/>
                  </a:lnTo>
                  <a:lnTo>
                    <a:pt x="250" y="194"/>
                  </a:lnTo>
                  <a:lnTo>
                    <a:pt x="239" y="198"/>
                  </a:lnTo>
                  <a:lnTo>
                    <a:pt x="228" y="200"/>
                  </a:lnTo>
                  <a:lnTo>
                    <a:pt x="218" y="205"/>
                  </a:lnTo>
                  <a:lnTo>
                    <a:pt x="209" y="207"/>
                  </a:lnTo>
                  <a:lnTo>
                    <a:pt x="196" y="209"/>
                  </a:lnTo>
                  <a:lnTo>
                    <a:pt x="188" y="211"/>
                  </a:lnTo>
                  <a:lnTo>
                    <a:pt x="177" y="213"/>
                  </a:lnTo>
                  <a:lnTo>
                    <a:pt x="166" y="215"/>
                  </a:lnTo>
                  <a:lnTo>
                    <a:pt x="156" y="215"/>
                  </a:lnTo>
                  <a:lnTo>
                    <a:pt x="147" y="217"/>
                  </a:lnTo>
                  <a:lnTo>
                    <a:pt x="137" y="217"/>
                  </a:lnTo>
                  <a:lnTo>
                    <a:pt x="128" y="219"/>
                  </a:lnTo>
                  <a:lnTo>
                    <a:pt x="117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90" y="219"/>
                  </a:lnTo>
                  <a:lnTo>
                    <a:pt x="81" y="217"/>
                  </a:lnTo>
                  <a:lnTo>
                    <a:pt x="72" y="217"/>
                  </a:lnTo>
                  <a:lnTo>
                    <a:pt x="64" y="215"/>
                  </a:lnTo>
                  <a:lnTo>
                    <a:pt x="58" y="215"/>
                  </a:lnTo>
                  <a:lnTo>
                    <a:pt x="51" y="213"/>
                  </a:lnTo>
                  <a:lnTo>
                    <a:pt x="45" y="213"/>
                  </a:lnTo>
                  <a:lnTo>
                    <a:pt x="38" y="211"/>
                  </a:lnTo>
                  <a:lnTo>
                    <a:pt x="34" y="209"/>
                  </a:lnTo>
                  <a:lnTo>
                    <a:pt x="23" y="205"/>
                  </a:lnTo>
                  <a:lnTo>
                    <a:pt x="17" y="202"/>
                  </a:lnTo>
                  <a:lnTo>
                    <a:pt x="8" y="192"/>
                  </a:lnTo>
                  <a:lnTo>
                    <a:pt x="4" y="181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4" y="136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7" name="Freeform 375"/>
            <p:cNvSpPr>
              <a:spLocks/>
            </p:cNvSpPr>
            <p:nvPr/>
          </p:nvSpPr>
          <p:spPr bwMode="auto">
            <a:xfrm>
              <a:off x="5278" y="1277"/>
              <a:ext cx="89" cy="51"/>
            </a:xfrm>
            <a:custGeom>
              <a:avLst/>
              <a:gdLst>
                <a:gd name="T0" fmla="*/ 1 w 380"/>
                <a:gd name="T1" fmla="*/ 7 h 218"/>
                <a:gd name="T2" fmla="*/ 3 w 380"/>
                <a:gd name="T3" fmla="*/ 6 h 218"/>
                <a:gd name="T4" fmla="*/ 4 w 380"/>
                <a:gd name="T5" fmla="*/ 5 h 218"/>
                <a:gd name="T6" fmla="*/ 6 w 380"/>
                <a:gd name="T7" fmla="*/ 5 h 218"/>
                <a:gd name="T8" fmla="*/ 7 w 380"/>
                <a:gd name="T9" fmla="*/ 4 h 218"/>
                <a:gd name="T10" fmla="*/ 9 w 380"/>
                <a:gd name="T11" fmla="*/ 3 h 218"/>
                <a:gd name="T12" fmla="*/ 11 w 380"/>
                <a:gd name="T13" fmla="*/ 3 h 218"/>
                <a:gd name="T14" fmla="*/ 12 w 380"/>
                <a:gd name="T15" fmla="*/ 2 h 218"/>
                <a:gd name="T16" fmla="*/ 14 w 380"/>
                <a:gd name="T17" fmla="*/ 1 h 218"/>
                <a:gd name="T18" fmla="*/ 15 w 380"/>
                <a:gd name="T19" fmla="*/ 1 h 218"/>
                <a:gd name="T20" fmla="*/ 16 w 380"/>
                <a:gd name="T21" fmla="*/ 0 h 218"/>
                <a:gd name="T22" fmla="*/ 19 w 380"/>
                <a:gd name="T23" fmla="*/ 0 h 218"/>
                <a:gd name="T24" fmla="*/ 20 w 380"/>
                <a:gd name="T25" fmla="*/ 1 h 218"/>
                <a:gd name="T26" fmla="*/ 21 w 380"/>
                <a:gd name="T27" fmla="*/ 2 h 218"/>
                <a:gd name="T28" fmla="*/ 21 w 380"/>
                <a:gd name="T29" fmla="*/ 4 h 218"/>
                <a:gd name="T30" fmla="*/ 20 w 380"/>
                <a:gd name="T31" fmla="*/ 5 h 218"/>
                <a:gd name="T32" fmla="*/ 19 w 380"/>
                <a:gd name="T33" fmla="*/ 6 h 218"/>
                <a:gd name="T34" fmla="*/ 17 w 380"/>
                <a:gd name="T35" fmla="*/ 7 h 218"/>
                <a:gd name="T36" fmla="*/ 16 w 380"/>
                <a:gd name="T37" fmla="*/ 7 h 218"/>
                <a:gd name="T38" fmla="*/ 15 w 380"/>
                <a:gd name="T39" fmla="*/ 8 h 218"/>
                <a:gd name="T40" fmla="*/ 13 w 380"/>
                <a:gd name="T41" fmla="*/ 8 h 218"/>
                <a:gd name="T42" fmla="*/ 12 w 380"/>
                <a:gd name="T43" fmla="*/ 9 h 218"/>
                <a:gd name="T44" fmla="*/ 10 w 380"/>
                <a:gd name="T45" fmla="*/ 9 h 218"/>
                <a:gd name="T46" fmla="*/ 9 w 380"/>
                <a:gd name="T47" fmla="*/ 10 h 218"/>
                <a:gd name="T48" fmla="*/ 7 w 380"/>
                <a:gd name="T49" fmla="*/ 11 h 218"/>
                <a:gd name="T50" fmla="*/ 6 w 380"/>
                <a:gd name="T51" fmla="*/ 11 h 218"/>
                <a:gd name="T52" fmla="*/ 4 w 380"/>
                <a:gd name="T53" fmla="*/ 11 h 218"/>
                <a:gd name="T54" fmla="*/ 3 w 380"/>
                <a:gd name="T55" fmla="*/ 12 h 218"/>
                <a:gd name="T56" fmla="*/ 1 w 380"/>
                <a:gd name="T57" fmla="*/ 11 h 218"/>
                <a:gd name="T58" fmla="*/ 1 w 380"/>
                <a:gd name="T59" fmla="*/ 10 h 218"/>
                <a:gd name="T60" fmla="*/ 2 w 380"/>
                <a:gd name="T61" fmla="*/ 10 h 218"/>
                <a:gd name="T62" fmla="*/ 3 w 380"/>
                <a:gd name="T63" fmla="*/ 11 h 218"/>
                <a:gd name="T64" fmla="*/ 4 w 380"/>
                <a:gd name="T65" fmla="*/ 11 h 218"/>
                <a:gd name="T66" fmla="*/ 6 w 380"/>
                <a:gd name="T67" fmla="*/ 10 h 218"/>
                <a:gd name="T68" fmla="*/ 7 w 380"/>
                <a:gd name="T69" fmla="*/ 9 h 218"/>
                <a:gd name="T70" fmla="*/ 9 w 380"/>
                <a:gd name="T71" fmla="*/ 9 h 218"/>
                <a:gd name="T72" fmla="*/ 10 w 380"/>
                <a:gd name="T73" fmla="*/ 8 h 218"/>
                <a:gd name="T74" fmla="*/ 12 w 380"/>
                <a:gd name="T75" fmla="*/ 8 h 218"/>
                <a:gd name="T76" fmla="*/ 13 w 380"/>
                <a:gd name="T77" fmla="*/ 7 h 218"/>
                <a:gd name="T78" fmla="*/ 15 w 380"/>
                <a:gd name="T79" fmla="*/ 6 h 218"/>
                <a:gd name="T80" fmla="*/ 16 w 380"/>
                <a:gd name="T81" fmla="*/ 6 h 218"/>
                <a:gd name="T82" fmla="*/ 18 w 380"/>
                <a:gd name="T83" fmla="*/ 5 h 218"/>
                <a:gd name="T84" fmla="*/ 19 w 380"/>
                <a:gd name="T85" fmla="*/ 4 h 218"/>
                <a:gd name="T86" fmla="*/ 20 w 380"/>
                <a:gd name="T87" fmla="*/ 4 h 218"/>
                <a:gd name="T88" fmla="*/ 19 w 380"/>
                <a:gd name="T89" fmla="*/ 2 h 218"/>
                <a:gd name="T90" fmla="*/ 18 w 380"/>
                <a:gd name="T91" fmla="*/ 1 h 218"/>
                <a:gd name="T92" fmla="*/ 17 w 380"/>
                <a:gd name="T93" fmla="*/ 1 h 218"/>
                <a:gd name="T94" fmla="*/ 15 w 380"/>
                <a:gd name="T95" fmla="*/ 2 h 218"/>
                <a:gd name="T96" fmla="*/ 14 w 380"/>
                <a:gd name="T97" fmla="*/ 3 h 218"/>
                <a:gd name="T98" fmla="*/ 13 w 380"/>
                <a:gd name="T99" fmla="*/ 3 h 218"/>
                <a:gd name="T100" fmla="*/ 11 w 380"/>
                <a:gd name="T101" fmla="*/ 4 h 218"/>
                <a:gd name="T102" fmla="*/ 10 w 380"/>
                <a:gd name="T103" fmla="*/ 4 h 218"/>
                <a:gd name="T104" fmla="*/ 8 w 380"/>
                <a:gd name="T105" fmla="*/ 5 h 218"/>
                <a:gd name="T106" fmla="*/ 7 w 380"/>
                <a:gd name="T107" fmla="*/ 6 h 218"/>
                <a:gd name="T108" fmla="*/ 5 w 380"/>
                <a:gd name="T109" fmla="*/ 6 h 218"/>
                <a:gd name="T110" fmla="*/ 4 w 380"/>
                <a:gd name="T111" fmla="*/ 7 h 218"/>
                <a:gd name="T112" fmla="*/ 2 w 380"/>
                <a:gd name="T113" fmla="*/ 8 h 218"/>
                <a:gd name="T114" fmla="*/ 1 w 380"/>
                <a:gd name="T115" fmla="*/ 8 h 218"/>
                <a:gd name="T116" fmla="*/ 0 w 380"/>
                <a:gd name="T117" fmla="*/ 8 h 218"/>
                <a:gd name="T118" fmla="*/ 1 w 380"/>
                <a:gd name="T119" fmla="*/ 8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0"/>
                <a:gd name="T181" fmla="*/ 0 h 218"/>
                <a:gd name="T182" fmla="*/ 380 w 380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0" h="218">
                  <a:moveTo>
                    <a:pt x="11" y="141"/>
                  </a:moveTo>
                  <a:lnTo>
                    <a:pt x="13" y="136"/>
                  </a:lnTo>
                  <a:lnTo>
                    <a:pt x="18" y="132"/>
                  </a:lnTo>
                  <a:lnTo>
                    <a:pt x="24" y="128"/>
                  </a:lnTo>
                  <a:lnTo>
                    <a:pt x="35" y="124"/>
                  </a:lnTo>
                  <a:lnTo>
                    <a:pt x="43" y="117"/>
                  </a:lnTo>
                  <a:lnTo>
                    <a:pt x="52" y="113"/>
                  </a:lnTo>
                  <a:lnTo>
                    <a:pt x="58" y="109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5" y="102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92"/>
                  </a:lnTo>
                  <a:lnTo>
                    <a:pt x="99" y="87"/>
                  </a:lnTo>
                  <a:lnTo>
                    <a:pt x="105" y="85"/>
                  </a:lnTo>
                  <a:lnTo>
                    <a:pt x="114" y="81"/>
                  </a:lnTo>
                  <a:lnTo>
                    <a:pt x="120" y="79"/>
                  </a:lnTo>
                  <a:lnTo>
                    <a:pt x="126" y="75"/>
                  </a:lnTo>
                  <a:lnTo>
                    <a:pt x="133" y="72"/>
                  </a:lnTo>
                  <a:lnTo>
                    <a:pt x="139" y="70"/>
                  </a:lnTo>
                  <a:lnTo>
                    <a:pt x="148" y="66"/>
                  </a:lnTo>
                  <a:lnTo>
                    <a:pt x="154" y="64"/>
                  </a:lnTo>
                  <a:lnTo>
                    <a:pt x="161" y="60"/>
                  </a:lnTo>
                  <a:lnTo>
                    <a:pt x="169" y="58"/>
                  </a:lnTo>
                  <a:lnTo>
                    <a:pt x="175" y="53"/>
                  </a:lnTo>
                  <a:lnTo>
                    <a:pt x="184" y="51"/>
                  </a:lnTo>
                  <a:lnTo>
                    <a:pt x="190" y="47"/>
                  </a:lnTo>
                  <a:lnTo>
                    <a:pt x="197" y="43"/>
                  </a:lnTo>
                  <a:lnTo>
                    <a:pt x="205" y="40"/>
                  </a:lnTo>
                  <a:lnTo>
                    <a:pt x="212" y="36"/>
                  </a:lnTo>
                  <a:lnTo>
                    <a:pt x="218" y="34"/>
                  </a:lnTo>
                  <a:lnTo>
                    <a:pt x="227" y="32"/>
                  </a:lnTo>
                  <a:lnTo>
                    <a:pt x="233" y="30"/>
                  </a:lnTo>
                  <a:lnTo>
                    <a:pt x="239" y="28"/>
                  </a:lnTo>
                  <a:lnTo>
                    <a:pt x="246" y="23"/>
                  </a:lnTo>
                  <a:lnTo>
                    <a:pt x="254" y="21"/>
                  </a:lnTo>
                  <a:lnTo>
                    <a:pt x="259" y="19"/>
                  </a:lnTo>
                  <a:lnTo>
                    <a:pt x="267" y="17"/>
                  </a:lnTo>
                  <a:lnTo>
                    <a:pt x="274" y="13"/>
                  </a:lnTo>
                  <a:lnTo>
                    <a:pt x="280" y="13"/>
                  </a:lnTo>
                  <a:lnTo>
                    <a:pt x="286" y="11"/>
                  </a:lnTo>
                  <a:lnTo>
                    <a:pt x="293" y="8"/>
                  </a:lnTo>
                  <a:lnTo>
                    <a:pt x="301" y="6"/>
                  </a:lnTo>
                  <a:lnTo>
                    <a:pt x="312" y="2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0" y="2"/>
                  </a:lnTo>
                  <a:lnTo>
                    <a:pt x="357" y="6"/>
                  </a:lnTo>
                  <a:lnTo>
                    <a:pt x="361" y="11"/>
                  </a:lnTo>
                  <a:lnTo>
                    <a:pt x="365" y="17"/>
                  </a:lnTo>
                  <a:lnTo>
                    <a:pt x="370" y="23"/>
                  </a:lnTo>
                  <a:lnTo>
                    <a:pt x="374" y="30"/>
                  </a:lnTo>
                  <a:lnTo>
                    <a:pt x="376" y="36"/>
                  </a:lnTo>
                  <a:lnTo>
                    <a:pt x="378" y="43"/>
                  </a:lnTo>
                  <a:lnTo>
                    <a:pt x="378" y="49"/>
                  </a:lnTo>
                  <a:lnTo>
                    <a:pt x="380" y="55"/>
                  </a:lnTo>
                  <a:lnTo>
                    <a:pt x="380" y="62"/>
                  </a:lnTo>
                  <a:lnTo>
                    <a:pt x="380" y="68"/>
                  </a:lnTo>
                  <a:lnTo>
                    <a:pt x="378" y="72"/>
                  </a:lnTo>
                  <a:lnTo>
                    <a:pt x="376" y="79"/>
                  </a:lnTo>
                  <a:lnTo>
                    <a:pt x="370" y="90"/>
                  </a:lnTo>
                  <a:lnTo>
                    <a:pt x="363" y="98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8" y="107"/>
                  </a:lnTo>
                  <a:lnTo>
                    <a:pt x="342" y="109"/>
                  </a:lnTo>
                  <a:lnTo>
                    <a:pt x="333" y="111"/>
                  </a:lnTo>
                  <a:lnTo>
                    <a:pt x="325" y="117"/>
                  </a:lnTo>
                  <a:lnTo>
                    <a:pt x="316" y="122"/>
                  </a:lnTo>
                  <a:lnTo>
                    <a:pt x="306" y="126"/>
                  </a:lnTo>
                  <a:lnTo>
                    <a:pt x="299" y="128"/>
                  </a:lnTo>
                  <a:lnTo>
                    <a:pt x="295" y="130"/>
                  </a:lnTo>
                  <a:lnTo>
                    <a:pt x="289" y="132"/>
                  </a:lnTo>
                  <a:lnTo>
                    <a:pt x="284" y="136"/>
                  </a:lnTo>
                  <a:lnTo>
                    <a:pt x="278" y="139"/>
                  </a:lnTo>
                  <a:lnTo>
                    <a:pt x="272" y="141"/>
                  </a:lnTo>
                  <a:lnTo>
                    <a:pt x="265" y="143"/>
                  </a:lnTo>
                  <a:lnTo>
                    <a:pt x="259" y="145"/>
                  </a:lnTo>
                  <a:lnTo>
                    <a:pt x="252" y="147"/>
                  </a:lnTo>
                  <a:lnTo>
                    <a:pt x="246" y="149"/>
                  </a:lnTo>
                  <a:lnTo>
                    <a:pt x="239" y="151"/>
                  </a:lnTo>
                  <a:lnTo>
                    <a:pt x="233" y="156"/>
                  </a:lnTo>
                  <a:lnTo>
                    <a:pt x="227" y="158"/>
                  </a:lnTo>
                  <a:lnTo>
                    <a:pt x="220" y="160"/>
                  </a:lnTo>
                  <a:lnTo>
                    <a:pt x="214" y="164"/>
                  </a:lnTo>
                  <a:lnTo>
                    <a:pt x="207" y="166"/>
                  </a:lnTo>
                  <a:lnTo>
                    <a:pt x="199" y="168"/>
                  </a:lnTo>
                  <a:lnTo>
                    <a:pt x="193" y="171"/>
                  </a:lnTo>
                  <a:lnTo>
                    <a:pt x="186" y="173"/>
                  </a:lnTo>
                  <a:lnTo>
                    <a:pt x="180" y="177"/>
                  </a:lnTo>
                  <a:lnTo>
                    <a:pt x="171" y="179"/>
                  </a:lnTo>
                  <a:lnTo>
                    <a:pt x="165" y="181"/>
                  </a:lnTo>
                  <a:lnTo>
                    <a:pt x="158" y="183"/>
                  </a:lnTo>
                  <a:lnTo>
                    <a:pt x="154" y="186"/>
                  </a:lnTo>
                  <a:lnTo>
                    <a:pt x="148" y="188"/>
                  </a:lnTo>
                  <a:lnTo>
                    <a:pt x="141" y="190"/>
                  </a:lnTo>
                  <a:lnTo>
                    <a:pt x="135" y="192"/>
                  </a:lnTo>
                  <a:lnTo>
                    <a:pt x="129" y="194"/>
                  </a:lnTo>
                  <a:lnTo>
                    <a:pt x="122" y="196"/>
                  </a:lnTo>
                  <a:lnTo>
                    <a:pt x="116" y="198"/>
                  </a:lnTo>
                  <a:lnTo>
                    <a:pt x="111" y="200"/>
                  </a:lnTo>
                  <a:lnTo>
                    <a:pt x="107" y="203"/>
                  </a:lnTo>
                  <a:lnTo>
                    <a:pt x="94" y="205"/>
                  </a:lnTo>
                  <a:lnTo>
                    <a:pt x="86" y="209"/>
                  </a:lnTo>
                  <a:lnTo>
                    <a:pt x="77" y="211"/>
                  </a:lnTo>
                  <a:lnTo>
                    <a:pt x="69" y="213"/>
                  </a:lnTo>
                  <a:lnTo>
                    <a:pt x="62" y="215"/>
                  </a:lnTo>
                  <a:lnTo>
                    <a:pt x="56" y="218"/>
                  </a:lnTo>
                  <a:lnTo>
                    <a:pt x="52" y="218"/>
                  </a:lnTo>
                  <a:lnTo>
                    <a:pt x="50" y="218"/>
                  </a:lnTo>
                  <a:lnTo>
                    <a:pt x="41" y="215"/>
                  </a:lnTo>
                  <a:lnTo>
                    <a:pt x="33" y="209"/>
                  </a:lnTo>
                  <a:lnTo>
                    <a:pt x="26" y="203"/>
                  </a:lnTo>
                  <a:lnTo>
                    <a:pt x="20" y="196"/>
                  </a:lnTo>
                  <a:lnTo>
                    <a:pt x="15" y="188"/>
                  </a:lnTo>
                  <a:lnTo>
                    <a:pt x="13" y="179"/>
                  </a:lnTo>
                  <a:lnTo>
                    <a:pt x="13" y="175"/>
                  </a:lnTo>
                  <a:lnTo>
                    <a:pt x="18" y="171"/>
                  </a:lnTo>
                  <a:lnTo>
                    <a:pt x="24" y="171"/>
                  </a:lnTo>
                  <a:lnTo>
                    <a:pt x="33" y="179"/>
                  </a:lnTo>
                  <a:lnTo>
                    <a:pt x="35" y="183"/>
                  </a:lnTo>
                  <a:lnTo>
                    <a:pt x="41" y="188"/>
                  </a:lnTo>
                  <a:lnTo>
                    <a:pt x="45" y="194"/>
                  </a:lnTo>
                  <a:lnTo>
                    <a:pt x="50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6"/>
                  </a:lnTo>
                  <a:lnTo>
                    <a:pt x="69" y="194"/>
                  </a:lnTo>
                  <a:lnTo>
                    <a:pt x="75" y="192"/>
                  </a:lnTo>
                  <a:lnTo>
                    <a:pt x="84" y="190"/>
                  </a:lnTo>
                  <a:lnTo>
                    <a:pt x="92" y="186"/>
                  </a:lnTo>
                  <a:lnTo>
                    <a:pt x="105" y="183"/>
                  </a:lnTo>
                  <a:lnTo>
                    <a:pt x="109" y="179"/>
                  </a:lnTo>
                  <a:lnTo>
                    <a:pt x="116" y="179"/>
                  </a:lnTo>
                  <a:lnTo>
                    <a:pt x="120" y="177"/>
                  </a:lnTo>
                  <a:lnTo>
                    <a:pt x="126" y="175"/>
                  </a:lnTo>
                  <a:lnTo>
                    <a:pt x="133" y="173"/>
                  </a:lnTo>
                  <a:lnTo>
                    <a:pt x="139" y="171"/>
                  </a:lnTo>
                  <a:lnTo>
                    <a:pt x="146" y="168"/>
                  </a:lnTo>
                  <a:lnTo>
                    <a:pt x="154" y="166"/>
                  </a:lnTo>
                  <a:lnTo>
                    <a:pt x="158" y="162"/>
                  </a:lnTo>
                  <a:lnTo>
                    <a:pt x="165" y="160"/>
                  </a:lnTo>
                  <a:lnTo>
                    <a:pt x="173" y="156"/>
                  </a:lnTo>
                  <a:lnTo>
                    <a:pt x="180" y="154"/>
                  </a:lnTo>
                  <a:lnTo>
                    <a:pt x="186" y="151"/>
                  </a:lnTo>
                  <a:lnTo>
                    <a:pt x="195" y="149"/>
                  </a:lnTo>
                  <a:lnTo>
                    <a:pt x="201" y="145"/>
                  </a:lnTo>
                  <a:lnTo>
                    <a:pt x="210" y="143"/>
                  </a:lnTo>
                  <a:lnTo>
                    <a:pt x="216" y="141"/>
                  </a:lnTo>
                  <a:lnTo>
                    <a:pt x="222" y="139"/>
                  </a:lnTo>
                  <a:lnTo>
                    <a:pt x="229" y="134"/>
                  </a:lnTo>
                  <a:lnTo>
                    <a:pt x="235" y="132"/>
                  </a:lnTo>
                  <a:lnTo>
                    <a:pt x="242" y="128"/>
                  </a:lnTo>
                  <a:lnTo>
                    <a:pt x="250" y="126"/>
                  </a:lnTo>
                  <a:lnTo>
                    <a:pt x="257" y="122"/>
                  </a:lnTo>
                  <a:lnTo>
                    <a:pt x="263" y="119"/>
                  </a:lnTo>
                  <a:lnTo>
                    <a:pt x="269" y="117"/>
                  </a:lnTo>
                  <a:lnTo>
                    <a:pt x="276" y="113"/>
                  </a:lnTo>
                  <a:lnTo>
                    <a:pt x="282" y="111"/>
                  </a:lnTo>
                  <a:lnTo>
                    <a:pt x="289" y="109"/>
                  </a:lnTo>
                  <a:lnTo>
                    <a:pt x="293" y="107"/>
                  </a:lnTo>
                  <a:lnTo>
                    <a:pt x="299" y="104"/>
                  </a:lnTo>
                  <a:lnTo>
                    <a:pt x="306" y="102"/>
                  </a:lnTo>
                  <a:lnTo>
                    <a:pt x="312" y="100"/>
                  </a:lnTo>
                  <a:lnTo>
                    <a:pt x="321" y="94"/>
                  </a:lnTo>
                  <a:lnTo>
                    <a:pt x="331" y="90"/>
                  </a:lnTo>
                  <a:lnTo>
                    <a:pt x="338" y="85"/>
                  </a:lnTo>
                  <a:lnTo>
                    <a:pt x="346" y="81"/>
                  </a:lnTo>
                  <a:lnTo>
                    <a:pt x="350" y="77"/>
                  </a:lnTo>
                  <a:lnTo>
                    <a:pt x="357" y="75"/>
                  </a:lnTo>
                  <a:lnTo>
                    <a:pt x="359" y="72"/>
                  </a:lnTo>
                  <a:lnTo>
                    <a:pt x="363" y="70"/>
                  </a:lnTo>
                  <a:lnTo>
                    <a:pt x="363" y="62"/>
                  </a:lnTo>
                  <a:lnTo>
                    <a:pt x="363" y="53"/>
                  </a:lnTo>
                  <a:lnTo>
                    <a:pt x="361" y="45"/>
                  </a:lnTo>
                  <a:lnTo>
                    <a:pt x="357" y="36"/>
                  </a:lnTo>
                  <a:lnTo>
                    <a:pt x="350" y="28"/>
                  </a:lnTo>
                  <a:lnTo>
                    <a:pt x="346" y="21"/>
                  </a:lnTo>
                  <a:lnTo>
                    <a:pt x="340" y="17"/>
                  </a:lnTo>
                  <a:lnTo>
                    <a:pt x="333" y="15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3" y="17"/>
                  </a:lnTo>
                  <a:lnTo>
                    <a:pt x="316" y="19"/>
                  </a:lnTo>
                  <a:lnTo>
                    <a:pt x="310" y="21"/>
                  </a:lnTo>
                  <a:lnTo>
                    <a:pt x="301" y="26"/>
                  </a:lnTo>
                  <a:lnTo>
                    <a:pt x="293" y="30"/>
                  </a:lnTo>
                  <a:lnTo>
                    <a:pt x="282" y="34"/>
                  </a:lnTo>
                  <a:lnTo>
                    <a:pt x="276" y="34"/>
                  </a:lnTo>
                  <a:lnTo>
                    <a:pt x="272" y="36"/>
                  </a:lnTo>
                  <a:lnTo>
                    <a:pt x="265" y="38"/>
                  </a:lnTo>
                  <a:lnTo>
                    <a:pt x="259" y="43"/>
                  </a:lnTo>
                  <a:lnTo>
                    <a:pt x="254" y="45"/>
                  </a:lnTo>
                  <a:lnTo>
                    <a:pt x="248" y="47"/>
                  </a:lnTo>
                  <a:lnTo>
                    <a:pt x="242" y="51"/>
                  </a:lnTo>
                  <a:lnTo>
                    <a:pt x="235" y="53"/>
                  </a:lnTo>
                  <a:lnTo>
                    <a:pt x="229" y="55"/>
                  </a:lnTo>
                  <a:lnTo>
                    <a:pt x="222" y="60"/>
                  </a:lnTo>
                  <a:lnTo>
                    <a:pt x="216" y="62"/>
                  </a:lnTo>
                  <a:lnTo>
                    <a:pt x="210" y="66"/>
                  </a:lnTo>
                  <a:lnTo>
                    <a:pt x="201" y="68"/>
                  </a:lnTo>
                  <a:lnTo>
                    <a:pt x="195" y="70"/>
                  </a:lnTo>
                  <a:lnTo>
                    <a:pt x="190" y="75"/>
                  </a:lnTo>
                  <a:lnTo>
                    <a:pt x="184" y="77"/>
                  </a:lnTo>
                  <a:lnTo>
                    <a:pt x="175" y="79"/>
                  </a:lnTo>
                  <a:lnTo>
                    <a:pt x="169" y="83"/>
                  </a:lnTo>
                  <a:lnTo>
                    <a:pt x="161" y="85"/>
                  </a:lnTo>
                  <a:lnTo>
                    <a:pt x="154" y="90"/>
                  </a:lnTo>
                  <a:lnTo>
                    <a:pt x="148" y="92"/>
                  </a:lnTo>
                  <a:lnTo>
                    <a:pt x="141" y="94"/>
                  </a:lnTo>
                  <a:lnTo>
                    <a:pt x="135" y="98"/>
                  </a:lnTo>
                  <a:lnTo>
                    <a:pt x="129" y="100"/>
                  </a:lnTo>
                  <a:lnTo>
                    <a:pt x="122" y="102"/>
                  </a:lnTo>
                  <a:lnTo>
                    <a:pt x="118" y="107"/>
                  </a:lnTo>
                  <a:lnTo>
                    <a:pt x="111" y="109"/>
                  </a:lnTo>
                  <a:lnTo>
                    <a:pt x="105" y="111"/>
                  </a:lnTo>
                  <a:lnTo>
                    <a:pt x="99" y="113"/>
                  </a:lnTo>
                  <a:lnTo>
                    <a:pt x="92" y="117"/>
                  </a:lnTo>
                  <a:lnTo>
                    <a:pt x="88" y="119"/>
                  </a:lnTo>
                  <a:lnTo>
                    <a:pt x="84" y="124"/>
                  </a:lnTo>
                  <a:lnTo>
                    <a:pt x="71" y="128"/>
                  </a:lnTo>
                  <a:lnTo>
                    <a:pt x="62" y="132"/>
                  </a:lnTo>
                  <a:lnTo>
                    <a:pt x="54" y="134"/>
                  </a:lnTo>
                  <a:lnTo>
                    <a:pt x="47" y="139"/>
                  </a:lnTo>
                  <a:lnTo>
                    <a:pt x="41" y="141"/>
                  </a:lnTo>
                  <a:lnTo>
                    <a:pt x="37" y="143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24" y="147"/>
                  </a:lnTo>
                  <a:lnTo>
                    <a:pt x="18" y="149"/>
                  </a:lnTo>
                  <a:lnTo>
                    <a:pt x="11" y="149"/>
                  </a:lnTo>
                  <a:lnTo>
                    <a:pt x="5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3" y="143"/>
                  </a:lnTo>
                  <a:lnTo>
                    <a:pt x="11" y="14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8" name="Freeform 376"/>
            <p:cNvSpPr>
              <a:spLocks/>
            </p:cNvSpPr>
            <p:nvPr/>
          </p:nvSpPr>
          <p:spPr bwMode="auto">
            <a:xfrm>
              <a:off x="5318" y="1367"/>
              <a:ext cx="23" cy="20"/>
            </a:xfrm>
            <a:custGeom>
              <a:avLst/>
              <a:gdLst>
                <a:gd name="T0" fmla="*/ 0 w 94"/>
                <a:gd name="T1" fmla="*/ 4 h 87"/>
                <a:gd name="T2" fmla="*/ 0 w 94"/>
                <a:gd name="T3" fmla="*/ 4 h 87"/>
                <a:gd name="T4" fmla="*/ 0 w 94"/>
                <a:gd name="T5" fmla="*/ 4 h 87"/>
                <a:gd name="T6" fmla="*/ 0 w 94"/>
                <a:gd name="T7" fmla="*/ 4 h 87"/>
                <a:gd name="T8" fmla="*/ 0 w 94"/>
                <a:gd name="T9" fmla="*/ 5 h 87"/>
                <a:gd name="T10" fmla="*/ 0 w 94"/>
                <a:gd name="T11" fmla="*/ 5 h 87"/>
                <a:gd name="T12" fmla="*/ 1 w 94"/>
                <a:gd name="T13" fmla="*/ 5 h 87"/>
                <a:gd name="T14" fmla="*/ 1 w 94"/>
                <a:gd name="T15" fmla="*/ 5 h 87"/>
                <a:gd name="T16" fmla="*/ 1 w 94"/>
                <a:gd name="T17" fmla="*/ 5 h 87"/>
                <a:gd name="T18" fmla="*/ 2 w 94"/>
                <a:gd name="T19" fmla="*/ 5 h 87"/>
                <a:gd name="T20" fmla="*/ 2 w 94"/>
                <a:gd name="T21" fmla="*/ 5 h 87"/>
                <a:gd name="T22" fmla="*/ 2 w 94"/>
                <a:gd name="T23" fmla="*/ 4 h 87"/>
                <a:gd name="T24" fmla="*/ 3 w 94"/>
                <a:gd name="T25" fmla="*/ 4 h 87"/>
                <a:gd name="T26" fmla="*/ 3 w 94"/>
                <a:gd name="T27" fmla="*/ 4 h 87"/>
                <a:gd name="T28" fmla="*/ 4 w 94"/>
                <a:gd name="T29" fmla="*/ 4 h 87"/>
                <a:gd name="T30" fmla="*/ 4 w 94"/>
                <a:gd name="T31" fmla="*/ 4 h 87"/>
                <a:gd name="T32" fmla="*/ 4 w 94"/>
                <a:gd name="T33" fmla="*/ 4 h 87"/>
                <a:gd name="T34" fmla="*/ 5 w 94"/>
                <a:gd name="T35" fmla="*/ 3 h 87"/>
                <a:gd name="T36" fmla="*/ 5 w 94"/>
                <a:gd name="T37" fmla="*/ 3 h 87"/>
                <a:gd name="T38" fmla="*/ 5 w 94"/>
                <a:gd name="T39" fmla="*/ 3 h 87"/>
                <a:gd name="T40" fmla="*/ 6 w 94"/>
                <a:gd name="T41" fmla="*/ 3 h 87"/>
                <a:gd name="T42" fmla="*/ 6 w 94"/>
                <a:gd name="T43" fmla="*/ 2 h 87"/>
                <a:gd name="T44" fmla="*/ 5 w 94"/>
                <a:gd name="T45" fmla="*/ 2 h 87"/>
                <a:gd name="T46" fmla="*/ 5 w 94"/>
                <a:gd name="T47" fmla="*/ 2 h 87"/>
                <a:gd name="T48" fmla="*/ 5 w 94"/>
                <a:gd name="T49" fmla="*/ 1 h 87"/>
                <a:gd name="T50" fmla="*/ 5 w 94"/>
                <a:gd name="T51" fmla="*/ 1 h 87"/>
                <a:gd name="T52" fmla="*/ 4 w 94"/>
                <a:gd name="T53" fmla="*/ 0 h 87"/>
                <a:gd name="T54" fmla="*/ 4 w 94"/>
                <a:gd name="T55" fmla="*/ 0 h 87"/>
                <a:gd name="T56" fmla="*/ 4 w 94"/>
                <a:gd name="T57" fmla="*/ 0 h 87"/>
                <a:gd name="T58" fmla="*/ 3 w 94"/>
                <a:gd name="T59" fmla="*/ 0 h 87"/>
                <a:gd name="T60" fmla="*/ 3 w 94"/>
                <a:gd name="T61" fmla="*/ 0 h 87"/>
                <a:gd name="T62" fmla="*/ 3 w 94"/>
                <a:gd name="T63" fmla="*/ 0 h 87"/>
                <a:gd name="T64" fmla="*/ 3 w 94"/>
                <a:gd name="T65" fmla="*/ 0 h 87"/>
                <a:gd name="T66" fmla="*/ 4 w 94"/>
                <a:gd name="T67" fmla="*/ 2 h 87"/>
                <a:gd name="T68" fmla="*/ 2 w 94"/>
                <a:gd name="T69" fmla="*/ 3 h 87"/>
                <a:gd name="T70" fmla="*/ 0 w 94"/>
                <a:gd name="T71" fmla="*/ 4 h 87"/>
                <a:gd name="T72" fmla="*/ 0 w 94"/>
                <a:gd name="T73" fmla="*/ 4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87"/>
                <a:gd name="T113" fmla="*/ 94 w 94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87">
                  <a:moveTo>
                    <a:pt x="0" y="76"/>
                  </a:moveTo>
                  <a:lnTo>
                    <a:pt x="0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22" y="87"/>
                  </a:lnTo>
                  <a:lnTo>
                    <a:pt x="28" y="87"/>
                  </a:lnTo>
                  <a:lnTo>
                    <a:pt x="34" y="85"/>
                  </a:lnTo>
                  <a:lnTo>
                    <a:pt x="41" y="83"/>
                  </a:lnTo>
                  <a:lnTo>
                    <a:pt x="47" y="81"/>
                  </a:lnTo>
                  <a:lnTo>
                    <a:pt x="54" y="79"/>
                  </a:lnTo>
                  <a:lnTo>
                    <a:pt x="62" y="76"/>
                  </a:lnTo>
                  <a:lnTo>
                    <a:pt x="66" y="72"/>
                  </a:lnTo>
                  <a:lnTo>
                    <a:pt x="73" y="68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0" y="55"/>
                  </a:lnTo>
                  <a:lnTo>
                    <a:pt x="94" y="51"/>
                  </a:lnTo>
                  <a:lnTo>
                    <a:pt x="92" y="44"/>
                  </a:lnTo>
                  <a:lnTo>
                    <a:pt x="88" y="38"/>
                  </a:lnTo>
                  <a:lnTo>
                    <a:pt x="86" y="30"/>
                  </a:lnTo>
                  <a:lnTo>
                    <a:pt x="81" y="21"/>
                  </a:lnTo>
                  <a:lnTo>
                    <a:pt x="77" y="15"/>
                  </a:lnTo>
                  <a:lnTo>
                    <a:pt x="71" y="8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66" y="42"/>
                  </a:lnTo>
                  <a:lnTo>
                    <a:pt x="39" y="6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09" name="Freeform 377"/>
            <p:cNvSpPr>
              <a:spLocks/>
            </p:cNvSpPr>
            <p:nvPr/>
          </p:nvSpPr>
          <p:spPr bwMode="auto">
            <a:xfrm>
              <a:off x="5354" y="1308"/>
              <a:ext cx="23" cy="22"/>
            </a:xfrm>
            <a:custGeom>
              <a:avLst/>
              <a:gdLst>
                <a:gd name="T0" fmla="*/ 6 w 96"/>
                <a:gd name="T1" fmla="*/ 1 h 94"/>
                <a:gd name="T2" fmla="*/ 5 w 96"/>
                <a:gd name="T3" fmla="*/ 1 h 94"/>
                <a:gd name="T4" fmla="*/ 5 w 96"/>
                <a:gd name="T5" fmla="*/ 0 h 94"/>
                <a:gd name="T6" fmla="*/ 4 w 96"/>
                <a:gd name="T7" fmla="*/ 0 h 94"/>
                <a:gd name="T8" fmla="*/ 4 w 96"/>
                <a:gd name="T9" fmla="*/ 0 h 94"/>
                <a:gd name="T10" fmla="*/ 4 w 96"/>
                <a:gd name="T11" fmla="*/ 0 h 94"/>
                <a:gd name="T12" fmla="*/ 3 w 96"/>
                <a:gd name="T13" fmla="*/ 0 h 94"/>
                <a:gd name="T14" fmla="*/ 3 w 96"/>
                <a:gd name="T15" fmla="*/ 0 h 94"/>
                <a:gd name="T16" fmla="*/ 2 w 96"/>
                <a:gd name="T17" fmla="*/ 0 h 94"/>
                <a:gd name="T18" fmla="*/ 2 w 96"/>
                <a:gd name="T19" fmla="*/ 1 h 94"/>
                <a:gd name="T20" fmla="*/ 2 w 96"/>
                <a:gd name="T21" fmla="*/ 1 h 94"/>
                <a:gd name="T22" fmla="*/ 1 w 96"/>
                <a:gd name="T23" fmla="*/ 1 h 94"/>
                <a:gd name="T24" fmla="*/ 1 w 96"/>
                <a:gd name="T25" fmla="*/ 1 h 94"/>
                <a:gd name="T26" fmla="*/ 1 w 96"/>
                <a:gd name="T27" fmla="*/ 2 h 94"/>
                <a:gd name="T28" fmla="*/ 0 w 96"/>
                <a:gd name="T29" fmla="*/ 2 h 94"/>
                <a:gd name="T30" fmla="*/ 0 w 96"/>
                <a:gd name="T31" fmla="*/ 2 h 94"/>
                <a:gd name="T32" fmla="*/ 0 w 96"/>
                <a:gd name="T33" fmla="*/ 3 h 94"/>
                <a:gd name="T34" fmla="*/ 0 w 96"/>
                <a:gd name="T35" fmla="*/ 3 h 94"/>
                <a:gd name="T36" fmla="*/ 0 w 96"/>
                <a:gd name="T37" fmla="*/ 3 h 94"/>
                <a:gd name="T38" fmla="*/ 0 w 96"/>
                <a:gd name="T39" fmla="*/ 4 h 94"/>
                <a:gd name="T40" fmla="*/ 0 w 96"/>
                <a:gd name="T41" fmla="*/ 4 h 94"/>
                <a:gd name="T42" fmla="*/ 1 w 96"/>
                <a:gd name="T43" fmla="*/ 4 h 94"/>
                <a:gd name="T44" fmla="*/ 1 w 96"/>
                <a:gd name="T45" fmla="*/ 5 h 94"/>
                <a:gd name="T46" fmla="*/ 1 w 96"/>
                <a:gd name="T47" fmla="*/ 5 h 94"/>
                <a:gd name="T48" fmla="*/ 2 w 96"/>
                <a:gd name="T49" fmla="*/ 5 h 94"/>
                <a:gd name="T50" fmla="*/ 2 w 96"/>
                <a:gd name="T51" fmla="*/ 5 h 94"/>
                <a:gd name="T52" fmla="*/ 2 w 96"/>
                <a:gd name="T53" fmla="*/ 5 h 94"/>
                <a:gd name="T54" fmla="*/ 3 w 96"/>
                <a:gd name="T55" fmla="*/ 5 h 94"/>
                <a:gd name="T56" fmla="*/ 3 w 96"/>
                <a:gd name="T57" fmla="*/ 5 h 94"/>
                <a:gd name="T58" fmla="*/ 4 w 96"/>
                <a:gd name="T59" fmla="*/ 4 h 94"/>
                <a:gd name="T60" fmla="*/ 4 w 96"/>
                <a:gd name="T61" fmla="*/ 4 h 94"/>
                <a:gd name="T62" fmla="*/ 4 w 96"/>
                <a:gd name="T63" fmla="*/ 4 h 94"/>
                <a:gd name="T64" fmla="*/ 4 w 96"/>
                <a:gd name="T65" fmla="*/ 4 h 94"/>
                <a:gd name="T66" fmla="*/ 4 w 96"/>
                <a:gd name="T67" fmla="*/ 4 h 94"/>
                <a:gd name="T68" fmla="*/ 4 w 96"/>
                <a:gd name="T69" fmla="*/ 4 h 94"/>
                <a:gd name="T70" fmla="*/ 4 w 96"/>
                <a:gd name="T71" fmla="*/ 4 h 94"/>
                <a:gd name="T72" fmla="*/ 3 w 96"/>
                <a:gd name="T73" fmla="*/ 4 h 94"/>
                <a:gd name="T74" fmla="*/ 3 w 96"/>
                <a:gd name="T75" fmla="*/ 4 h 94"/>
                <a:gd name="T76" fmla="*/ 2 w 96"/>
                <a:gd name="T77" fmla="*/ 4 h 94"/>
                <a:gd name="T78" fmla="*/ 2 w 96"/>
                <a:gd name="T79" fmla="*/ 4 h 94"/>
                <a:gd name="T80" fmla="*/ 2 w 96"/>
                <a:gd name="T81" fmla="*/ 4 h 94"/>
                <a:gd name="T82" fmla="*/ 2 w 96"/>
                <a:gd name="T83" fmla="*/ 4 h 94"/>
                <a:gd name="T84" fmla="*/ 1 w 96"/>
                <a:gd name="T85" fmla="*/ 4 h 94"/>
                <a:gd name="T86" fmla="*/ 1 w 96"/>
                <a:gd name="T87" fmla="*/ 4 h 94"/>
                <a:gd name="T88" fmla="*/ 1 w 96"/>
                <a:gd name="T89" fmla="*/ 4 h 94"/>
                <a:gd name="T90" fmla="*/ 1 w 96"/>
                <a:gd name="T91" fmla="*/ 3 h 94"/>
                <a:gd name="T92" fmla="*/ 0 w 96"/>
                <a:gd name="T93" fmla="*/ 3 h 94"/>
                <a:gd name="T94" fmla="*/ 0 w 96"/>
                <a:gd name="T95" fmla="*/ 3 h 94"/>
                <a:gd name="T96" fmla="*/ 1 w 96"/>
                <a:gd name="T97" fmla="*/ 3 h 94"/>
                <a:gd name="T98" fmla="*/ 1 w 96"/>
                <a:gd name="T99" fmla="*/ 2 h 94"/>
                <a:gd name="T100" fmla="*/ 1 w 96"/>
                <a:gd name="T101" fmla="*/ 2 h 94"/>
                <a:gd name="T102" fmla="*/ 2 w 96"/>
                <a:gd name="T103" fmla="*/ 2 h 94"/>
                <a:gd name="T104" fmla="*/ 2 w 96"/>
                <a:gd name="T105" fmla="*/ 1 h 94"/>
                <a:gd name="T106" fmla="*/ 3 w 96"/>
                <a:gd name="T107" fmla="*/ 1 h 94"/>
                <a:gd name="T108" fmla="*/ 3 w 96"/>
                <a:gd name="T109" fmla="*/ 1 h 94"/>
                <a:gd name="T110" fmla="*/ 4 w 96"/>
                <a:gd name="T111" fmla="*/ 1 h 94"/>
                <a:gd name="T112" fmla="*/ 4 w 96"/>
                <a:gd name="T113" fmla="*/ 1 h 94"/>
                <a:gd name="T114" fmla="*/ 4 w 96"/>
                <a:gd name="T115" fmla="*/ 1 h 94"/>
                <a:gd name="T116" fmla="*/ 5 w 96"/>
                <a:gd name="T117" fmla="*/ 1 h 94"/>
                <a:gd name="T118" fmla="*/ 5 w 96"/>
                <a:gd name="T119" fmla="*/ 2 h 94"/>
                <a:gd name="T120" fmla="*/ 5 w 96"/>
                <a:gd name="T121" fmla="*/ 2 h 94"/>
                <a:gd name="T122" fmla="*/ 6 w 96"/>
                <a:gd name="T123" fmla="*/ 1 h 94"/>
                <a:gd name="T124" fmla="*/ 6 w 96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"/>
                <a:gd name="T190" fmla="*/ 0 h 94"/>
                <a:gd name="T191" fmla="*/ 96 w 96"/>
                <a:gd name="T192" fmla="*/ 94 h 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" h="94">
                  <a:moveTo>
                    <a:pt x="96" y="22"/>
                  </a:moveTo>
                  <a:lnTo>
                    <a:pt x="92" y="17"/>
                  </a:lnTo>
                  <a:lnTo>
                    <a:pt x="85" y="9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3" y="4"/>
                  </a:lnTo>
                  <a:lnTo>
                    <a:pt x="47" y="7"/>
                  </a:lnTo>
                  <a:lnTo>
                    <a:pt x="40" y="9"/>
                  </a:lnTo>
                  <a:lnTo>
                    <a:pt x="36" y="13"/>
                  </a:lnTo>
                  <a:lnTo>
                    <a:pt x="30" y="17"/>
                  </a:lnTo>
                  <a:lnTo>
                    <a:pt x="23" y="22"/>
                  </a:lnTo>
                  <a:lnTo>
                    <a:pt x="17" y="26"/>
                  </a:lnTo>
                  <a:lnTo>
                    <a:pt x="13" y="28"/>
                  </a:lnTo>
                  <a:lnTo>
                    <a:pt x="8" y="32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4" y="62"/>
                  </a:lnTo>
                  <a:lnTo>
                    <a:pt x="6" y="73"/>
                  </a:lnTo>
                  <a:lnTo>
                    <a:pt x="11" y="81"/>
                  </a:lnTo>
                  <a:lnTo>
                    <a:pt x="15" y="88"/>
                  </a:lnTo>
                  <a:lnTo>
                    <a:pt x="21" y="92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7" y="88"/>
                  </a:lnTo>
                  <a:lnTo>
                    <a:pt x="55" y="86"/>
                  </a:lnTo>
                  <a:lnTo>
                    <a:pt x="64" y="81"/>
                  </a:lnTo>
                  <a:lnTo>
                    <a:pt x="70" y="77"/>
                  </a:lnTo>
                  <a:lnTo>
                    <a:pt x="77" y="71"/>
                  </a:lnTo>
                  <a:lnTo>
                    <a:pt x="77" y="68"/>
                  </a:lnTo>
                  <a:lnTo>
                    <a:pt x="77" y="64"/>
                  </a:lnTo>
                  <a:lnTo>
                    <a:pt x="72" y="64"/>
                  </a:lnTo>
                  <a:lnTo>
                    <a:pt x="66" y="66"/>
                  </a:lnTo>
                  <a:lnTo>
                    <a:pt x="60" y="73"/>
                  </a:lnTo>
                  <a:lnTo>
                    <a:pt x="51" y="75"/>
                  </a:lnTo>
                  <a:lnTo>
                    <a:pt x="43" y="79"/>
                  </a:lnTo>
                  <a:lnTo>
                    <a:pt x="36" y="81"/>
                  </a:lnTo>
                  <a:lnTo>
                    <a:pt x="34" y="83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9" y="71"/>
                  </a:lnTo>
                  <a:lnTo>
                    <a:pt x="15" y="64"/>
                  </a:lnTo>
                  <a:lnTo>
                    <a:pt x="11" y="58"/>
                  </a:lnTo>
                  <a:lnTo>
                    <a:pt x="8" y="51"/>
                  </a:lnTo>
                  <a:lnTo>
                    <a:pt x="8" y="47"/>
                  </a:lnTo>
                  <a:lnTo>
                    <a:pt x="11" y="45"/>
                  </a:lnTo>
                  <a:lnTo>
                    <a:pt x="13" y="41"/>
                  </a:lnTo>
                  <a:lnTo>
                    <a:pt x="21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9" y="17"/>
                  </a:lnTo>
                  <a:lnTo>
                    <a:pt x="57" y="13"/>
                  </a:lnTo>
                  <a:lnTo>
                    <a:pt x="64" y="11"/>
                  </a:lnTo>
                  <a:lnTo>
                    <a:pt x="70" y="11"/>
                  </a:lnTo>
                  <a:lnTo>
                    <a:pt x="77" y="15"/>
                  </a:lnTo>
                  <a:lnTo>
                    <a:pt x="83" y="26"/>
                  </a:lnTo>
                  <a:lnTo>
                    <a:pt x="87" y="34"/>
                  </a:lnTo>
                  <a:lnTo>
                    <a:pt x="89" y="39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0" name="Freeform 378"/>
            <p:cNvSpPr>
              <a:spLocks/>
            </p:cNvSpPr>
            <p:nvPr/>
          </p:nvSpPr>
          <p:spPr bwMode="auto">
            <a:xfrm>
              <a:off x="5325" y="1321"/>
              <a:ext cx="29" cy="23"/>
            </a:xfrm>
            <a:custGeom>
              <a:avLst/>
              <a:gdLst>
                <a:gd name="T0" fmla="*/ 7 w 124"/>
                <a:gd name="T1" fmla="*/ 2 h 96"/>
                <a:gd name="T2" fmla="*/ 6 w 124"/>
                <a:gd name="T3" fmla="*/ 2 h 96"/>
                <a:gd name="T4" fmla="*/ 5 w 124"/>
                <a:gd name="T5" fmla="*/ 1 h 96"/>
                <a:gd name="T6" fmla="*/ 5 w 124"/>
                <a:gd name="T7" fmla="*/ 0 h 96"/>
                <a:gd name="T8" fmla="*/ 4 w 124"/>
                <a:gd name="T9" fmla="*/ 0 h 96"/>
                <a:gd name="T10" fmla="*/ 4 w 124"/>
                <a:gd name="T11" fmla="*/ 0 h 96"/>
                <a:gd name="T12" fmla="*/ 3 w 124"/>
                <a:gd name="T13" fmla="*/ 0 h 96"/>
                <a:gd name="T14" fmla="*/ 2 w 124"/>
                <a:gd name="T15" fmla="*/ 1 h 96"/>
                <a:gd name="T16" fmla="*/ 2 w 124"/>
                <a:gd name="T17" fmla="*/ 1 h 96"/>
                <a:gd name="T18" fmla="*/ 1 w 124"/>
                <a:gd name="T19" fmla="*/ 2 h 96"/>
                <a:gd name="T20" fmla="*/ 0 w 124"/>
                <a:gd name="T21" fmla="*/ 2 h 96"/>
                <a:gd name="T22" fmla="*/ 0 w 124"/>
                <a:gd name="T23" fmla="*/ 3 h 96"/>
                <a:gd name="T24" fmla="*/ 0 w 124"/>
                <a:gd name="T25" fmla="*/ 4 h 96"/>
                <a:gd name="T26" fmla="*/ 1 w 124"/>
                <a:gd name="T27" fmla="*/ 5 h 96"/>
                <a:gd name="T28" fmla="*/ 2 w 124"/>
                <a:gd name="T29" fmla="*/ 5 h 96"/>
                <a:gd name="T30" fmla="*/ 2 w 124"/>
                <a:gd name="T31" fmla="*/ 6 h 96"/>
                <a:gd name="T32" fmla="*/ 2 w 124"/>
                <a:gd name="T33" fmla="*/ 5 h 96"/>
                <a:gd name="T34" fmla="*/ 3 w 124"/>
                <a:gd name="T35" fmla="*/ 5 h 96"/>
                <a:gd name="T36" fmla="*/ 4 w 124"/>
                <a:gd name="T37" fmla="*/ 5 h 96"/>
                <a:gd name="T38" fmla="*/ 4 w 124"/>
                <a:gd name="T39" fmla="*/ 5 h 96"/>
                <a:gd name="T40" fmla="*/ 5 w 124"/>
                <a:gd name="T41" fmla="*/ 4 h 96"/>
                <a:gd name="T42" fmla="*/ 6 w 124"/>
                <a:gd name="T43" fmla="*/ 4 h 96"/>
                <a:gd name="T44" fmla="*/ 6 w 124"/>
                <a:gd name="T45" fmla="*/ 4 h 96"/>
                <a:gd name="T46" fmla="*/ 5 w 124"/>
                <a:gd name="T47" fmla="*/ 4 h 96"/>
                <a:gd name="T48" fmla="*/ 4 w 124"/>
                <a:gd name="T49" fmla="*/ 4 h 96"/>
                <a:gd name="T50" fmla="*/ 4 w 124"/>
                <a:gd name="T51" fmla="*/ 4 h 96"/>
                <a:gd name="T52" fmla="*/ 3 w 124"/>
                <a:gd name="T53" fmla="*/ 4 h 96"/>
                <a:gd name="T54" fmla="*/ 3 w 124"/>
                <a:gd name="T55" fmla="*/ 5 h 96"/>
                <a:gd name="T56" fmla="*/ 2 w 124"/>
                <a:gd name="T57" fmla="*/ 5 h 96"/>
                <a:gd name="T58" fmla="*/ 2 w 124"/>
                <a:gd name="T59" fmla="*/ 4 h 96"/>
                <a:gd name="T60" fmla="*/ 1 w 124"/>
                <a:gd name="T61" fmla="*/ 3 h 96"/>
                <a:gd name="T62" fmla="*/ 1 w 124"/>
                <a:gd name="T63" fmla="*/ 3 h 96"/>
                <a:gd name="T64" fmla="*/ 1 w 124"/>
                <a:gd name="T65" fmla="*/ 2 h 96"/>
                <a:gd name="T66" fmla="*/ 2 w 124"/>
                <a:gd name="T67" fmla="*/ 2 h 96"/>
                <a:gd name="T68" fmla="*/ 3 w 124"/>
                <a:gd name="T69" fmla="*/ 1 h 96"/>
                <a:gd name="T70" fmla="*/ 4 w 124"/>
                <a:gd name="T71" fmla="*/ 1 h 96"/>
                <a:gd name="T72" fmla="*/ 4 w 124"/>
                <a:gd name="T73" fmla="*/ 1 h 96"/>
                <a:gd name="T74" fmla="*/ 5 w 124"/>
                <a:gd name="T75" fmla="*/ 1 h 96"/>
                <a:gd name="T76" fmla="*/ 5 w 124"/>
                <a:gd name="T77" fmla="*/ 2 h 96"/>
                <a:gd name="T78" fmla="*/ 6 w 124"/>
                <a:gd name="T79" fmla="*/ 3 h 96"/>
                <a:gd name="T80" fmla="*/ 6 w 124"/>
                <a:gd name="T81" fmla="*/ 3 h 96"/>
                <a:gd name="T82" fmla="*/ 7 w 124"/>
                <a:gd name="T83" fmla="*/ 3 h 96"/>
                <a:gd name="T84" fmla="*/ 7 w 124"/>
                <a:gd name="T85" fmla="*/ 3 h 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96"/>
                <a:gd name="T131" fmla="*/ 124 w 124"/>
                <a:gd name="T132" fmla="*/ 96 h 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96">
                  <a:moveTo>
                    <a:pt x="122" y="44"/>
                  </a:moveTo>
                  <a:lnTo>
                    <a:pt x="119" y="40"/>
                  </a:lnTo>
                  <a:lnTo>
                    <a:pt x="115" y="36"/>
                  </a:lnTo>
                  <a:lnTo>
                    <a:pt x="111" y="30"/>
                  </a:lnTo>
                  <a:lnTo>
                    <a:pt x="107" y="21"/>
                  </a:lnTo>
                  <a:lnTo>
                    <a:pt x="100" y="12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8" y="8"/>
                  </a:lnTo>
                  <a:lnTo>
                    <a:pt x="51" y="10"/>
                  </a:lnTo>
                  <a:lnTo>
                    <a:pt x="43" y="15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3" y="27"/>
                  </a:lnTo>
                  <a:lnTo>
                    <a:pt x="17" y="30"/>
                  </a:lnTo>
                  <a:lnTo>
                    <a:pt x="13" y="34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6" y="62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21" y="87"/>
                  </a:lnTo>
                  <a:lnTo>
                    <a:pt x="28" y="91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9" y="91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8" y="85"/>
                  </a:lnTo>
                  <a:lnTo>
                    <a:pt x="77" y="83"/>
                  </a:lnTo>
                  <a:lnTo>
                    <a:pt x="83" y="81"/>
                  </a:lnTo>
                  <a:lnTo>
                    <a:pt x="92" y="79"/>
                  </a:lnTo>
                  <a:lnTo>
                    <a:pt x="96" y="74"/>
                  </a:lnTo>
                  <a:lnTo>
                    <a:pt x="102" y="72"/>
                  </a:lnTo>
                  <a:lnTo>
                    <a:pt x="109" y="68"/>
                  </a:lnTo>
                  <a:lnTo>
                    <a:pt x="113" y="64"/>
                  </a:lnTo>
                  <a:lnTo>
                    <a:pt x="109" y="62"/>
                  </a:lnTo>
                  <a:lnTo>
                    <a:pt x="100" y="62"/>
                  </a:lnTo>
                  <a:lnTo>
                    <a:pt x="94" y="62"/>
                  </a:lnTo>
                  <a:lnTo>
                    <a:pt x="90" y="64"/>
                  </a:lnTo>
                  <a:lnTo>
                    <a:pt x="83" y="66"/>
                  </a:lnTo>
                  <a:lnTo>
                    <a:pt x="79" y="68"/>
                  </a:lnTo>
                  <a:lnTo>
                    <a:pt x="70" y="70"/>
                  </a:lnTo>
                  <a:lnTo>
                    <a:pt x="64" y="72"/>
                  </a:lnTo>
                  <a:lnTo>
                    <a:pt x="60" y="74"/>
                  </a:lnTo>
                  <a:lnTo>
                    <a:pt x="53" y="76"/>
                  </a:lnTo>
                  <a:lnTo>
                    <a:pt x="45" y="81"/>
                  </a:lnTo>
                  <a:lnTo>
                    <a:pt x="40" y="81"/>
                  </a:lnTo>
                  <a:lnTo>
                    <a:pt x="36" y="79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3" y="6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5" y="49"/>
                  </a:lnTo>
                  <a:lnTo>
                    <a:pt x="17" y="47"/>
                  </a:lnTo>
                  <a:lnTo>
                    <a:pt x="19" y="42"/>
                  </a:lnTo>
                  <a:lnTo>
                    <a:pt x="28" y="38"/>
                  </a:lnTo>
                  <a:lnTo>
                    <a:pt x="36" y="32"/>
                  </a:lnTo>
                  <a:lnTo>
                    <a:pt x="47" y="27"/>
                  </a:lnTo>
                  <a:lnTo>
                    <a:pt x="58" y="21"/>
                  </a:lnTo>
                  <a:lnTo>
                    <a:pt x="68" y="17"/>
                  </a:lnTo>
                  <a:lnTo>
                    <a:pt x="77" y="12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92" y="25"/>
                  </a:lnTo>
                  <a:lnTo>
                    <a:pt x="98" y="32"/>
                  </a:lnTo>
                  <a:lnTo>
                    <a:pt x="100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55"/>
                  </a:lnTo>
                  <a:lnTo>
                    <a:pt x="122" y="55"/>
                  </a:lnTo>
                  <a:lnTo>
                    <a:pt x="124" y="51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1" name="Freeform 379"/>
            <p:cNvSpPr>
              <a:spLocks/>
            </p:cNvSpPr>
            <p:nvPr/>
          </p:nvSpPr>
          <p:spPr bwMode="auto">
            <a:xfrm>
              <a:off x="5308" y="1338"/>
              <a:ext cx="21" cy="21"/>
            </a:xfrm>
            <a:custGeom>
              <a:avLst/>
              <a:gdLst>
                <a:gd name="T0" fmla="*/ 0 w 87"/>
                <a:gd name="T1" fmla="*/ 5 h 90"/>
                <a:gd name="T2" fmla="*/ 0 w 87"/>
                <a:gd name="T3" fmla="*/ 5 h 90"/>
                <a:gd name="T4" fmla="*/ 1 w 87"/>
                <a:gd name="T5" fmla="*/ 5 h 90"/>
                <a:gd name="T6" fmla="*/ 1 w 87"/>
                <a:gd name="T7" fmla="*/ 5 h 90"/>
                <a:gd name="T8" fmla="*/ 2 w 87"/>
                <a:gd name="T9" fmla="*/ 5 h 90"/>
                <a:gd name="T10" fmla="*/ 2 w 87"/>
                <a:gd name="T11" fmla="*/ 4 h 90"/>
                <a:gd name="T12" fmla="*/ 3 w 87"/>
                <a:gd name="T13" fmla="*/ 4 h 90"/>
                <a:gd name="T14" fmla="*/ 3 w 87"/>
                <a:gd name="T15" fmla="*/ 4 h 90"/>
                <a:gd name="T16" fmla="*/ 4 w 87"/>
                <a:gd name="T17" fmla="*/ 4 h 90"/>
                <a:gd name="T18" fmla="*/ 4 w 87"/>
                <a:gd name="T19" fmla="*/ 3 h 90"/>
                <a:gd name="T20" fmla="*/ 5 w 87"/>
                <a:gd name="T21" fmla="*/ 3 h 90"/>
                <a:gd name="T22" fmla="*/ 5 w 87"/>
                <a:gd name="T23" fmla="*/ 3 h 90"/>
                <a:gd name="T24" fmla="*/ 5 w 87"/>
                <a:gd name="T25" fmla="*/ 3 h 90"/>
                <a:gd name="T26" fmla="*/ 5 w 87"/>
                <a:gd name="T27" fmla="*/ 2 h 90"/>
                <a:gd name="T28" fmla="*/ 5 w 87"/>
                <a:gd name="T29" fmla="*/ 2 h 90"/>
                <a:gd name="T30" fmla="*/ 5 w 87"/>
                <a:gd name="T31" fmla="*/ 2 h 90"/>
                <a:gd name="T32" fmla="*/ 5 w 87"/>
                <a:gd name="T33" fmla="*/ 1 h 90"/>
                <a:gd name="T34" fmla="*/ 4 w 87"/>
                <a:gd name="T35" fmla="*/ 1 h 90"/>
                <a:gd name="T36" fmla="*/ 4 w 87"/>
                <a:gd name="T37" fmla="*/ 1 h 90"/>
                <a:gd name="T38" fmla="*/ 4 w 87"/>
                <a:gd name="T39" fmla="*/ 0 h 90"/>
                <a:gd name="T40" fmla="*/ 4 w 87"/>
                <a:gd name="T41" fmla="*/ 0 h 90"/>
                <a:gd name="T42" fmla="*/ 3 w 87"/>
                <a:gd name="T43" fmla="*/ 0 h 90"/>
                <a:gd name="T44" fmla="*/ 3 w 87"/>
                <a:gd name="T45" fmla="*/ 0 h 90"/>
                <a:gd name="T46" fmla="*/ 3 w 87"/>
                <a:gd name="T47" fmla="*/ 0 h 90"/>
                <a:gd name="T48" fmla="*/ 3 w 87"/>
                <a:gd name="T49" fmla="*/ 0 h 90"/>
                <a:gd name="T50" fmla="*/ 4 w 87"/>
                <a:gd name="T51" fmla="*/ 3 h 90"/>
                <a:gd name="T52" fmla="*/ 2 w 87"/>
                <a:gd name="T53" fmla="*/ 4 h 90"/>
                <a:gd name="T54" fmla="*/ 0 w 87"/>
                <a:gd name="T55" fmla="*/ 5 h 90"/>
                <a:gd name="T56" fmla="*/ 0 w 87"/>
                <a:gd name="T57" fmla="*/ 5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90"/>
                <a:gd name="T89" fmla="*/ 87 w 87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90">
                  <a:moveTo>
                    <a:pt x="0" y="88"/>
                  </a:moveTo>
                  <a:lnTo>
                    <a:pt x="4" y="90"/>
                  </a:lnTo>
                  <a:lnTo>
                    <a:pt x="12" y="90"/>
                  </a:lnTo>
                  <a:lnTo>
                    <a:pt x="21" y="88"/>
                  </a:lnTo>
                  <a:lnTo>
                    <a:pt x="32" y="85"/>
                  </a:lnTo>
                  <a:lnTo>
                    <a:pt x="36" y="81"/>
                  </a:lnTo>
                  <a:lnTo>
                    <a:pt x="46" y="79"/>
                  </a:lnTo>
                  <a:lnTo>
                    <a:pt x="55" y="75"/>
                  </a:lnTo>
                  <a:lnTo>
                    <a:pt x="64" y="70"/>
                  </a:lnTo>
                  <a:lnTo>
                    <a:pt x="72" y="66"/>
                  </a:lnTo>
                  <a:lnTo>
                    <a:pt x="78" y="62"/>
                  </a:lnTo>
                  <a:lnTo>
                    <a:pt x="85" y="56"/>
                  </a:lnTo>
                  <a:lnTo>
                    <a:pt x="87" y="49"/>
                  </a:lnTo>
                  <a:lnTo>
                    <a:pt x="85" y="43"/>
                  </a:lnTo>
                  <a:lnTo>
                    <a:pt x="83" y="34"/>
                  </a:lnTo>
                  <a:lnTo>
                    <a:pt x="81" y="28"/>
                  </a:lnTo>
                  <a:lnTo>
                    <a:pt x="78" y="21"/>
                  </a:lnTo>
                  <a:lnTo>
                    <a:pt x="74" y="15"/>
                  </a:lnTo>
                  <a:lnTo>
                    <a:pt x="72" y="11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68" y="45"/>
                  </a:lnTo>
                  <a:lnTo>
                    <a:pt x="38" y="6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2" name="Freeform 380"/>
            <p:cNvSpPr>
              <a:spLocks/>
            </p:cNvSpPr>
            <p:nvPr/>
          </p:nvSpPr>
          <p:spPr bwMode="auto">
            <a:xfrm>
              <a:off x="5297" y="1335"/>
              <a:ext cx="29" cy="24"/>
            </a:xfrm>
            <a:custGeom>
              <a:avLst/>
              <a:gdLst>
                <a:gd name="T0" fmla="*/ 4 w 121"/>
                <a:gd name="T1" fmla="*/ 0 h 101"/>
                <a:gd name="T2" fmla="*/ 4 w 121"/>
                <a:gd name="T3" fmla="*/ 0 h 101"/>
                <a:gd name="T4" fmla="*/ 3 w 121"/>
                <a:gd name="T5" fmla="*/ 0 h 101"/>
                <a:gd name="T6" fmla="*/ 2 w 121"/>
                <a:gd name="T7" fmla="*/ 1 h 101"/>
                <a:gd name="T8" fmla="*/ 1 w 121"/>
                <a:gd name="T9" fmla="*/ 1 h 101"/>
                <a:gd name="T10" fmla="*/ 1 w 121"/>
                <a:gd name="T11" fmla="*/ 2 h 101"/>
                <a:gd name="T12" fmla="*/ 0 w 121"/>
                <a:gd name="T13" fmla="*/ 3 h 101"/>
                <a:gd name="T14" fmla="*/ 0 w 121"/>
                <a:gd name="T15" fmla="*/ 3 h 101"/>
                <a:gd name="T16" fmla="*/ 0 w 121"/>
                <a:gd name="T17" fmla="*/ 4 h 101"/>
                <a:gd name="T18" fmla="*/ 1 w 121"/>
                <a:gd name="T19" fmla="*/ 5 h 101"/>
                <a:gd name="T20" fmla="*/ 2 w 121"/>
                <a:gd name="T21" fmla="*/ 6 h 101"/>
                <a:gd name="T22" fmla="*/ 2 w 121"/>
                <a:gd name="T23" fmla="*/ 6 h 101"/>
                <a:gd name="T24" fmla="*/ 3 w 121"/>
                <a:gd name="T25" fmla="*/ 5 h 101"/>
                <a:gd name="T26" fmla="*/ 3 w 121"/>
                <a:gd name="T27" fmla="*/ 5 h 101"/>
                <a:gd name="T28" fmla="*/ 4 w 121"/>
                <a:gd name="T29" fmla="*/ 5 h 101"/>
                <a:gd name="T30" fmla="*/ 5 w 121"/>
                <a:gd name="T31" fmla="*/ 5 h 101"/>
                <a:gd name="T32" fmla="*/ 6 w 121"/>
                <a:gd name="T33" fmla="*/ 4 h 101"/>
                <a:gd name="T34" fmla="*/ 7 w 121"/>
                <a:gd name="T35" fmla="*/ 4 h 101"/>
                <a:gd name="T36" fmla="*/ 7 w 121"/>
                <a:gd name="T37" fmla="*/ 3 h 101"/>
                <a:gd name="T38" fmla="*/ 6 w 121"/>
                <a:gd name="T39" fmla="*/ 2 h 101"/>
                <a:gd name="T40" fmla="*/ 6 w 121"/>
                <a:gd name="T41" fmla="*/ 1 h 101"/>
                <a:gd name="T42" fmla="*/ 6 w 121"/>
                <a:gd name="T43" fmla="*/ 0 h 101"/>
                <a:gd name="T44" fmla="*/ 5 w 121"/>
                <a:gd name="T45" fmla="*/ 0 h 101"/>
                <a:gd name="T46" fmla="*/ 6 w 121"/>
                <a:gd name="T47" fmla="*/ 1 h 101"/>
                <a:gd name="T48" fmla="*/ 6 w 121"/>
                <a:gd name="T49" fmla="*/ 2 h 101"/>
                <a:gd name="T50" fmla="*/ 6 w 121"/>
                <a:gd name="T51" fmla="*/ 3 h 101"/>
                <a:gd name="T52" fmla="*/ 6 w 121"/>
                <a:gd name="T53" fmla="*/ 3 h 101"/>
                <a:gd name="T54" fmla="*/ 5 w 121"/>
                <a:gd name="T55" fmla="*/ 4 h 101"/>
                <a:gd name="T56" fmla="*/ 4 w 121"/>
                <a:gd name="T57" fmla="*/ 4 h 101"/>
                <a:gd name="T58" fmla="*/ 4 w 121"/>
                <a:gd name="T59" fmla="*/ 5 h 101"/>
                <a:gd name="T60" fmla="*/ 3 w 121"/>
                <a:gd name="T61" fmla="*/ 5 h 101"/>
                <a:gd name="T62" fmla="*/ 2 w 121"/>
                <a:gd name="T63" fmla="*/ 5 h 101"/>
                <a:gd name="T64" fmla="*/ 2 w 121"/>
                <a:gd name="T65" fmla="*/ 5 h 101"/>
                <a:gd name="T66" fmla="*/ 1 w 121"/>
                <a:gd name="T67" fmla="*/ 4 h 101"/>
                <a:gd name="T68" fmla="*/ 1 w 121"/>
                <a:gd name="T69" fmla="*/ 4 h 101"/>
                <a:gd name="T70" fmla="*/ 1 w 121"/>
                <a:gd name="T71" fmla="*/ 3 h 101"/>
                <a:gd name="T72" fmla="*/ 1 w 121"/>
                <a:gd name="T73" fmla="*/ 2 h 101"/>
                <a:gd name="T74" fmla="*/ 2 w 121"/>
                <a:gd name="T75" fmla="*/ 2 h 101"/>
                <a:gd name="T76" fmla="*/ 3 w 121"/>
                <a:gd name="T77" fmla="*/ 1 h 101"/>
                <a:gd name="T78" fmla="*/ 4 w 121"/>
                <a:gd name="T79" fmla="*/ 1 h 101"/>
                <a:gd name="T80" fmla="*/ 4 w 121"/>
                <a:gd name="T81" fmla="*/ 1 h 101"/>
                <a:gd name="T82" fmla="*/ 5 w 121"/>
                <a:gd name="T83" fmla="*/ 0 h 101"/>
                <a:gd name="T84" fmla="*/ 5 w 121"/>
                <a:gd name="T85" fmla="*/ 0 h 101"/>
                <a:gd name="T86" fmla="*/ 4 w 121"/>
                <a:gd name="T87" fmla="*/ 0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1"/>
                <a:gd name="T133" fmla="*/ 0 h 101"/>
                <a:gd name="T134" fmla="*/ 121 w 121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1" h="101">
                  <a:moveTo>
                    <a:pt x="74" y="3"/>
                  </a:moveTo>
                  <a:lnTo>
                    <a:pt x="72" y="0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3" y="9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4" y="22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5" y="32"/>
                  </a:lnTo>
                  <a:lnTo>
                    <a:pt x="8" y="39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2"/>
                  </a:lnTo>
                  <a:lnTo>
                    <a:pt x="6" y="71"/>
                  </a:lnTo>
                  <a:lnTo>
                    <a:pt x="10" y="79"/>
                  </a:lnTo>
                  <a:lnTo>
                    <a:pt x="17" y="86"/>
                  </a:lnTo>
                  <a:lnTo>
                    <a:pt x="23" y="92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99"/>
                  </a:lnTo>
                  <a:lnTo>
                    <a:pt x="47" y="96"/>
                  </a:lnTo>
                  <a:lnTo>
                    <a:pt x="53" y="94"/>
                  </a:lnTo>
                  <a:lnTo>
                    <a:pt x="59" y="92"/>
                  </a:lnTo>
                  <a:lnTo>
                    <a:pt x="68" y="88"/>
                  </a:lnTo>
                  <a:lnTo>
                    <a:pt x="74" y="86"/>
                  </a:lnTo>
                  <a:lnTo>
                    <a:pt x="83" y="84"/>
                  </a:lnTo>
                  <a:lnTo>
                    <a:pt x="89" y="79"/>
                  </a:lnTo>
                  <a:lnTo>
                    <a:pt x="96" y="75"/>
                  </a:lnTo>
                  <a:lnTo>
                    <a:pt x="102" y="73"/>
                  </a:lnTo>
                  <a:lnTo>
                    <a:pt x="109" y="69"/>
                  </a:lnTo>
                  <a:lnTo>
                    <a:pt x="117" y="62"/>
                  </a:lnTo>
                  <a:lnTo>
                    <a:pt x="121" y="60"/>
                  </a:lnTo>
                  <a:lnTo>
                    <a:pt x="119" y="54"/>
                  </a:lnTo>
                  <a:lnTo>
                    <a:pt x="117" y="47"/>
                  </a:lnTo>
                  <a:lnTo>
                    <a:pt x="113" y="39"/>
                  </a:lnTo>
                  <a:lnTo>
                    <a:pt x="109" y="30"/>
                  </a:lnTo>
                  <a:lnTo>
                    <a:pt x="104" y="22"/>
                  </a:lnTo>
                  <a:lnTo>
                    <a:pt x="100" y="15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9"/>
                  </a:lnTo>
                  <a:lnTo>
                    <a:pt x="94" y="13"/>
                  </a:lnTo>
                  <a:lnTo>
                    <a:pt x="96" y="20"/>
                  </a:lnTo>
                  <a:lnTo>
                    <a:pt x="100" y="30"/>
                  </a:lnTo>
                  <a:lnTo>
                    <a:pt x="102" y="39"/>
                  </a:lnTo>
                  <a:lnTo>
                    <a:pt x="106" y="45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2" y="58"/>
                  </a:lnTo>
                  <a:lnTo>
                    <a:pt x="94" y="64"/>
                  </a:lnTo>
                  <a:lnTo>
                    <a:pt x="87" y="67"/>
                  </a:lnTo>
                  <a:lnTo>
                    <a:pt x="83" y="71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2" y="79"/>
                  </a:lnTo>
                  <a:lnTo>
                    <a:pt x="55" y="81"/>
                  </a:lnTo>
                  <a:lnTo>
                    <a:pt x="51" y="84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6" y="84"/>
                  </a:lnTo>
                  <a:lnTo>
                    <a:pt x="34" y="79"/>
                  </a:lnTo>
                  <a:lnTo>
                    <a:pt x="27" y="75"/>
                  </a:lnTo>
                  <a:lnTo>
                    <a:pt x="23" y="69"/>
                  </a:lnTo>
                  <a:lnTo>
                    <a:pt x="19" y="62"/>
                  </a:lnTo>
                  <a:lnTo>
                    <a:pt x="15" y="56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7" y="43"/>
                  </a:lnTo>
                  <a:lnTo>
                    <a:pt x="23" y="39"/>
                  </a:lnTo>
                  <a:lnTo>
                    <a:pt x="32" y="35"/>
                  </a:lnTo>
                  <a:lnTo>
                    <a:pt x="40" y="30"/>
                  </a:lnTo>
                  <a:lnTo>
                    <a:pt x="49" y="24"/>
                  </a:lnTo>
                  <a:lnTo>
                    <a:pt x="59" y="22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7" y="17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5"/>
                  </a:lnTo>
                  <a:lnTo>
                    <a:pt x="79" y="3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3" name="Freeform 381"/>
            <p:cNvSpPr>
              <a:spLocks/>
            </p:cNvSpPr>
            <p:nvPr/>
          </p:nvSpPr>
          <p:spPr bwMode="auto">
            <a:xfrm>
              <a:off x="5341" y="1350"/>
              <a:ext cx="22" cy="23"/>
            </a:xfrm>
            <a:custGeom>
              <a:avLst/>
              <a:gdLst>
                <a:gd name="T0" fmla="*/ 5 w 94"/>
                <a:gd name="T1" fmla="*/ 1 h 98"/>
                <a:gd name="T2" fmla="*/ 4 w 94"/>
                <a:gd name="T3" fmla="*/ 0 h 98"/>
                <a:gd name="T4" fmla="*/ 4 w 94"/>
                <a:gd name="T5" fmla="*/ 0 h 98"/>
                <a:gd name="T6" fmla="*/ 4 w 94"/>
                <a:gd name="T7" fmla="*/ 0 h 98"/>
                <a:gd name="T8" fmla="*/ 3 w 94"/>
                <a:gd name="T9" fmla="*/ 1 h 98"/>
                <a:gd name="T10" fmla="*/ 2 w 94"/>
                <a:gd name="T11" fmla="*/ 1 h 98"/>
                <a:gd name="T12" fmla="*/ 1 w 94"/>
                <a:gd name="T13" fmla="*/ 1 h 98"/>
                <a:gd name="T14" fmla="*/ 1 w 94"/>
                <a:gd name="T15" fmla="*/ 2 h 98"/>
                <a:gd name="T16" fmla="*/ 0 w 94"/>
                <a:gd name="T17" fmla="*/ 3 h 98"/>
                <a:gd name="T18" fmla="*/ 0 w 94"/>
                <a:gd name="T19" fmla="*/ 3 h 98"/>
                <a:gd name="T20" fmla="*/ 0 w 94"/>
                <a:gd name="T21" fmla="*/ 4 h 98"/>
                <a:gd name="T22" fmla="*/ 1 w 94"/>
                <a:gd name="T23" fmla="*/ 5 h 98"/>
                <a:gd name="T24" fmla="*/ 2 w 94"/>
                <a:gd name="T25" fmla="*/ 5 h 98"/>
                <a:gd name="T26" fmla="*/ 2 w 94"/>
                <a:gd name="T27" fmla="*/ 5 h 98"/>
                <a:gd name="T28" fmla="*/ 3 w 94"/>
                <a:gd name="T29" fmla="*/ 5 h 98"/>
                <a:gd name="T30" fmla="*/ 4 w 94"/>
                <a:gd name="T31" fmla="*/ 4 h 98"/>
                <a:gd name="T32" fmla="*/ 4 w 94"/>
                <a:gd name="T33" fmla="*/ 4 h 98"/>
                <a:gd name="T34" fmla="*/ 5 w 94"/>
                <a:gd name="T35" fmla="*/ 4 h 98"/>
                <a:gd name="T36" fmla="*/ 4 w 94"/>
                <a:gd name="T37" fmla="*/ 4 h 98"/>
                <a:gd name="T38" fmla="*/ 4 w 94"/>
                <a:gd name="T39" fmla="*/ 4 h 98"/>
                <a:gd name="T40" fmla="*/ 3 w 94"/>
                <a:gd name="T41" fmla="*/ 5 h 98"/>
                <a:gd name="T42" fmla="*/ 2 w 94"/>
                <a:gd name="T43" fmla="*/ 5 h 98"/>
                <a:gd name="T44" fmla="*/ 2 w 94"/>
                <a:gd name="T45" fmla="*/ 4 h 98"/>
                <a:gd name="T46" fmla="*/ 1 w 94"/>
                <a:gd name="T47" fmla="*/ 4 h 98"/>
                <a:gd name="T48" fmla="*/ 1 w 94"/>
                <a:gd name="T49" fmla="*/ 3 h 98"/>
                <a:gd name="T50" fmla="*/ 1 w 94"/>
                <a:gd name="T51" fmla="*/ 3 h 98"/>
                <a:gd name="T52" fmla="*/ 1 w 94"/>
                <a:gd name="T53" fmla="*/ 2 h 98"/>
                <a:gd name="T54" fmla="*/ 2 w 94"/>
                <a:gd name="T55" fmla="*/ 2 h 98"/>
                <a:gd name="T56" fmla="*/ 4 w 94"/>
                <a:gd name="T57" fmla="*/ 1 h 98"/>
                <a:gd name="T58" fmla="*/ 4 w 94"/>
                <a:gd name="T59" fmla="*/ 1 h 98"/>
                <a:gd name="T60" fmla="*/ 5 w 94"/>
                <a:gd name="T61" fmla="*/ 1 h 98"/>
                <a:gd name="T62" fmla="*/ 5 w 94"/>
                <a:gd name="T63" fmla="*/ 2 h 98"/>
                <a:gd name="T64" fmla="*/ 5 w 94"/>
                <a:gd name="T65" fmla="*/ 1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8"/>
                <a:gd name="T101" fmla="*/ 94 w 94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8">
                  <a:moveTo>
                    <a:pt x="94" y="13"/>
                  </a:moveTo>
                  <a:lnTo>
                    <a:pt x="92" y="11"/>
                  </a:lnTo>
                  <a:lnTo>
                    <a:pt x="88" y="7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2" y="5"/>
                  </a:lnTo>
                  <a:lnTo>
                    <a:pt x="58" y="9"/>
                  </a:lnTo>
                  <a:lnTo>
                    <a:pt x="52" y="11"/>
                  </a:lnTo>
                  <a:lnTo>
                    <a:pt x="45" y="15"/>
                  </a:lnTo>
                  <a:lnTo>
                    <a:pt x="39" y="17"/>
                  </a:lnTo>
                  <a:lnTo>
                    <a:pt x="32" y="24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3" y="34"/>
                  </a:lnTo>
                  <a:lnTo>
                    <a:pt x="9" y="39"/>
                  </a:lnTo>
                  <a:lnTo>
                    <a:pt x="3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5" y="60"/>
                  </a:lnTo>
                  <a:lnTo>
                    <a:pt x="9" y="69"/>
                  </a:lnTo>
                  <a:lnTo>
                    <a:pt x="15" y="79"/>
                  </a:lnTo>
                  <a:lnTo>
                    <a:pt x="22" y="86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9" y="98"/>
                  </a:lnTo>
                  <a:lnTo>
                    <a:pt x="43" y="96"/>
                  </a:lnTo>
                  <a:lnTo>
                    <a:pt x="49" y="94"/>
                  </a:lnTo>
                  <a:lnTo>
                    <a:pt x="56" y="90"/>
                  </a:lnTo>
                  <a:lnTo>
                    <a:pt x="64" y="88"/>
                  </a:lnTo>
                  <a:lnTo>
                    <a:pt x="69" y="83"/>
                  </a:lnTo>
                  <a:lnTo>
                    <a:pt x="75" y="79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4" y="64"/>
                  </a:lnTo>
                  <a:lnTo>
                    <a:pt x="81" y="64"/>
                  </a:lnTo>
                  <a:lnTo>
                    <a:pt x="77" y="66"/>
                  </a:lnTo>
                  <a:lnTo>
                    <a:pt x="71" y="71"/>
                  </a:lnTo>
                  <a:lnTo>
                    <a:pt x="67" y="77"/>
                  </a:lnTo>
                  <a:lnTo>
                    <a:pt x="58" y="81"/>
                  </a:lnTo>
                  <a:lnTo>
                    <a:pt x="52" y="86"/>
                  </a:lnTo>
                  <a:lnTo>
                    <a:pt x="45" y="88"/>
                  </a:lnTo>
                  <a:lnTo>
                    <a:pt x="41" y="88"/>
                  </a:lnTo>
                  <a:lnTo>
                    <a:pt x="37" y="83"/>
                  </a:lnTo>
                  <a:lnTo>
                    <a:pt x="30" y="79"/>
                  </a:lnTo>
                  <a:lnTo>
                    <a:pt x="24" y="75"/>
                  </a:lnTo>
                  <a:lnTo>
                    <a:pt x="22" y="69"/>
                  </a:lnTo>
                  <a:lnTo>
                    <a:pt x="17" y="62"/>
                  </a:lnTo>
                  <a:lnTo>
                    <a:pt x="15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4" y="41"/>
                  </a:lnTo>
                  <a:lnTo>
                    <a:pt x="32" y="34"/>
                  </a:lnTo>
                  <a:lnTo>
                    <a:pt x="43" y="28"/>
                  </a:lnTo>
                  <a:lnTo>
                    <a:pt x="52" y="22"/>
                  </a:lnTo>
                  <a:lnTo>
                    <a:pt x="62" y="17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6" y="24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4" name="Freeform 382"/>
            <p:cNvSpPr>
              <a:spLocks/>
            </p:cNvSpPr>
            <p:nvPr/>
          </p:nvSpPr>
          <p:spPr bwMode="auto">
            <a:xfrm>
              <a:off x="5309" y="1364"/>
              <a:ext cx="28" cy="23"/>
            </a:xfrm>
            <a:custGeom>
              <a:avLst/>
              <a:gdLst>
                <a:gd name="T0" fmla="*/ 6 w 119"/>
                <a:gd name="T1" fmla="*/ 1 h 94"/>
                <a:gd name="T2" fmla="*/ 6 w 119"/>
                <a:gd name="T3" fmla="*/ 1 h 94"/>
                <a:gd name="T4" fmla="*/ 7 w 119"/>
                <a:gd name="T5" fmla="*/ 2 h 94"/>
                <a:gd name="T6" fmla="*/ 7 w 119"/>
                <a:gd name="T7" fmla="*/ 3 h 94"/>
                <a:gd name="T8" fmla="*/ 6 w 119"/>
                <a:gd name="T9" fmla="*/ 4 h 94"/>
                <a:gd name="T10" fmla="*/ 6 w 119"/>
                <a:gd name="T11" fmla="*/ 4 h 94"/>
                <a:gd name="T12" fmla="*/ 5 w 119"/>
                <a:gd name="T13" fmla="*/ 4 h 94"/>
                <a:gd name="T14" fmla="*/ 4 w 119"/>
                <a:gd name="T15" fmla="*/ 5 h 94"/>
                <a:gd name="T16" fmla="*/ 4 w 119"/>
                <a:gd name="T17" fmla="*/ 5 h 94"/>
                <a:gd name="T18" fmla="*/ 3 w 119"/>
                <a:gd name="T19" fmla="*/ 5 h 94"/>
                <a:gd name="T20" fmla="*/ 2 w 119"/>
                <a:gd name="T21" fmla="*/ 6 h 94"/>
                <a:gd name="T22" fmla="*/ 2 w 119"/>
                <a:gd name="T23" fmla="*/ 6 h 94"/>
                <a:gd name="T24" fmla="*/ 1 w 119"/>
                <a:gd name="T25" fmla="*/ 5 h 94"/>
                <a:gd name="T26" fmla="*/ 1 w 119"/>
                <a:gd name="T27" fmla="*/ 5 h 94"/>
                <a:gd name="T28" fmla="*/ 0 w 119"/>
                <a:gd name="T29" fmla="*/ 4 h 94"/>
                <a:gd name="T30" fmla="*/ 0 w 119"/>
                <a:gd name="T31" fmla="*/ 3 h 94"/>
                <a:gd name="T32" fmla="*/ 0 w 119"/>
                <a:gd name="T33" fmla="*/ 2 h 94"/>
                <a:gd name="T34" fmla="*/ 1 w 119"/>
                <a:gd name="T35" fmla="*/ 2 h 94"/>
                <a:gd name="T36" fmla="*/ 2 w 119"/>
                <a:gd name="T37" fmla="*/ 1 h 94"/>
                <a:gd name="T38" fmla="*/ 2 w 119"/>
                <a:gd name="T39" fmla="*/ 1 h 94"/>
                <a:gd name="T40" fmla="*/ 3 w 119"/>
                <a:gd name="T41" fmla="*/ 0 h 94"/>
                <a:gd name="T42" fmla="*/ 4 w 119"/>
                <a:gd name="T43" fmla="*/ 0 h 94"/>
                <a:gd name="T44" fmla="*/ 4 w 119"/>
                <a:gd name="T45" fmla="*/ 0 h 94"/>
                <a:gd name="T46" fmla="*/ 4 w 119"/>
                <a:gd name="T47" fmla="*/ 1 h 94"/>
                <a:gd name="T48" fmla="*/ 2 w 119"/>
                <a:gd name="T49" fmla="*/ 2 h 94"/>
                <a:gd name="T50" fmla="*/ 2 w 119"/>
                <a:gd name="T51" fmla="*/ 2 h 94"/>
                <a:gd name="T52" fmla="*/ 1 w 119"/>
                <a:gd name="T53" fmla="*/ 3 h 94"/>
                <a:gd name="T54" fmla="*/ 1 w 119"/>
                <a:gd name="T55" fmla="*/ 3 h 94"/>
                <a:gd name="T56" fmla="*/ 1 w 119"/>
                <a:gd name="T57" fmla="*/ 4 h 94"/>
                <a:gd name="T58" fmla="*/ 2 w 119"/>
                <a:gd name="T59" fmla="*/ 5 h 94"/>
                <a:gd name="T60" fmla="*/ 3 w 119"/>
                <a:gd name="T61" fmla="*/ 4 h 94"/>
                <a:gd name="T62" fmla="*/ 4 w 119"/>
                <a:gd name="T63" fmla="*/ 4 h 94"/>
                <a:gd name="T64" fmla="*/ 4 w 119"/>
                <a:gd name="T65" fmla="*/ 4 h 94"/>
                <a:gd name="T66" fmla="*/ 5 w 119"/>
                <a:gd name="T67" fmla="*/ 3 h 94"/>
                <a:gd name="T68" fmla="*/ 6 w 119"/>
                <a:gd name="T69" fmla="*/ 3 h 94"/>
                <a:gd name="T70" fmla="*/ 5 w 119"/>
                <a:gd name="T71" fmla="*/ 2 h 94"/>
                <a:gd name="T72" fmla="*/ 5 w 119"/>
                <a:gd name="T73" fmla="*/ 1 h 94"/>
                <a:gd name="T74" fmla="*/ 5 w 119"/>
                <a:gd name="T75" fmla="*/ 1 h 94"/>
                <a:gd name="T76" fmla="*/ 5 w 119"/>
                <a:gd name="T77" fmla="*/ 0 h 94"/>
                <a:gd name="T78" fmla="*/ 5 w 119"/>
                <a:gd name="T79" fmla="*/ 0 h 94"/>
                <a:gd name="T80" fmla="*/ 5 w 119"/>
                <a:gd name="T81" fmla="*/ 0 h 94"/>
                <a:gd name="T82" fmla="*/ 5 w 119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94"/>
                <a:gd name="T128" fmla="*/ 119 w 119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94">
                  <a:moveTo>
                    <a:pt x="98" y="11"/>
                  </a:moveTo>
                  <a:lnTo>
                    <a:pt x="100" y="13"/>
                  </a:lnTo>
                  <a:lnTo>
                    <a:pt x="104" y="19"/>
                  </a:lnTo>
                  <a:lnTo>
                    <a:pt x="108" y="26"/>
                  </a:lnTo>
                  <a:lnTo>
                    <a:pt x="113" y="32"/>
                  </a:lnTo>
                  <a:lnTo>
                    <a:pt x="117" y="39"/>
                  </a:lnTo>
                  <a:lnTo>
                    <a:pt x="119" y="47"/>
                  </a:lnTo>
                  <a:lnTo>
                    <a:pt x="119" y="53"/>
                  </a:lnTo>
                  <a:lnTo>
                    <a:pt x="119" y="58"/>
                  </a:lnTo>
                  <a:lnTo>
                    <a:pt x="115" y="60"/>
                  </a:lnTo>
                  <a:lnTo>
                    <a:pt x="111" y="62"/>
                  </a:lnTo>
                  <a:lnTo>
                    <a:pt x="106" y="64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7" y="73"/>
                  </a:lnTo>
                  <a:lnTo>
                    <a:pt x="81" y="77"/>
                  </a:lnTo>
                  <a:lnTo>
                    <a:pt x="74" y="81"/>
                  </a:lnTo>
                  <a:lnTo>
                    <a:pt x="66" y="83"/>
                  </a:lnTo>
                  <a:lnTo>
                    <a:pt x="59" y="85"/>
                  </a:lnTo>
                  <a:lnTo>
                    <a:pt x="53" y="88"/>
                  </a:lnTo>
                  <a:lnTo>
                    <a:pt x="47" y="92"/>
                  </a:lnTo>
                  <a:lnTo>
                    <a:pt x="40" y="92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23" y="90"/>
                  </a:lnTo>
                  <a:lnTo>
                    <a:pt x="21" y="83"/>
                  </a:lnTo>
                  <a:lnTo>
                    <a:pt x="15" y="77"/>
                  </a:lnTo>
                  <a:lnTo>
                    <a:pt x="10" y="71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8" y="41"/>
                  </a:lnTo>
                  <a:lnTo>
                    <a:pt x="17" y="32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4" y="30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7" y="41"/>
                  </a:lnTo>
                  <a:lnTo>
                    <a:pt x="19" y="47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21" y="66"/>
                  </a:lnTo>
                  <a:lnTo>
                    <a:pt x="27" y="75"/>
                  </a:lnTo>
                  <a:lnTo>
                    <a:pt x="36" y="79"/>
                  </a:lnTo>
                  <a:lnTo>
                    <a:pt x="40" y="77"/>
                  </a:lnTo>
                  <a:lnTo>
                    <a:pt x="49" y="75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81" y="64"/>
                  </a:lnTo>
                  <a:lnTo>
                    <a:pt x="91" y="60"/>
                  </a:lnTo>
                  <a:lnTo>
                    <a:pt x="98" y="56"/>
                  </a:lnTo>
                  <a:lnTo>
                    <a:pt x="102" y="53"/>
                  </a:lnTo>
                  <a:lnTo>
                    <a:pt x="102" y="49"/>
                  </a:lnTo>
                  <a:lnTo>
                    <a:pt x="102" y="43"/>
                  </a:lnTo>
                  <a:lnTo>
                    <a:pt x="98" y="34"/>
                  </a:lnTo>
                  <a:lnTo>
                    <a:pt x="96" y="28"/>
                  </a:lnTo>
                  <a:lnTo>
                    <a:pt x="94" y="21"/>
                  </a:lnTo>
                  <a:lnTo>
                    <a:pt x="91" y="15"/>
                  </a:lnTo>
                  <a:lnTo>
                    <a:pt x="89" y="11"/>
                  </a:lnTo>
                  <a:lnTo>
                    <a:pt x="87" y="7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5" name="Freeform 383"/>
            <p:cNvSpPr>
              <a:spLocks/>
            </p:cNvSpPr>
            <p:nvPr/>
          </p:nvSpPr>
          <p:spPr bwMode="auto">
            <a:xfrm>
              <a:off x="5322" y="1392"/>
              <a:ext cx="24" cy="20"/>
            </a:xfrm>
            <a:custGeom>
              <a:avLst/>
              <a:gdLst>
                <a:gd name="T0" fmla="*/ 4 w 101"/>
                <a:gd name="T1" fmla="*/ 0 h 86"/>
                <a:gd name="T2" fmla="*/ 3 w 101"/>
                <a:gd name="T3" fmla="*/ 0 h 86"/>
                <a:gd name="T4" fmla="*/ 2 w 101"/>
                <a:gd name="T5" fmla="*/ 1 h 86"/>
                <a:gd name="T6" fmla="*/ 2 w 101"/>
                <a:gd name="T7" fmla="*/ 1 h 86"/>
                <a:gd name="T8" fmla="*/ 1 w 101"/>
                <a:gd name="T9" fmla="*/ 1 h 86"/>
                <a:gd name="T10" fmla="*/ 0 w 101"/>
                <a:gd name="T11" fmla="*/ 2 h 86"/>
                <a:gd name="T12" fmla="*/ 0 w 101"/>
                <a:gd name="T13" fmla="*/ 2 h 86"/>
                <a:gd name="T14" fmla="*/ 0 w 101"/>
                <a:gd name="T15" fmla="*/ 3 h 86"/>
                <a:gd name="T16" fmla="*/ 1 w 101"/>
                <a:gd name="T17" fmla="*/ 4 h 86"/>
                <a:gd name="T18" fmla="*/ 1 w 101"/>
                <a:gd name="T19" fmla="*/ 4 h 86"/>
                <a:gd name="T20" fmla="*/ 2 w 101"/>
                <a:gd name="T21" fmla="*/ 4 h 86"/>
                <a:gd name="T22" fmla="*/ 3 w 101"/>
                <a:gd name="T23" fmla="*/ 4 h 86"/>
                <a:gd name="T24" fmla="*/ 4 w 101"/>
                <a:gd name="T25" fmla="*/ 4 h 86"/>
                <a:gd name="T26" fmla="*/ 5 w 101"/>
                <a:gd name="T27" fmla="*/ 3 h 86"/>
                <a:gd name="T28" fmla="*/ 5 w 101"/>
                <a:gd name="T29" fmla="*/ 3 h 86"/>
                <a:gd name="T30" fmla="*/ 6 w 101"/>
                <a:gd name="T31" fmla="*/ 2 h 86"/>
                <a:gd name="T32" fmla="*/ 6 w 101"/>
                <a:gd name="T33" fmla="*/ 2 h 86"/>
                <a:gd name="T34" fmla="*/ 5 w 101"/>
                <a:gd name="T35" fmla="*/ 1 h 86"/>
                <a:gd name="T36" fmla="*/ 5 w 101"/>
                <a:gd name="T37" fmla="*/ 1 h 86"/>
                <a:gd name="T38" fmla="*/ 4 w 101"/>
                <a:gd name="T39" fmla="*/ 1 h 86"/>
                <a:gd name="T40" fmla="*/ 4 w 101"/>
                <a:gd name="T41" fmla="*/ 1 h 86"/>
                <a:gd name="T42" fmla="*/ 5 w 101"/>
                <a:gd name="T43" fmla="*/ 2 h 86"/>
                <a:gd name="T44" fmla="*/ 5 w 101"/>
                <a:gd name="T45" fmla="*/ 2 h 86"/>
                <a:gd name="T46" fmla="*/ 5 w 101"/>
                <a:gd name="T47" fmla="*/ 3 h 86"/>
                <a:gd name="T48" fmla="*/ 4 w 101"/>
                <a:gd name="T49" fmla="*/ 3 h 86"/>
                <a:gd name="T50" fmla="*/ 3 w 101"/>
                <a:gd name="T51" fmla="*/ 3 h 86"/>
                <a:gd name="T52" fmla="*/ 2 w 101"/>
                <a:gd name="T53" fmla="*/ 4 h 86"/>
                <a:gd name="T54" fmla="*/ 2 w 101"/>
                <a:gd name="T55" fmla="*/ 4 h 86"/>
                <a:gd name="T56" fmla="*/ 1 w 101"/>
                <a:gd name="T57" fmla="*/ 3 h 86"/>
                <a:gd name="T58" fmla="*/ 1 w 101"/>
                <a:gd name="T59" fmla="*/ 2 h 86"/>
                <a:gd name="T60" fmla="*/ 2 w 101"/>
                <a:gd name="T61" fmla="*/ 2 h 86"/>
                <a:gd name="T62" fmla="*/ 3 w 101"/>
                <a:gd name="T63" fmla="*/ 1 h 86"/>
                <a:gd name="T64" fmla="*/ 4 w 101"/>
                <a:gd name="T65" fmla="*/ 1 h 86"/>
                <a:gd name="T66" fmla="*/ 4 w 101"/>
                <a:gd name="T67" fmla="*/ 1 h 86"/>
                <a:gd name="T68" fmla="*/ 4 w 101"/>
                <a:gd name="T69" fmla="*/ 0 h 86"/>
                <a:gd name="T70" fmla="*/ 4 w 101"/>
                <a:gd name="T71" fmla="*/ 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6"/>
                <a:gd name="T110" fmla="*/ 101 w 101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6">
                  <a:moveTo>
                    <a:pt x="73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39" y="11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1" y="26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3" y="49"/>
                  </a:lnTo>
                  <a:lnTo>
                    <a:pt x="3" y="56"/>
                  </a:lnTo>
                  <a:lnTo>
                    <a:pt x="7" y="64"/>
                  </a:lnTo>
                  <a:lnTo>
                    <a:pt x="11" y="73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0" y="86"/>
                  </a:lnTo>
                  <a:lnTo>
                    <a:pt x="37" y="83"/>
                  </a:lnTo>
                  <a:lnTo>
                    <a:pt x="45" y="81"/>
                  </a:lnTo>
                  <a:lnTo>
                    <a:pt x="49" y="79"/>
                  </a:lnTo>
                  <a:lnTo>
                    <a:pt x="56" y="77"/>
                  </a:lnTo>
                  <a:lnTo>
                    <a:pt x="62" y="73"/>
                  </a:lnTo>
                  <a:lnTo>
                    <a:pt x="69" y="71"/>
                  </a:lnTo>
                  <a:lnTo>
                    <a:pt x="79" y="64"/>
                  </a:lnTo>
                  <a:lnTo>
                    <a:pt x="88" y="60"/>
                  </a:lnTo>
                  <a:lnTo>
                    <a:pt x="96" y="54"/>
                  </a:lnTo>
                  <a:lnTo>
                    <a:pt x="101" y="51"/>
                  </a:lnTo>
                  <a:lnTo>
                    <a:pt x="99" y="45"/>
                  </a:lnTo>
                  <a:lnTo>
                    <a:pt x="99" y="41"/>
                  </a:lnTo>
                  <a:lnTo>
                    <a:pt x="99" y="34"/>
                  </a:lnTo>
                  <a:lnTo>
                    <a:pt x="96" y="28"/>
                  </a:lnTo>
                  <a:lnTo>
                    <a:pt x="92" y="22"/>
                  </a:lnTo>
                  <a:lnTo>
                    <a:pt x="90" y="17"/>
                  </a:lnTo>
                  <a:lnTo>
                    <a:pt x="86" y="13"/>
                  </a:lnTo>
                  <a:lnTo>
                    <a:pt x="82" y="11"/>
                  </a:lnTo>
                  <a:lnTo>
                    <a:pt x="77" y="11"/>
                  </a:lnTo>
                  <a:lnTo>
                    <a:pt x="77" y="15"/>
                  </a:lnTo>
                  <a:lnTo>
                    <a:pt x="77" y="20"/>
                  </a:lnTo>
                  <a:lnTo>
                    <a:pt x="79" y="24"/>
                  </a:lnTo>
                  <a:lnTo>
                    <a:pt x="79" y="30"/>
                  </a:lnTo>
                  <a:lnTo>
                    <a:pt x="82" y="37"/>
                  </a:lnTo>
                  <a:lnTo>
                    <a:pt x="84" y="41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51"/>
                  </a:lnTo>
                  <a:lnTo>
                    <a:pt x="69" y="56"/>
                  </a:lnTo>
                  <a:lnTo>
                    <a:pt x="62" y="62"/>
                  </a:lnTo>
                  <a:lnTo>
                    <a:pt x="52" y="66"/>
                  </a:lnTo>
                  <a:lnTo>
                    <a:pt x="43" y="71"/>
                  </a:lnTo>
                  <a:lnTo>
                    <a:pt x="37" y="73"/>
                  </a:lnTo>
                  <a:lnTo>
                    <a:pt x="35" y="75"/>
                  </a:lnTo>
                  <a:lnTo>
                    <a:pt x="28" y="69"/>
                  </a:lnTo>
                  <a:lnTo>
                    <a:pt x="22" y="60"/>
                  </a:lnTo>
                  <a:lnTo>
                    <a:pt x="15" y="49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22" y="37"/>
                  </a:lnTo>
                  <a:lnTo>
                    <a:pt x="30" y="30"/>
                  </a:lnTo>
                  <a:lnTo>
                    <a:pt x="39" y="28"/>
                  </a:lnTo>
                  <a:lnTo>
                    <a:pt x="47" y="24"/>
                  </a:lnTo>
                  <a:lnTo>
                    <a:pt x="56" y="20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1" y="13"/>
                  </a:lnTo>
                  <a:lnTo>
                    <a:pt x="77" y="9"/>
                  </a:lnTo>
                  <a:lnTo>
                    <a:pt x="77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6" name="Freeform 384"/>
            <p:cNvSpPr>
              <a:spLocks/>
            </p:cNvSpPr>
            <p:nvPr/>
          </p:nvSpPr>
          <p:spPr bwMode="auto">
            <a:xfrm>
              <a:off x="5336" y="1416"/>
              <a:ext cx="10" cy="18"/>
            </a:xfrm>
            <a:custGeom>
              <a:avLst/>
              <a:gdLst>
                <a:gd name="T0" fmla="*/ 2 w 43"/>
                <a:gd name="T1" fmla="*/ 0 h 74"/>
                <a:gd name="T2" fmla="*/ 2 w 43"/>
                <a:gd name="T3" fmla="*/ 0 h 74"/>
                <a:gd name="T4" fmla="*/ 2 w 43"/>
                <a:gd name="T5" fmla="*/ 0 h 74"/>
                <a:gd name="T6" fmla="*/ 2 w 43"/>
                <a:gd name="T7" fmla="*/ 0 h 74"/>
                <a:gd name="T8" fmla="*/ 1 w 43"/>
                <a:gd name="T9" fmla="*/ 1 h 74"/>
                <a:gd name="T10" fmla="*/ 1 w 43"/>
                <a:gd name="T11" fmla="*/ 1 h 74"/>
                <a:gd name="T12" fmla="*/ 0 w 43"/>
                <a:gd name="T13" fmla="*/ 1 h 74"/>
                <a:gd name="T14" fmla="*/ 0 w 43"/>
                <a:gd name="T15" fmla="*/ 1 h 74"/>
                <a:gd name="T16" fmla="*/ 0 w 43"/>
                <a:gd name="T17" fmla="*/ 2 h 74"/>
                <a:gd name="T18" fmla="*/ 0 w 43"/>
                <a:gd name="T19" fmla="*/ 2 h 74"/>
                <a:gd name="T20" fmla="*/ 0 w 43"/>
                <a:gd name="T21" fmla="*/ 2 h 74"/>
                <a:gd name="T22" fmla="*/ 0 w 43"/>
                <a:gd name="T23" fmla="*/ 3 h 74"/>
                <a:gd name="T24" fmla="*/ 0 w 43"/>
                <a:gd name="T25" fmla="*/ 3 h 74"/>
                <a:gd name="T26" fmla="*/ 1 w 43"/>
                <a:gd name="T27" fmla="*/ 4 h 74"/>
                <a:gd name="T28" fmla="*/ 1 w 43"/>
                <a:gd name="T29" fmla="*/ 4 h 74"/>
                <a:gd name="T30" fmla="*/ 1 w 43"/>
                <a:gd name="T31" fmla="*/ 4 h 74"/>
                <a:gd name="T32" fmla="*/ 1 w 43"/>
                <a:gd name="T33" fmla="*/ 4 h 74"/>
                <a:gd name="T34" fmla="*/ 2 w 43"/>
                <a:gd name="T35" fmla="*/ 4 h 74"/>
                <a:gd name="T36" fmla="*/ 1 w 43"/>
                <a:gd name="T37" fmla="*/ 3 h 74"/>
                <a:gd name="T38" fmla="*/ 1 w 43"/>
                <a:gd name="T39" fmla="*/ 3 h 74"/>
                <a:gd name="T40" fmla="*/ 1 w 43"/>
                <a:gd name="T41" fmla="*/ 2 h 74"/>
                <a:gd name="T42" fmla="*/ 1 w 43"/>
                <a:gd name="T43" fmla="*/ 2 h 74"/>
                <a:gd name="T44" fmla="*/ 1 w 43"/>
                <a:gd name="T45" fmla="*/ 2 h 74"/>
                <a:gd name="T46" fmla="*/ 2 w 43"/>
                <a:gd name="T47" fmla="*/ 1 h 74"/>
                <a:gd name="T48" fmla="*/ 2 w 43"/>
                <a:gd name="T49" fmla="*/ 1 h 74"/>
                <a:gd name="T50" fmla="*/ 2 w 43"/>
                <a:gd name="T51" fmla="*/ 1 h 74"/>
                <a:gd name="T52" fmla="*/ 2 w 43"/>
                <a:gd name="T53" fmla="*/ 0 h 74"/>
                <a:gd name="T54" fmla="*/ 2 w 43"/>
                <a:gd name="T55" fmla="*/ 0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4"/>
                <a:gd name="T86" fmla="*/ 43 w 43"/>
                <a:gd name="T87" fmla="*/ 74 h 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4">
                  <a:moveTo>
                    <a:pt x="43" y="0"/>
                  </a:moveTo>
                  <a:lnTo>
                    <a:pt x="40" y="0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1" y="12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8" y="55"/>
                  </a:lnTo>
                  <a:lnTo>
                    <a:pt x="13" y="62"/>
                  </a:lnTo>
                  <a:lnTo>
                    <a:pt x="17" y="68"/>
                  </a:lnTo>
                  <a:lnTo>
                    <a:pt x="19" y="72"/>
                  </a:lnTo>
                  <a:lnTo>
                    <a:pt x="21" y="74"/>
                  </a:lnTo>
                  <a:lnTo>
                    <a:pt x="28" y="64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0"/>
                  </a:lnTo>
                  <a:lnTo>
                    <a:pt x="28" y="23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7" name="Freeform 385"/>
            <p:cNvSpPr>
              <a:spLocks/>
            </p:cNvSpPr>
            <p:nvPr/>
          </p:nvSpPr>
          <p:spPr bwMode="auto">
            <a:xfrm>
              <a:off x="5200" y="1162"/>
              <a:ext cx="24" cy="16"/>
            </a:xfrm>
            <a:custGeom>
              <a:avLst/>
              <a:gdLst>
                <a:gd name="T0" fmla="*/ 4 w 102"/>
                <a:gd name="T1" fmla="*/ 2 h 66"/>
                <a:gd name="T2" fmla="*/ 5 w 102"/>
                <a:gd name="T3" fmla="*/ 2 h 66"/>
                <a:gd name="T4" fmla="*/ 5 w 102"/>
                <a:gd name="T5" fmla="*/ 2 h 66"/>
                <a:gd name="T6" fmla="*/ 5 w 102"/>
                <a:gd name="T7" fmla="*/ 2 h 66"/>
                <a:gd name="T8" fmla="*/ 6 w 102"/>
                <a:gd name="T9" fmla="*/ 2 h 66"/>
                <a:gd name="T10" fmla="*/ 6 w 102"/>
                <a:gd name="T11" fmla="*/ 1 h 66"/>
                <a:gd name="T12" fmla="*/ 6 w 102"/>
                <a:gd name="T13" fmla="*/ 1 h 66"/>
                <a:gd name="T14" fmla="*/ 6 w 102"/>
                <a:gd name="T15" fmla="*/ 0 h 66"/>
                <a:gd name="T16" fmla="*/ 5 w 102"/>
                <a:gd name="T17" fmla="*/ 0 h 66"/>
                <a:gd name="T18" fmla="*/ 5 w 102"/>
                <a:gd name="T19" fmla="*/ 0 h 66"/>
                <a:gd name="T20" fmla="*/ 4 w 102"/>
                <a:gd name="T21" fmla="*/ 0 h 66"/>
                <a:gd name="T22" fmla="*/ 4 w 102"/>
                <a:gd name="T23" fmla="*/ 0 h 66"/>
                <a:gd name="T24" fmla="*/ 4 w 102"/>
                <a:gd name="T25" fmla="*/ 0 h 66"/>
                <a:gd name="T26" fmla="*/ 3 w 102"/>
                <a:gd name="T27" fmla="*/ 0 h 66"/>
                <a:gd name="T28" fmla="*/ 3 w 102"/>
                <a:gd name="T29" fmla="*/ 0 h 66"/>
                <a:gd name="T30" fmla="*/ 2 w 102"/>
                <a:gd name="T31" fmla="*/ 0 h 66"/>
                <a:gd name="T32" fmla="*/ 2 w 102"/>
                <a:gd name="T33" fmla="*/ 1 h 66"/>
                <a:gd name="T34" fmla="*/ 1 w 102"/>
                <a:gd name="T35" fmla="*/ 1 h 66"/>
                <a:gd name="T36" fmla="*/ 1 w 102"/>
                <a:gd name="T37" fmla="*/ 1 h 66"/>
                <a:gd name="T38" fmla="*/ 1 w 102"/>
                <a:gd name="T39" fmla="*/ 1 h 66"/>
                <a:gd name="T40" fmla="*/ 0 w 102"/>
                <a:gd name="T41" fmla="*/ 2 h 66"/>
                <a:gd name="T42" fmla="*/ 0 w 102"/>
                <a:gd name="T43" fmla="*/ 2 h 66"/>
                <a:gd name="T44" fmla="*/ 0 w 102"/>
                <a:gd name="T45" fmla="*/ 3 h 66"/>
                <a:gd name="T46" fmla="*/ 0 w 102"/>
                <a:gd name="T47" fmla="*/ 3 h 66"/>
                <a:gd name="T48" fmla="*/ 1 w 102"/>
                <a:gd name="T49" fmla="*/ 4 h 66"/>
                <a:gd name="T50" fmla="*/ 2 w 102"/>
                <a:gd name="T51" fmla="*/ 4 h 66"/>
                <a:gd name="T52" fmla="*/ 2 w 102"/>
                <a:gd name="T53" fmla="*/ 4 h 66"/>
                <a:gd name="T54" fmla="*/ 3 w 102"/>
                <a:gd name="T55" fmla="*/ 4 h 66"/>
                <a:gd name="T56" fmla="*/ 3 w 102"/>
                <a:gd name="T57" fmla="*/ 4 h 66"/>
                <a:gd name="T58" fmla="*/ 3 w 102"/>
                <a:gd name="T59" fmla="*/ 3 h 66"/>
                <a:gd name="T60" fmla="*/ 3 w 102"/>
                <a:gd name="T61" fmla="*/ 3 h 66"/>
                <a:gd name="T62" fmla="*/ 3 w 102"/>
                <a:gd name="T63" fmla="*/ 3 h 66"/>
                <a:gd name="T64" fmla="*/ 3 w 102"/>
                <a:gd name="T65" fmla="*/ 3 h 66"/>
                <a:gd name="T66" fmla="*/ 2 w 102"/>
                <a:gd name="T67" fmla="*/ 3 h 66"/>
                <a:gd name="T68" fmla="*/ 2 w 102"/>
                <a:gd name="T69" fmla="*/ 3 h 66"/>
                <a:gd name="T70" fmla="*/ 2 w 102"/>
                <a:gd name="T71" fmla="*/ 3 h 66"/>
                <a:gd name="T72" fmla="*/ 1 w 102"/>
                <a:gd name="T73" fmla="*/ 3 h 66"/>
                <a:gd name="T74" fmla="*/ 1 w 102"/>
                <a:gd name="T75" fmla="*/ 3 h 66"/>
                <a:gd name="T76" fmla="*/ 1 w 102"/>
                <a:gd name="T77" fmla="*/ 3 h 66"/>
                <a:gd name="T78" fmla="*/ 1 w 102"/>
                <a:gd name="T79" fmla="*/ 2 h 66"/>
                <a:gd name="T80" fmla="*/ 1 w 102"/>
                <a:gd name="T81" fmla="*/ 2 h 66"/>
                <a:gd name="T82" fmla="*/ 1 w 102"/>
                <a:gd name="T83" fmla="*/ 2 h 66"/>
                <a:gd name="T84" fmla="*/ 2 w 102"/>
                <a:gd name="T85" fmla="*/ 2 h 66"/>
                <a:gd name="T86" fmla="*/ 2 w 102"/>
                <a:gd name="T87" fmla="*/ 1 h 66"/>
                <a:gd name="T88" fmla="*/ 2 w 102"/>
                <a:gd name="T89" fmla="*/ 1 h 66"/>
                <a:gd name="T90" fmla="*/ 3 w 102"/>
                <a:gd name="T91" fmla="*/ 1 h 66"/>
                <a:gd name="T92" fmla="*/ 3 w 102"/>
                <a:gd name="T93" fmla="*/ 1 h 66"/>
                <a:gd name="T94" fmla="*/ 3 w 102"/>
                <a:gd name="T95" fmla="*/ 0 h 66"/>
                <a:gd name="T96" fmla="*/ 4 w 102"/>
                <a:gd name="T97" fmla="*/ 0 h 66"/>
                <a:gd name="T98" fmla="*/ 4 w 102"/>
                <a:gd name="T99" fmla="*/ 0 h 66"/>
                <a:gd name="T100" fmla="*/ 4 w 102"/>
                <a:gd name="T101" fmla="*/ 0 h 66"/>
                <a:gd name="T102" fmla="*/ 4 w 102"/>
                <a:gd name="T103" fmla="*/ 0 h 66"/>
                <a:gd name="T104" fmla="*/ 5 w 102"/>
                <a:gd name="T105" fmla="*/ 0 h 66"/>
                <a:gd name="T106" fmla="*/ 5 w 102"/>
                <a:gd name="T107" fmla="*/ 1 h 66"/>
                <a:gd name="T108" fmla="*/ 5 w 102"/>
                <a:gd name="T109" fmla="*/ 1 h 66"/>
                <a:gd name="T110" fmla="*/ 5 w 102"/>
                <a:gd name="T111" fmla="*/ 1 h 66"/>
                <a:gd name="T112" fmla="*/ 5 w 102"/>
                <a:gd name="T113" fmla="*/ 1 h 66"/>
                <a:gd name="T114" fmla="*/ 4 w 102"/>
                <a:gd name="T115" fmla="*/ 2 h 66"/>
                <a:gd name="T116" fmla="*/ 4 w 102"/>
                <a:gd name="T117" fmla="*/ 2 h 66"/>
                <a:gd name="T118" fmla="*/ 4 w 102"/>
                <a:gd name="T119" fmla="*/ 2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66"/>
                <a:gd name="T182" fmla="*/ 102 w 102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66">
                  <a:moveTo>
                    <a:pt x="81" y="42"/>
                  </a:moveTo>
                  <a:lnTo>
                    <a:pt x="83" y="42"/>
                  </a:lnTo>
                  <a:lnTo>
                    <a:pt x="90" y="42"/>
                  </a:lnTo>
                  <a:lnTo>
                    <a:pt x="94" y="36"/>
                  </a:lnTo>
                  <a:lnTo>
                    <a:pt x="100" y="32"/>
                  </a:lnTo>
                  <a:lnTo>
                    <a:pt x="102" y="23"/>
                  </a:lnTo>
                  <a:lnTo>
                    <a:pt x="102" y="15"/>
                  </a:lnTo>
                  <a:lnTo>
                    <a:pt x="100" y="8"/>
                  </a:lnTo>
                  <a:lnTo>
                    <a:pt x="96" y="4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0" y="8"/>
                  </a:lnTo>
                  <a:lnTo>
                    <a:pt x="32" y="13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6" y="32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8" y="57"/>
                  </a:lnTo>
                  <a:lnTo>
                    <a:pt x="17" y="64"/>
                  </a:lnTo>
                  <a:lnTo>
                    <a:pt x="28" y="64"/>
                  </a:lnTo>
                  <a:lnTo>
                    <a:pt x="36" y="66"/>
                  </a:lnTo>
                  <a:lnTo>
                    <a:pt x="45" y="64"/>
                  </a:lnTo>
                  <a:lnTo>
                    <a:pt x="51" y="62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49" y="55"/>
                  </a:lnTo>
                  <a:lnTo>
                    <a:pt x="43" y="55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5" y="57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15" y="42"/>
                  </a:lnTo>
                  <a:lnTo>
                    <a:pt x="19" y="36"/>
                  </a:lnTo>
                  <a:lnTo>
                    <a:pt x="23" y="32"/>
                  </a:lnTo>
                  <a:lnTo>
                    <a:pt x="28" y="27"/>
                  </a:lnTo>
                  <a:lnTo>
                    <a:pt x="34" y="25"/>
                  </a:lnTo>
                  <a:lnTo>
                    <a:pt x="40" y="21"/>
                  </a:lnTo>
                  <a:lnTo>
                    <a:pt x="47" y="17"/>
                  </a:lnTo>
                  <a:lnTo>
                    <a:pt x="53" y="15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70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5" y="10"/>
                  </a:lnTo>
                  <a:lnTo>
                    <a:pt x="90" y="13"/>
                  </a:lnTo>
                  <a:lnTo>
                    <a:pt x="92" y="17"/>
                  </a:lnTo>
                  <a:lnTo>
                    <a:pt x="90" y="21"/>
                  </a:lnTo>
                  <a:lnTo>
                    <a:pt x="87" y="25"/>
                  </a:lnTo>
                  <a:lnTo>
                    <a:pt x="81" y="34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8" name="Freeform 386"/>
            <p:cNvSpPr>
              <a:spLocks/>
            </p:cNvSpPr>
            <p:nvPr/>
          </p:nvSpPr>
          <p:spPr bwMode="auto">
            <a:xfrm>
              <a:off x="5213" y="1170"/>
              <a:ext cx="34" cy="64"/>
            </a:xfrm>
            <a:custGeom>
              <a:avLst/>
              <a:gdLst>
                <a:gd name="T0" fmla="*/ 6 w 143"/>
                <a:gd name="T1" fmla="*/ 15 h 269"/>
                <a:gd name="T2" fmla="*/ 5 w 143"/>
                <a:gd name="T3" fmla="*/ 14 h 269"/>
                <a:gd name="T4" fmla="*/ 5 w 143"/>
                <a:gd name="T5" fmla="*/ 12 h 269"/>
                <a:gd name="T6" fmla="*/ 4 w 143"/>
                <a:gd name="T7" fmla="*/ 10 h 269"/>
                <a:gd name="T8" fmla="*/ 4 w 143"/>
                <a:gd name="T9" fmla="*/ 10 h 269"/>
                <a:gd name="T10" fmla="*/ 3 w 143"/>
                <a:gd name="T11" fmla="*/ 8 h 269"/>
                <a:gd name="T12" fmla="*/ 2 w 143"/>
                <a:gd name="T13" fmla="*/ 7 h 269"/>
                <a:gd name="T14" fmla="*/ 2 w 143"/>
                <a:gd name="T15" fmla="*/ 6 h 269"/>
                <a:gd name="T16" fmla="*/ 1 w 143"/>
                <a:gd name="T17" fmla="*/ 5 h 269"/>
                <a:gd name="T18" fmla="*/ 1 w 143"/>
                <a:gd name="T19" fmla="*/ 3 h 269"/>
                <a:gd name="T20" fmla="*/ 0 w 143"/>
                <a:gd name="T21" fmla="*/ 2 h 269"/>
                <a:gd name="T22" fmla="*/ 0 w 143"/>
                <a:gd name="T23" fmla="*/ 1 h 269"/>
                <a:gd name="T24" fmla="*/ 0 w 143"/>
                <a:gd name="T25" fmla="*/ 0 h 269"/>
                <a:gd name="T26" fmla="*/ 1 w 143"/>
                <a:gd name="T27" fmla="*/ 1 h 269"/>
                <a:gd name="T28" fmla="*/ 2 w 143"/>
                <a:gd name="T29" fmla="*/ 1 h 269"/>
                <a:gd name="T30" fmla="*/ 2 w 143"/>
                <a:gd name="T31" fmla="*/ 2 h 269"/>
                <a:gd name="T32" fmla="*/ 3 w 143"/>
                <a:gd name="T33" fmla="*/ 4 h 269"/>
                <a:gd name="T34" fmla="*/ 4 w 143"/>
                <a:gd name="T35" fmla="*/ 5 h 269"/>
                <a:gd name="T36" fmla="*/ 5 w 143"/>
                <a:gd name="T37" fmla="*/ 7 h 269"/>
                <a:gd name="T38" fmla="*/ 6 w 143"/>
                <a:gd name="T39" fmla="*/ 9 h 269"/>
                <a:gd name="T40" fmla="*/ 6 w 143"/>
                <a:gd name="T41" fmla="*/ 10 h 269"/>
                <a:gd name="T42" fmla="*/ 7 w 143"/>
                <a:gd name="T43" fmla="*/ 12 h 269"/>
                <a:gd name="T44" fmla="*/ 8 w 143"/>
                <a:gd name="T45" fmla="*/ 13 h 269"/>
                <a:gd name="T46" fmla="*/ 8 w 143"/>
                <a:gd name="T47" fmla="*/ 14 h 269"/>
                <a:gd name="T48" fmla="*/ 8 w 143"/>
                <a:gd name="T49" fmla="*/ 15 h 269"/>
                <a:gd name="T50" fmla="*/ 7 w 143"/>
                <a:gd name="T51" fmla="*/ 13 h 269"/>
                <a:gd name="T52" fmla="*/ 6 w 143"/>
                <a:gd name="T53" fmla="*/ 12 h 269"/>
                <a:gd name="T54" fmla="*/ 6 w 143"/>
                <a:gd name="T55" fmla="*/ 10 h 269"/>
                <a:gd name="T56" fmla="*/ 5 w 143"/>
                <a:gd name="T57" fmla="*/ 9 h 269"/>
                <a:gd name="T58" fmla="*/ 4 w 143"/>
                <a:gd name="T59" fmla="*/ 7 h 269"/>
                <a:gd name="T60" fmla="*/ 4 w 143"/>
                <a:gd name="T61" fmla="*/ 6 h 269"/>
                <a:gd name="T62" fmla="*/ 3 w 143"/>
                <a:gd name="T63" fmla="*/ 5 h 269"/>
                <a:gd name="T64" fmla="*/ 2 w 143"/>
                <a:gd name="T65" fmla="*/ 3 h 269"/>
                <a:gd name="T66" fmla="*/ 1 w 143"/>
                <a:gd name="T67" fmla="*/ 2 h 269"/>
                <a:gd name="T68" fmla="*/ 1 w 143"/>
                <a:gd name="T69" fmla="*/ 1 h 269"/>
                <a:gd name="T70" fmla="*/ 1 w 143"/>
                <a:gd name="T71" fmla="*/ 3 h 269"/>
                <a:gd name="T72" fmla="*/ 2 w 143"/>
                <a:gd name="T73" fmla="*/ 4 h 269"/>
                <a:gd name="T74" fmla="*/ 2 w 143"/>
                <a:gd name="T75" fmla="*/ 5 h 269"/>
                <a:gd name="T76" fmla="*/ 3 w 143"/>
                <a:gd name="T77" fmla="*/ 7 h 269"/>
                <a:gd name="T78" fmla="*/ 4 w 143"/>
                <a:gd name="T79" fmla="*/ 8 h 269"/>
                <a:gd name="T80" fmla="*/ 4 w 143"/>
                <a:gd name="T81" fmla="*/ 10 h 269"/>
                <a:gd name="T82" fmla="*/ 5 w 143"/>
                <a:gd name="T83" fmla="*/ 11 h 269"/>
                <a:gd name="T84" fmla="*/ 5 w 143"/>
                <a:gd name="T85" fmla="*/ 12 h 269"/>
                <a:gd name="T86" fmla="*/ 6 w 143"/>
                <a:gd name="T87" fmla="*/ 14 h 269"/>
                <a:gd name="T88" fmla="*/ 7 w 143"/>
                <a:gd name="T89" fmla="*/ 15 h 269"/>
                <a:gd name="T90" fmla="*/ 6 w 143"/>
                <a:gd name="T91" fmla="*/ 1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269"/>
                <a:gd name="T140" fmla="*/ 143 w 143"/>
                <a:gd name="T141" fmla="*/ 269 h 2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269">
                  <a:moveTo>
                    <a:pt x="107" y="269"/>
                  </a:moveTo>
                  <a:lnTo>
                    <a:pt x="105" y="266"/>
                  </a:lnTo>
                  <a:lnTo>
                    <a:pt x="103" y="258"/>
                  </a:lnTo>
                  <a:lnTo>
                    <a:pt x="99" y="252"/>
                  </a:lnTo>
                  <a:lnTo>
                    <a:pt x="97" y="245"/>
                  </a:lnTo>
                  <a:lnTo>
                    <a:pt x="92" y="239"/>
                  </a:lnTo>
                  <a:lnTo>
                    <a:pt x="90" y="230"/>
                  </a:lnTo>
                  <a:lnTo>
                    <a:pt x="84" y="222"/>
                  </a:lnTo>
                  <a:lnTo>
                    <a:pt x="79" y="211"/>
                  </a:lnTo>
                  <a:lnTo>
                    <a:pt x="77" y="200"/>
                  </a:lnTo>
                  <a:lnTo>
                    <a:pt x="73" y="190"/>
                  </a:lnTo>
                  <a:lnTo>
                    <a:pt x="69" y="185"/>
                  </a:lnTo>
                  <a:lnTo>
                    <a:pt x="67" y="179"/>
                  </a:lnTo>
                  <a:lnTo>
                    <a:pt x="65" y="173"/>
                  </a:lnTo>
                  <a:lnTo>
                    <a:pt x="62" y="168"/>
                  </a:lnTo>
                  <a:lnTo>
                    <a:pt x="56" y="156"/>
                  </a:lnTo>
                  <a:lnTo>
                    <a:pt x="52" y="147"/>
                  </a:lnTo>
                  <a:lnTo>
                    <a:pt x="50" y="141"/>
                  </a:lnTo>
                  <a:lnTo>
                    <a:pt x="45" y="134"/>
                  </a:lnTo>
                  <a:lnTo>
                    <a:pt x="43" y="128"/>
                  </a:lnTo>
                  <a:lnTo>
                    <a:pt x="41" y="121"/>
                  </a:lnTo>
                  <a:lnTo>
                    <a:pt x="39" y="117"/>
                  </a:lnTo>
                  <a:lnTo>
                    <a:pt x="37" y="111"/>
                  </a:lnTo>
                  <a:lnTo>
                    <a:pt x="35" y="104"/>
                  </a:lnTo>
                  <a:lnTo>
                    <a:pt x="33" y="100"/>
                  </a:lnTo>
                  <a:lnTo>
                    <a:pt x="26" y="87"/>
                  </a:lnTo>
                  <a:lnTo>
                    <a:pt x="22" y="79"/>
                  </a:lnTo>
                  <a:lnTo>
                    <a:pt x="18" y="68"/>
                  </a:lnTo>
                  <a:lnTo>
                    <a:pt x="15" y="60"/>
                  </a:lnTo>
                  <a:lnTo>
                    <a:pt x="11" y="49"/>
                  </a:lnTo>
                  <a:lnTo>
                    <a:pt x="7" y="43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22" y="11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3" y="25"/>
                  </a:lnTo>
                  <a:lnTo>
                    <a:pt x="37" y="30"/>
                  </a:lnTo>
                  <a:lnTo>
                    <a:pt x="39" y="36"/>
                  </a:lnTo>
                  <a:lnTo>
                    <a:pt x="43" y="43"/>
                  </a:lnTo>
                  <a:lnTo>
                    <a:pt x="45" y="49"/>
                  </a:lnTo>
                  <a:lnTo>
                    <a:pt x="50" y="57"/>
                  </a:lnTo>
                  <a:lnTo>
                    <a:pt x="54" y="66"/>
                  </a:lnTo>
                  <a:lnTo>
                    <a:pt x="58" y="75"/>
                  </a:lnTo>
                  <a:lnTo>
                    <a:pt x="62" y="85"/>
                  </a:lnTo>
                  <a:lnTo>
                    <a:pt x="67" y="94"/>
                  </a:lnTo>
                  <a:lnTo>
                    <a:pt x="73" y="104"/>
                  </a:lnTo>
                  <a:lnTo>
                    <a:pt x="77" y="113"/>
                  </a:lnTo>
                  <a:lnTo>
                    <a:pt x="82" y="124"/>
                  </a:lnTo>
                  <a:lnTo>
                    <a:pt x="88" y="134"/>
                  </a:lnTo>
                  <a:lnTo>
                    <a:pt x="94" y="145"/>
                  </a:lnTo>
                  <a:lnTo>
                    <a:pt x="99" y="156"/>
                  </a:lnTo>
                  <a:lnTo>
                    <a:pt x="103" y="164"/>
                  </a:lnTo>
                  <a:lnTo>
                    <a:pt x="107" y="173"/>
                  </a:lnTo>
                  <a:lnTo>
                    <a:pt x="111" y="183"/>
                  </a:lnTo>
                  <a:lnTo>
                    <a:pt x="116" y="192"/>
                  </a:lnTo>
                  <a:lnTo>
                    <a:pt x="120" y="200"/>
                  </a:lnTo>
                  <a:lnTo>
                    <a:pt x="124" y="209"/>
                  </a:lnTo>
                  <a:lnTo>
                    <a:pt x="129" y="217"/>
                  </a:lnTo>
                  <a:lnTo>
                    <a:pt x="131" y="224"/>
                  </a:lnTo>
                  <a:lnTo>
                    <a:pt x="135" y="230"/>
                  </a:lnTo>
                  <a:lnTo>
                    <a:pt x="137" y="235"/>
                  </a:lnTo>
                  <a:lnTo>
                    <a:pt x="139" y="241"/>
                  </a:lnTo>
                  <a:lnTo>
                    <a:pt x="143" y="247"/>
                  </a:lnTo>
                  <a:lnTo>
                    <a:pt x="143" y="252"/>
                  </a:lnTo>
                  <a:lnTo>
                    <a:pt x="137" y="260"/>
                  </a:lnTo>
                  <a:lnTo>
                    <a:pt x="135" y="258"/>
                  </a:lnTo>
                  <a:lnTo>
                    <a:pt x="131" y="249"/>
                  </a:lnTo>
                  <a:lnTo>
                    <a:pt x="129" y="243"/>
                  </a:lnTo>
                  <a:lnTo>
                    <a:pt x="124" y="237"/>
                  </a:lnTo>
                  <a:lnTo>
                    <a:pt x="122" y="230"/>
                  </a:lnTo>
                  <a:lnTo>
                    <a:pt x="118" y="224"/>
                  </a:lnTo>
                  <a:lnTo>
                    <a:pt x="114" y="213"/>
                  </a:lnTo>
                  <a:lnTo>
                    <a:pt x="109" y="205"/>
                  </a:lnTo>
                  <a:lnTo>
                    <a:pt x="105" y="194"/>
                  </a:lnTo>
                  <a:lnTo>
                    <a:pt x="101" y="185"/>
                  </a:lnTo>
                  <a:lnTo>
                    <a:pt x="97" y="173"/>
                  </a:lnTo>
                  <a:lnTo>
                    <a:pt x="90" y="162"/>
                  </a:lnTo>
                  <a:lnTo>
                    <a:pt x="86" y="153"/>
                  </a:lnTo>
                  <a:lnTo>
                    <a:pt x="82" y="143"/>
                  </a:lnTo>
                  <a:lnTo>
                    <a:pt x="77" y="136"/>
                  </a:lnTo>
                  <a:lnTo>
                    <a:pt x="75" y="130"/>
                  </a:lnTo>
                  <a:lnTo>
                    <a:pt x="73" y="124"/>
                  </a:lnTo>
                  <a:lnTo>
                    <a:pt x="71" y="119"/>
                  </a:lnTo>
                  <a:lnTo>
                    <a:pt x="65" y="109"/>
                  </a:lnTo>
                  <a:lnTo>
                    <a:pt x="60" y="98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3" y="68"/>
                  </a:lnTo>
                  <a:lnTo>
                    <a:pt x="39" y="60"/>
                  </a:lnTo>
                  <a:lnTo>
                    <a:pt x="35" y="51"/>
                  </a:lnTo>
                  <a:lnTo>
                    <a:pt x="30" y="45"/>
                  </a:lnTo>
                  <a:lnTo>
                    <a:pt x="28" y="38"/>
                  </a:lnTo>
                  <a:lnTo>
                    <a:pt x="26" y="34"/>
                  </a:lnTo>
                  <a:lnTo>
                    <a:pt x="20" y="25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8" y="32"/>
                  </a:lnTo>
                  <a:lnTo>
                    <a:pt x="18" y="38"/>
                  </a:lnTo>
                  <a:lnTo>
                    <a:pt x="20" y="45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30" y="68"/>
                  </a:lnTo>
                  <a:lnTo>
                    <a:pt x="35" y="79"/>
                  </a:lnTo>
                  <a:lnTo>
                    <a:pt x="39" y="87"/>
                  </a:lnTo>
                  <a:lnTo>
                    <a:pt x="43" y="98"/>
                  </a:lnTo>
                  <a:lnTo>
                    <a:pt x="47" y="109"/>
                  </a:lnTo>
                  <a:lnTo>
                    <a:pt x="52" y="119"/>
                  </a:lnTo>
                  <a:lnTo>
                    <a:pt x="54" y="126"/>
                  </a:lnTo>
                  <a:lnTo>
                    <a:pt x="56" y="132"/>
                  </a:lnTo>
                  <a:lnTo>
                    <a:pt x="60" y="139"/>
                  </a:lnTo>
                  <a:lnTo>
                    <a:pt x="62" y="145"/>
                  </a:lnTo>
                  <a:lnTo>
                    <a:pt x="67" y="156"/>
                  </a:lnTo>
                  <a:lnTo>
                    <a:pt x="73" y="166"/>
                  </a:lnTo>
                  <a:lnTo>
                    <a:pt x="75" y="171"/>
                  </a:lnTo>
                  <a:lnTo>
                    <a:pt x="77" y="177"/>
                  </a:lnTo>
                  <a:lnTo>
                    <a:pt x="79" y="183"/>
                  </a:lnTo>
                  <a:lnTo>
                    <a:pt x="82" y="190"/>
                  </a:lnTo>
                  <a:lnTo>
                    <a:pt x="86" y="198"/>
                  </a:lnTo>
                  <a:lnTo>
                    <a:pt x="92" y="209"/>
                  </a:lnTo>
                  <a:lnTo>
                    <a:pt x="97" y="220"/>
                  </a:lnTo>
                  <a:lnTo>
                    <a:pt x="101" y="228"/>
                  </a:lnTo>
                  <a:lnTo>
                    <a:pt x="105" y="235"/>
                  </a:lnTo>
                  <a:lnTo>
                    <a:pt x="109" y="243"/>
                  </a:lnTo>
                  <a:lnTo>
                    <a:pt x="111" y="249"/>
                  </a:lnTo>
                  <a:lnTo>
                    <a:pt x="116" y="256"/>
                  </a:lnTo>
                  <a:lnTo>
                    <a:pt x="118" y="264"/>
                  </a:lnTo>
                  <a:lnTo>
                    <a:pt x="120" y="266"/>
                  </a:lnTo>
                  <a:lnTo>
                    <a:pt x="107" y="269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19" name="Freeform 387"/>
            <p:cNvSpPr>
              <a:spLocks/>
            </p:cNvSpPr>
            <p:nvPr/>
          </p:nvSpPr>
          <p:spPr bwMode="auto">
            <a:xfrm>
              <a:off x="5257" y="1218"/>
              <a:ext cx="84" cy="55"/>
            </a:xfrm>
            <a:custGeom>
              <a:avLst/>
              <a:gdLst>
                <a:gd name="T0" fmla="*/ 3 w 354"/>
                <a:gd name="T1" fmla="*/ 3 h 230"/>
                <a:gd name="T2" fmla="*/ 5 w 354"/>
                <a:gd name="T3" fmla="*/ 2 h 230"/>
                <a:gd name="T4" fmla="*/ 7 w 354"/>
                <a:gd name="T5" fmla="*/ 1 h 230"/>
                <a:gd name="T6" fmla="*/ 8 w 354"/>
                <a:gd name="T7" fmla="*/ 1 h 230"/>
                <a:gd name="T8" fmla="*/ 10 w 354"/>
                <a:gd name="T9" fmla="*/ 0 h 230"/>
                <a:gd name="T10" fmla="*/ 11 w 354"/>
                <a:gd name="T11" fmla="*/ 0 h 230"/>
                <a:gd name="T12" fmla="*/ 13 w 354"/>
                <a:gd name="T13" fmla="*/ 0 h 230"/>
                <a:gd name="T14" fmla="*/ 14 w 354"/>
                <a:gd name="T15" fmla="*/ 0 h 230"/>
                <a:gd name="T16" fmla="*/ 17 w 354"/>
                <a:gd name="T17" fmla="*/ 0 h 230"/>
                <a:gd name="T18" fmla="*/ 19 w 354"/>
                <a:gd name="T19" fmla="*/ 2 h 230"/>
                <a:gd name="T20" fmla="*/ 20 w 354"/>
                <a:gd name="T21" fmla="*/ 4 h 230"/>
                <a:gd name="T22" fmla="*/ 20 w 354"/>
                <a:gd name="T23" fmla="*/ 6 h 230"/>
                <a:gd name="T24" fmla="*/ 19 w 354"/>
                <a:gd name="T25" fmla="*/ 7 h 230"/>
                <a:gd name="T26" fmla="*/ 18 w 354"/>
                <a:gd name="T27" fmla="*/ 9 h 230"/>
                <a:gd name="T28" fmla="*/ 17 w 354"/>
                <a:gd name="T29" fmla="*/ 10 h 230"/>
                <a:gd name="T30" fmla="*/ 15 w 354"/>
                <a:gd name="T31" fmla="*/ 11 h 230"/>
                <a:gd name="T32" fmla="*/ 13 w 354"/>
                <a:gd name="T33" fmla="*/ 12 h 230"/>
                <a:gd name="T34" fmla="*/ 10 w 354"/>
                <a:gd name="T35" fmla="*/ 13 h 230"/>
                <a:gd name="T36" fmla="*/ 8 w 354"/>
                <a:gd name="T37" fmla="*/ 13 h 230"/>
                <a:gd name="T38" fmla="*/ 6 w 354"/>
                <a:gd name="T39" fmla="*/ 13 h 230"/>
                <a:gd name="T40" fmla="*/ 5 w 354"/>
                <a:gd name="T41" fmla="*/ 13 h 230"/>
                <a:gd name="T42" fmla="*/ 3 w 354"/>
                <a:gd name="T43" fmla="*/ 13 h 230"/>
                <a:gd name="T44" fmla="*/ 2 w 354"/>
                <a:gd name="T45" fmla="*/ 13 h 230"/>
                <a:gd name="T46" fmla="*/ 0 w 354"/>
                <a:gd name="T47" fmla="*/ 12 h 230"/>
                <a:gd name="T48" fmla="*/ 0 w 354"/>
                <a:gd name="T49" fmla="*/ 11 h 230"/>
                <a:gd name="T50" fmla="*/ 2 w 354"/>
                <a:gd name="T51" fmla="*/ 12 h 230"/>
                <a:gd name="T52" fmla="*/ 4 w 354"/>
                <a:gd name="T53" fmla="*/ 12 h 230"/>
                <a:gd name="T54" fmla="*/ 5 w 354"/>
                <a:gd name="T55" fmla="*/ 12 h 230"/>
                <a:gd name="T56" fmla="*/ 7 w 354"/>
                <a:gd name="T57" fmla="*/ 12 h 230"/>
                <a:gd name="T58" fmla="*/ 8 w 354"/>
                <a:gd name="T59" fmla="*/ 12 h 230"/>
                <a:gd name="T60" fmla="*/ 10 w 354"/>
                <a:gd name="T61" fmla="*/ 12 h 230"/>
                <a:gd name="T62" fmla="*/ 11 w 354"/>
                <a:gd name="T63" fmla="*/ 12 h 230"/>
                <a:gd name="T64" fmla="*/ 13 w 354"/>
                <a:gd name="T65" fmla="*/ 11 h 230"/>
                <a:gd name="T66" fmla="*/ 14 w 354"/>
                <a:gd name="T67" fmla="*/ 11 h 230"/>
                <a:gd name="T68" fmla="*/ 17 w 354"/>
                <a:gd name="T69" fmla="*/ 9 h 230"/>
                <a:gd name="T70" fmla="*/ 18 w 354"/>
                <a:gd name="T71" fmla="*/ 8 h 230"/>
                <a:gd name="T72" fmla="*/ 19 w 354"/>
                <a:gd name="T73" fmla="*/ 6 h 230"/>
                <a:gd name="T74" fmla="*/ 19 w 354"/>
                <a:gd name="T75" fmla="*/ 4 h 230"/>
                <a:gd name="T76" fmla="*/ 18 w 354"/>
                <a:gd name="T77" fmla="*/ 2 h 230"/>
                <a:gd name="T78" fmla="*/ 16 w 354"/>
                <a:gd name="T79" fmla="*/ 1 h 230"/>
                <a:gd name="T80" fmla="*/ 15 w 354"/>
                <a:gd name="T81" fmla="*/ 1 h 230"/>
                <a:gd name="T82" fmla="*/ 13 w 354"/>
                <a:gd name="T83" fmla="*/ 1 h 230"/>
                <a:gd name="T84" fmla="*/ 12 w 354"/>
                <a:gd name="T85" fmla="*/ 1 h 230"/>
                <a:gd name="T86" fmla="*/ 10 w 354"/>
                <a:gd name="T87" fmla="*/ 1 h 230"/>
                <a:gd name="T88" fmla="*/ 8 w 354"/>
                <a:gd name="T89" fmla="*/ 2 h 230"/>
                <a:gd name="T90" fmla="*/ 7 w 354"/>
                <a:gd name="T91" fmla="*/ 2 h 230"/>
                <a:gd name="T92" fmla="*/ 5 w 354"/>
                <a:gd name="T93" fmla="*/ 3 h 230"/>
                <a:gd name="T94" fmla="*/ 3 w 354"/>
                <a:gd name="T95" fmla="*/ 4 h 230"/>
                <a:gd name="T96" fmla="*/ 2 w 354"/>
                <a:gd name="T97" fmla="*/ 6 h 230"/>
                <a:gd name="T98" fmla="*/ 1 w 354"/>
                <a:gd name="T99" fmla="*/ 6 h 230"/>
                <a:gd name="T100" fmla="*/ 2 w 354"/>
                <a:gd name="T101" fmla="*/ 4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"/>
                <a:gd name="T154" fmla="*/ 0 h 230"/>
                <a:gd name="T155" fmla="*/ 354 w 354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" h="230">
                  <a:moveTo>
                    <a:pt x="45" y="63"/>
                  </a:moveTo>
                  <a:lnTo>
                    <a:pt x="47" y="61"/>
                  </a:lnTo>
                  <a:lnTo>
                    <a:pt x="53" y="59"/>
                  </a:lnTo>
                  <a:lnTo>
                    <a:pt x="58" y="57"/>
                  </a:lnTo>
                  <a:lnTo>
                    <a:pt x="64" y="53"/>
                  </a:lnTo>
                  <a:lnTo>
                    <a:pt x="68" y="51"/>
                  </a:lnTo>
                  <a:lnTo>
                    <a:pt x="77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0" y="34"/>
                  </a:lnTo>
                  <a:lnTo>
                    <a:pt x="109" y="32"/>
                  </a:lnTo>
                  <a:lnTo>
                    <a:pt x="120" y="27"/>
                  </a:lnTo>
                  <a:lnTo>
                    <a:pt x="130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5" y="19"/>
                  </a:lnTo>
                  <a:lnTo>
                    <a:pt x="152" y="17"/>
                  </a:lnTo>
                  <a:lnTo>
                    <a:pt x="162" y="12"/>
                  </a:lnTo>
                  <a:lnTo>
                    <a:pt x="175" y="10"/>
                  </a:lnTo>
                  <a:lnTo>
                    <a:pt x="179" y="8"/>
                  </a:lnTo>
                  <a:lnTo>
                    <a:pt x="184" y="6"/>
                  </a:lnTo>
                  <a:lnTo>
                    <a:pt x="190" y="4"/>
                  </a:lnTo>
                  <a:lnTo>
                    <a:pt x="196" y="4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2"/>
                  </a:lnTo>
                  <a:lnTo>
                    <a:pt x="275" y="2"/>
                  </a:lnTo>
                  <a:lnTo>
                    <a:pt x="286" y="6"/>
                  </a:lnTo>
                  <a:lnTo>
                    <a:pt x="297" y="8"/>
                  </a:lnTo>
                  <a:lnTo>
                    <a:pt x="305" y="14"/>
                  </a:lnTo>
                  <a:lnTo>
                    <a:pt x="314" y="21"/>
                  </a:lnTo>
                  <a:lnTo>
                    <a:pt x="324" y="27"/>
                  </a:lnTo>
                  <a:lnTo>
                    <a:pt x="331" y="34"/>
                  </a:lnTo>
                  <a:lnTo>
                    <a:pt x="337" y="40"/>
                  </a:lnTo>
                  <a:lnTo>
                    <a:pt x="344" y="49"/>
                  </a:lnTo>
                  <a:lnTo>
                    <a:pt x="346" y="57"/>
                  </a:lnTo>
                  <a:lnTo>
                    <a:pt x="348" y="63"/>
                  </a:lnTo>
                  <a:lnTo>
                    <a:pt x="352" y="72"/>
                  </a:lnTo>
                  <a:lnTo>
                    <a:pt x="354" y="78"/>
                  </a:lnTo>
                  <a:lnTo>
                    <a:pt x="354" y="87"/>
                  </a:lnTo>
                  <a:lnTo>
                    <a:pt x="354" y="95"/>
                  </a:lnTo>
                  <a:lnTo>
                    <a:pt x="352" y="102"/>
                  </a:lnTo>
                  <a:lnTo>
                    <a:pt x="350" y="108"/>
                  </a:lnTo>
                  <a:lnTo>
                    <a:pt x="350" y="117"/>
                  </a:lnTo>
                  <a:lnTo>
                    <a:pt x="346" y="125"/>
                  </a:lnTo>
                  <a:lnTo>
                    <a:pt x="344" y="132"/>
                  </a:lnTo>
                  <a:lnTo>
                    <a:pt x="337" y="138"/>
                  </a:lnTo>
                  <a:lnTo>
                    <a:pt x="333" y="147"/>
                  </a:lnTo>
                  <a:lnTo>
                    <a:pt x="326" y="153"/>
                  </a:lnTo>
                  <a:lnTo>
                    <a:pt x="320" y="159"/>
                  </a:lnTo>
                  <a:lnTo>
                    <a:pt x="314" y="166"/>
                  </a:lnTo>
                  <a:lnTo>
                    <a:pt x="307" y="172"/>
                  </a:lnTo>
                  <a:lnTo>
                    <a:pt x="299" y="179"/>
                  </a:lnTo>
                  <a:lnTo>
                    <a:pt x="290" y="185"/>
                  </a:lnTo>
                  <a:lnTo>
                    <a:pt x="282" y="191"/>
                  </a:lnTo>
                  <a:lnTo>
                    <a:pt x="275" y="198"/>
                  </a:lnTo>
                  <a:lnTo>
                    <a:pt x="265" y="202"/>
                  </a:lnTo>
                  <a:lnTo>
                    <a:pt x="254" y="206"/>
                  </a:lnTo>
                  <a:lnTo>
                    <a:pt x="245" y="209"/>
                  </a:lnTo>
                  <a:lnTo>
                    <a:pt x="237" y="213"/>
                  </a:lnTo>
                  <a:lnTo>
                    <a:pt x="226" y="217"/>
                  </a:lnTo>
                  <a:lnTo>
                    <a:pt x="216" y="219"/>
                  </a:lnTo>
                  <a:lnTo>
                    <a:pt x="207" y="221"/>
                  </a:lnTo>
                  <a:lnTo>
                    <a:pt x="196" y="226"/>
                  </a:lnTo>
                  <a:lnTo>
                    <a:pt x="186" y="226"/>
                  </a:lnTo>
                  <a:lnTo>
                    <a:pt x="175" y="226"/>
                  </a:lnTo>
                  <a:lnTo>
                    <a:pt x="166" y="228"/>
                  </a:lnTo>
                  <a:lnTo>
                    <a:pt x="158" y="228"/>
                  </a:lnTo>
                  <a:lnTo>
                    <a:pt x="147" y="228"/>
                  </a:lnTo>
                  <a:lnTo>
                    <a:pt x="137" y="230"/>
                  </a:lnTo>
                  <a:lnTo>
                    <a:pt x="130" y="230"/>
                  </a:lnTo>
                  <a:lnTo>
                    <a:pt x="122" y="230"/>
                  </a:lnTo>
                  <a:lnTo>
                    <a:pt x="111" y="230"/>
                  </a:lnTo>
                  <a:lnTo>
                    <a:pt x="105" y="230"/>
                  </a:lnTo>
                  <a:lnTo>
                    <a:pt x="96" y="230"/>
                  </a:lnTo>
                  <a:lnTo>
                    <a:pt x="90" y="230"/>
                  </a:lnTo>
                  <a:lnTo>
                    <a:pt x="81" y="230"/>
                  </a:lnTo>
                  <a:lnTo>
                    <a:pt x="75" y="230"/>
                  </a:lnTo>
                  <a:lnTo>
                    <a:pt x="68" y="230"/>
                  </a:lnTo>
                  <a:lnTo>
                    <a:pt x="62" y="230"/>
                  </a:lnTo>
                  <a:lnTo>
                    <a:pt x="55" y="228"/>
                  </a:lnTo>
                  <a:lnTo>
                    <a:pt x="49" y="228"/>
                  </a:lnTo>
                  <a:lnTo>
                    <a:pt x="43" y="226"/>
                  </a:lnTo>
                  <a:lnTo>
                    <a:pt x="38" y="226"/>
                  </a:lnTo>
                  <a:lnTo>
                    <a:pt x="30" y="221"/>
                  </a:lnTo>
                  <a:lnTo>
                    <a:pt x="21" y="219"/>
                  </a:lnTo>
                  <a:lnTo>
                    <a:pt x="15" y="217"/>
                  </a:lnTo>
                  <a:lnTo>
                    <a:pt x="9" y="213"/>
                  </a:lnTo>
                  <a:lnTo>
                    <a:pt x="4" y="211"/>
                  </a:lnTo>
                  <a:lnTo>
                    <a:pt x="2" y="209"/>
                  </a:lnTo>
                  <a:lnTo>
                    <a:pt x="0" y="202"/>
                  </a:lnTo>
                  <a:lnTo>
                    <a:pt x="6" y="202"/>
                  </a:lnTo>
                  <a:lnTo>
                    <a:pt x="9" y="202"/>
                  </a:lnTo>
                  <a:lnTo>
                    <a:pt x="15" y="202"/>
                  </a:lnTo>
                  <a:lnTo>
                    <a:pt x="19" y="204"/>
                  </a:lnTo>
                  <a:lnTo>
                    <a:pt x="28" y="209"/>
                  </a:lnTo>
                  <a:lnTo>
                    <a:pt x="36" y="209"/>
                  </a:lnTo>
                  <a:lnTo>
                    <a:pt x="45" y="211"/>
                  </a:lnTo>
                  <a:lnTo>
                    <a:pt x="53" y="213"/>
                  </a:lnTo>
                  <a:lnTo>
                    <a:pt x="66" y="215"/>
                  </a:lnTo>
                  <a:lnTo>
                    <a:pt x="70" y="215"/>
                  </a:lnTo>
                  <a:lnTo>
                    <a:pt x="75" y="217"/>
                  </a:lnTo>
                  <a:lnTo>
                    <a:pt x="81" y="217"/>
                  </a:lnTo>
                  <a:lnTo>
                    <a:pt x="90" y="219"/>
                  </a:lnTo>
                  <a:lnTo>
                    <a:pt x="96" y="219"/>
                  </a:lnTo>
                  <a:lnTo>
                    <a:pt x="102" y="219"/>
                  </a:lnTo>
                  <a:lnTo>
                    <a:pt x="109" y="219"/>
                  </a:lnTo>
                  <a:lnTo>
                    <a:pt x="115" y="221"/>
                  </a:lnTo>
                  <a:lnTo>
                    <a:pt x="122" y="219"/>
                  </a:lnTo>
                  <a:lnTo>
                    <a:pt x="128" y="219"/>
                  </a:lnTo>
                  <a:lnTo>
                    <a:pt x="137" y="217"/>
                  </a:lnTo>
                  <a:lnTo>
                    <a:pt x="143" y="217"/>
                  </a:lnTo>
                  <a:lnTo>
                    <a:pt x="149" y="217"/>
                  </a:lnTo>
                  <a:lnTo>
                    <a:pt x="156" y="215"/>
                  </a:lnTo>
                  <a:lnTo>
                    <a:pt x="162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84" y="211"/>
                  </a:lnTo>
                  <a:lnTo>
                    <a:pt x="190" y="209"/>
                  </a:lnTo>
                  <a:lnTo>
                    <a:pt x="196" y="209"/>
                  </a:lnTo>
                  <a:lnTo>
                    <a:pt x="203" y="206"/>
                  </a:lnTo>
                  <a:lnTo>
                    <a:pt x="209" y="204"/>
                  </a:lnTo>
                  <a:lnTo>
                    <a:pt x="216" y="202"/>
                  </a:lnTo>
                  <a:lnTo>
                    <a:pt x="222" y="202"/>
                  </a:lnTo>
                  <a:lnTo>
                    <a:pt x="228" y="198"/>
                  </a:lnTo>
                  <a:lnTo>
                    <a:pt x="235" y="196"/>
                  </a:lnTo>
                  <a:lnTo>
                    <a:pt x="241" y="194"/>
                  </a:lnTo>
                  <a:lnTo>
                    <a:pt x="245" y="191"/>
                  </a:lnTo>
                  <a:lnTo>
                    <a:pt x="256" y="185"/>
                  </a:lnTo>
                  <a:lnTo>
                    <a:pt x="269" y="181"/>
                  </a:lnTo>
                  <a:lnTo>
                    <a:pt x="277" y="174"/>
                  </a:lnTo>
                  <a:lnTo>
                    <a:pt x="288" y="168"/>
                  </a:lnTo>
                  <a:lnTo>
                    <a:pt x="297" y="162"/>
                  </a:lnTo>
                  <a:lnTo>
                    <a:pt x="305" y="155"/>
                  </a:lnTo>
                  <a:lnTo>
                    <a:pt x="312" y="147"/>
                  </a:lnTo>
                  <a:lnTo>
                    <a:pt x="318" y="138"/>
                  </a:lnTo>
                  <a:lnTo>
                    <a:pt x="322" y="132"/>
                  </a:lnTo>
                  <a:lnTo>
                    <a:pt x="329" y="123"/>
                  </a:lnTo>
                  <a:lnTo>
                    <a:pt x="331" y="113"/>
                  </a:lnTo>
                  <a:lnTo>
                    <a:pt x="335" y="104"/>
                  </a:lnTo>
                  <a:lnTo>
                    <a:pt x="335" y="95"/>
                  </a:lnTo>
                  <a:lnTo>
                    <a:pt x="337" y="87"/>
                  </a:lnTo>
                  <a:lnTo>
                    <a:pt x="337" y="78"/>
                  </a:lnTo>
                  <a:lnTo>
                    <a:pt x="335" y="68"/>
                  </a:lnTo>
                  <a:lnTo>
                    <a:pt x="333" y="61"/>
                  </a:lnTo>
                  <a:lnTo>
                    <a:pt x="329" y="53"/>
                  </a:lnTo>
                  <a:lnTo>
                    <a:pt x="324" y="46"/>
                  </a:lnTo>
                  <a:lnTo>
                    <a:pt x="318" y="38"/>
                  </a:lnTo>
                  <a:lnTo>
                    <a:pt x="312" y="32"/>
                  </a:lnTo>
                  <a:lnTo>
                    <a:pt x="303" y="27"/>
                  </a:lnTo>
                  <a:lnTo>
                    <a:pt x="297" y="25"/>
                  </a:lnTo>
                  <a:lnTo>
                    <a:pt x="292" y="23"/>
                  </a:lnTo>
                  <a:lnTo>
                    <a:pt x="286" y="21"/>
                  </a:lnTo>
                  <a:lnTo>
                    <a:pt x="280" y="21"/>
                  </a:lnTo>
                  <a:lnTo>
                    <a:pt x="273" y="19"/>
                  </a:lnTo>
                  <a:lnTo>
                    <a:pt x="267" y="17"/>
                  </a:lnTo>
                  <a:lnTo>
                    <a:pt x="260" y="17"/>
                  </a:lnTo>
                  <a:lnTo>
                    <a:pt x="254" y="17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3" y="17"/>
                  </a:lnTo>
                  <a:lnTo>
                    <a:pt x="226" y="17"/>
                  </a:lnTo>
                  <a:lnTo>
                    <a:pt x="218" y="17"/>
                  </a:lnTo>
                  <a:lnTo>
                    <a:pt x="211" y="19"/>
                  </a:lnTo>
                  <a:lnTo>
                    <a:pt x="205" y="21"/>
                  </a:lnTo>
                  <a:lnTo>
                    <a:pt x="198" y="23"/>
                  </a:lnTo>
                  <a:lnTo>
                    <a:pt x="190" y="23"/>
                  </a:lnTo>
                  <a:lnTo>
                    <a:pt x="181" y="25"/>
                  </a:lnTo>
                  <a:lnTo>
                    <a:pt x="175" y="25"/>
                  </a:lnTo>
                  <a:lnTo>
                    <a:pt x="166" y="27"/>
                  </a:lnTo>
                  <a:lnTo>
                    <a:pt x="160" y="27"/>
                  </a:lnTo>
                  <a:lnTo>
                    <a:pt x="152" y="29"/>
                  </a:lnTo>
                  <a:lnTo>
                    <a:pt x="145" y="32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6" y="38"/>
                  </a:lnTo>
                  <a:lnTo>
                    <a:pt x="120" y="40"/>
                  </a:lnTo>
                  <a:lnTo>
                    <a:pt x="115" y="44"/>
                  </a:lnTo>
                  <a:lnTo>
                    <a:pt x="102" y="49"/>
                  </a:lnTo>
                  <a:lnTo>
                    <a:pt x="96" y="55"/>
                  </a:lnTo>
                  <a:lnTo>
                    <a:pt x="85" y="57"/>
                  </a:lnTo>
                  <a:lnTo>
                    <a:pt x="77" y="61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1" y="83"/>
                  </a:lnTo>
                  <a:lnTo>
                    <a:pt x="45" y="87"/>
                  </a:lnTo>
                  <a:lnTo>
                    <a:pt x="41" y="93"/>
                  </a:lnTo>
                  <a:lnTo>
                    <a:pt x="32" y="100"/>
                  </a:lnTo>
                  <a:lnTo>
                    <a:pt x="26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19" y="95"/>
                  </a:lnTo>
                  <a:lnTo>
                    <a:pt x="19" y="89"/>
                  </a:lnTo>
                  <a:lnTo>
                    <a:pt x="21" y="83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0" name="Freeform 388"/>
            <p:cNvSpPr>
              <a:spLocks/>
            </p:cNvSpPr>
            <p:nvPr/>
          </p:nvSpPr>
          <p:spPr bwMode="auto">
            <a:xfrm>
              <a:off x="5236" y="1239"/>
              <a:ext cx="55" cy="50"/>
            </a:xfrm>
            <a:custGeom>
              <a:avLst/>
              <a:gdLst>
                <a:gd name="T0" fmla="*/ 4 w 232"/>
                <a:gd name="T1" fmla="*/ 0 h 209"/>
                <a:gd name="T2" fmla="*/ 3 w 232"/>
                <a:gd name="T3" fmla="*/ 0 h 209"/>
                <a:gd name="T4" fmla="*/ 2 w 232"/>
                <a:gd name="T5" fmla="*/ 0 h 209"/>
                <a:gd name="T6" fmla="*/ 2 w 232"/>
                <a:gd name="T7" fmla="*/ 0 h 209"/>
                <a:gd name="T8" fmla="*/ 1 w 232"/>
                <a:gd name="T9" fmla="*/ 1 h 209"/>
                <a:gd name="T10" fmla="*/ 0 w 232"/>
                <a:gd name="T11" fmla="*/ 1 h 209"/>
                <a:gd name="T12" fmla="*/ 0 w 232"/>
                <a:gd name="T13" fmla="*/ 2 h 209"/>
                <a:gd name="T14" fmla="*/ 0 w 232"/>
                <a:gd name="T15" fmla="*/ 3 h 209"/>
                <a:gd name="T16" fmla="*/ 0 w 232"/>
                <a:gd name="T17" fmla="*/ 3 h 209"/>
                <a:gd name="T18" fmla="*/ 0 w 232"/>
                <a:gd name="T19" fmla="*/ 4 h 209"/>
                <a:gd name="T20" fmla="*/ 1 w 232"/>
                <a:gd name="T21" fmla="*/ 5 h 209"/>
                <a:gd name="T22" fmla="*/ 1 w 232"/>
                <a:gd name="T23" fmla="*/ 6 h 209"/>
                <a:gd name="T24" fmla="*/ 2 w 232"/>
                <a:gd name="T25" fmla="*/ 7 h 209"/>
                <a:gd name="T26" fmla="*/ 3 w 232"/>
                <a:gd name="T27" fmla="*/ 8 h 209"/>
                <a:gd name="T28" fmla="*/ 3 w 232"/>
                <a:gd name="T29" fmla="*/ 9 h 209"/>
                <a:gd name="T30" fmla="*/ 4 w 232"/>
                <a:gd name="T31" fmla="*/ 10 h 209"/>
                <a:gd name="T32" fmla="*/ 5 w 232"/>
                <a:gd name="T33" fmla="*/ 11 h 209"/>
                <a:gd name="T34" fmla="*/ 6 w 232"/>
                <a:gd name="T35" fmla="*/ 11 h 209"/>
                <a:gd name="T36" fmla="*/ 7 w 232"/>
                <a:gd name="T37" fmla="*/ 12 h 209"/>
                <a:gd name="T38" fmla="*/ 8 w 232"/>
                <a:gd name="T39" fmla="*/ 12 h 209"/>
                <a:gd name="T40" fmla="*/ 9 w 232"/>
                <a:gd name="T41" fmla="*/ 12 h 209"/>
                <a:gd name="T42" fmla="*/ 10 w 232"/>
                <a:gd name="T43" fmla="*/ 12 h 209"/>
                <a:gd name="T44" fmla="*/ 11 w 232"/>
                <a:gd name="T45" fmla="*/ 11 h 209"/>
                <a:gd name="T46" fmla="*/ 11 w 232"/>
                <a:gd name="T47" fmla="*/ 11 h 209"/>
                <a:gd name="T48" fmla="*/ 12 w 232"/>
                <a:gd name="T49" fmla="*/ 11 h 209"/>
                <a:gd name="T50" fmla="*/ 13 w 232"/>
                <a:gd name="T51" fmla="*/ 10 h 209"/>
                <a:gd name="T52" fmla="*/ 13 w 232"/>
                <a:gd name="T53" fmla="*/ 10 h 209"/>
                <a:gd name="T54" fmla="*/ 12 w 232"/>
                <a:gd name="T55" fmla="*/ 10 h 209"/>
                <a:gd name="T56" fmla="*/ 11 w 232"/>
                <a:gd name="T57" fmla="*/ 10 h 209"/>
                <a:gd name="T58" fmla="*/ 11 w 232"/>
                <a:gd name="T59" fmla="*/ 10 h 209"/>
                <a:gd name="T60" fmla="*/ 10 w 232"/>
                <a:gd name="T61" fmla="*/ 10 h 209"/>
                <a:gd name="T62" fmla="*/ 9 w 232"/>
                <a:gd name="T63" fmla="*/ 10 h 209"/>
                <a:gd name="T64" fmla="*/ 9 w 232"/>
                <a:gd name="T65" fmla="*/ 10 h 209"/>
                <a:gd name="T66" fmla="*/ 8 w 232"/>
                <a:gd name="T67" fmla="*/ 10 h 209"/>
                <a:gd name="T68" fmla="*/ 7 w 232"/>
                <a:gd name="T69" fmla="*/ 10 h 209"/>
                <a:gd name="T70" fmla="*/ 7 w 232"/>
                <a:gd name="T71" fmla="*/ 9 h 209"/>
                <a:gd name="T72" fmla="*/ 6 w 232"/>
                <a:gd name="T73" fmla="*/ 9 h 209"/>
                <a:gd name="T74" fmla="*/ 5 w 232"/>
                <a:gd name="T75" fmla="*/ 8 h 209"/>
                <a:gd name="T76" fmla="*/ 4 w 232"/>
                <a:gd name="T77" fmla="*/ 7 h 209"/>
                <a:gd name="T78" fmla="*/ 4 w 232"/>
                <a:gd name="T79" fmla="*/ 7 h 209"/>
                <a:gd name="T80" fmla="*/ 3 w 232"/>
                <a:gd name="T81" fmla="*/ 6 h 209"/>
                <a:gd name="T82" fmla="*/ 3 w 232"/>
                <a:gd name="T83" fmla="*/ 5 h 209"/>
                <a:gd name="T84" fmla="*/ 3 w 232"/>
                <a:gd name="T85" fmla="*/ 4 h 209"/>
                <a:gd name="T86" fmla="*/ 3 w 232"/>
                <a:gd name="T87" fmla="*/ 3 h 209"/>
                <a:gd name="T88" fmla="*/ 3 w 232"/>
                <a:gd name="T89" fmla="*/ 3 h 209"/>
                <a:gd name="T90" fmla="*/ 3 w 232"/>
                <a:gd name="T91" fmla="*/ 2 h 209"/>
                <a:gd name="T92" fmla="*/ 4 w 232"/>
                <a:gd name="T93" fmla="*/ 2 h 209"/>
                <a:gd name="T94" fmla="*/ 4 w 232"/>
                <a:gd name="T95" fmla="*/ 1 h 209"/>
                <a:gd name="T96" fmla="*/ 4 w 232"/>
                <a:gd name="T97" fmla="*/ 0 h 209"/>
                <a:gd name="T98" fmla="*/ 4 w 232"/>
                <a:gd name="T99" fmla="*/ 0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09"/>
                <a:gd name="T152" fmla="*/ 232 w 232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09">
                  <a:moveTo>
                    <a:pt x="74" y="4"/>
                  </a:moveTo>
                  <a:lnTo>
                    <a:pt x="68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4"/>
                  </a:lnTo>
                  <a:lnTo>
                    <a:pt x="29" y="6"/>
                  </a:lnTo>
                  <a:lnTo>
                    <a:pt x="25" y="9"/>
                  </a:lnTo>
                  <a:lnTo>
                    <a:pt x="19" y="11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2" y="83"/>
                  </a:lnTo>
                  <a:lnTo>
                    <a:pt x="17" y="92"/>
                  </a:lnTo>
                  <a:lnTo>
                    <a:pt x="21" y="102"/>
                  </a:lnTo>
                  <a:lnTo>
                    <a:pt x="27" y="113"/>
                  </a:lnTo>
                  <a:lnTo>
                    <a:pt x="34" y="122"/>
                  </a:lnTo>
                  <a:lnTo>
                    <a:pt x="40" y="132"/>
                  </a:lnTo>
                  <a:lnTo>
                    <a:pt x="46" y="141"/>
                  </a:lnTo>
                  <a:lnTo>
                    <a:pt x="53" y="152"/>
                  </a:lnTo>
                  <a:lnTo>
                    <a:pt x="59" y="160"/>
                  </a:lnTo>
                  <a:lnTo>
                    <a:pt x="68" y="169"/>
                  </a:lnTo>
                  <a:lnTo>
                    <a:pt x="76" y="177"/>
                  </a:lnTo>
                  <a:lnTo>
                    <a:pt x="85" y="186"/>
                  </a:lnTo>
                  <a:lnTo>
                    <a:pt x="93" y="190"/>
                  </a:lnTo>
                  <a:lnTo>
                    <a:pt x="104" y="196"/>
                  </a:lnTo>
                  <a:lnTo>
                    <a:pt x="113" y="201"/>
                  </a:lnTo>
                  <a:lnTo>
                    <a:pt x="123" y="205"/>
                  </a:lnTo>
                  <a:lnTo>
                    <a:pt x="132" y="205"/>
                  </a:lnTo>
                  <a:lnTo>
                    <a:pt x="140" y="207"/>
                  </a:lnTo>
                  <a:lnTo>
                    <a:pt x="149" y="207"/>
                  </a:lnTo>
                  <a:lnTo>
                    <a:pt x="157" y="209"/>
                  </a:lnTo>
                  <a:lnTo>
                    <a:pt x="162" y="207"/>
                  </a:lnTo>
                  <a:lnTo>
                    <a:pt x="170" y="207"/>
                  </a:lnTo>
                  <a:lnTo>
                    <a:pt x="177" y="205"/>
                  </a:lnTo>
                  <a:lnTo>
                    <a:pt x="183" y="203"/>
                  </a:lnTo>
                  <a:lnTo>
                    <a:pt x="189" y="201"/>
                  </a:lnTo>
                  <a:lnTo>
                    <a:pt x="194" y="196"/>
                  </a:lnTo>
                  <a:lnTo>
                    <a:pt x="200" y="194"/>
                  </a:lnTo>
                  <a:lnTo>
                    <a:pt x="207" y="190"/>
                  </a:lnTo>
                  <a:lnTo>
                    <a:pt x="211" y="188"/>
                  </a:lnTo>
                  <a:lnTo>
                    <a:pt x="217" y="184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32" y="171"/>
                  </a:lnTo>
                  <a:lnTo>
                    <a:pt x="228" y="169"/>
                  </a:lnTo>
                  <a:lnTo>
                    <a:pt x="221" y="169"/>
                  </a:lnTo>
                  <a:lnTo>
                    <a:pt x="215" y="169"/>
                  </a:lnTo>
                  <a:lnTo>
                    <a:pt x="204" y="169"/>
                  </a:lnTo>
                  <a:lnTo>
                    <a:pt x="194" y="171"/>
                  </a:lnTo>
                  <a:lnTo>
                    <a:pt x="189" y="169"/>
                  </a:lnTo>
                  <a:lnTo>
                    <a:pt x="183" y="169"/>
                  </a:lnTo>
                  <a:lnTo>
                    <a:pt x="177" y="169"/>
                  </a:lnTo>
                  <a:lnTo>
                    <a:pt x="170" y="169"/>
                  </a:lnTo>
                  <a:lnTo>
                    <a:pt x="164" y="169"/>
                  </a:lnTo>
                  <a:lnTo>
                    <a:pt x="160" y="169"/>
                  </a:lnTo>
                  <a:lnTo>
                    <a:pt x="153" y="169"/>
                  </a:lnTo>
                  <a:lnTo>
                    <a:pt x="149" y="169"/>
                  </a:lnTo>
                  <a:lnTo>
                    <a:pt x="142" y="169"/>
                  </a:lnTo>
                  <a:lnTo>
                    <a:pt x="136" y="166"/>
                  </a:lnTo>
                  <a:lnTo>
                    <a:pt x="130" y="166"/>
                  </a:lnTo>
                  <a:lnTo>
                    <a:pt x="125" y="164"/>
                  </a:lnTo>
                  <a:lnTo>
                    <a:pt x="117" y="162"/>
                  </a:lnTo>
                  <a:lnTo>
                    <a:pt x="110" y="158"/>
                  </a:lnTo>
                  <a:lnTo>
                    <a:pt x="104" y="154"/>
                  </a:lnTo>
                  <a:lnTo>
                    <a:pt x="96" y="147"/>
                  </a:lnTo>
                  <a:lnTo>
                    <a:pt x="89" y="141"/>
                  </a:lnTo>
                  <a:lnTo>
                    <a:pt x="85" y="134"/>
                  </a:lnTo>
                  <a:lnTo>
                    <a:pt x="78" y="128"/>
                  </a:lnTo>
                  <a:lnTo>
                    <a:pt x="74" y="122"/>
                  </a:lnTo>
                  <a:lnTo>
                    <a:pt x="68" y="115"/>
                  </a:lnTo>
                  <a:lnTo>
                    <a:pt x="66" y="109"/>
                  </a:lnTo>
                  <a:lnTo>
                    <a:pt x="61" y="100"/>
                  </a:lnTo>
                  <a:lnTo>
                    <a:pt x="57" y="94"/>
                  </a:lnTo>
                  <a:lnTo>
                    <a:pt x="55" y="85"/>
                  </a:lnTo>
                  <a:lnTo>
                    <a:pt x="53" y="81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51" y="60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53" y="45"/>
                  </a:lnTo>
                  <a:lnTo>
                    <a:pt x="55" y="38"/>
                  </a:lnTo>
                  <a:lnTo>
                    <a:pt x="59" y="36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76" y="17"/>
                  </a:lnTo>
                  <a:lnTo>
                    <a:pt x="81" y="13"/>
                  </a:lnTo>
                  <a:lnTo>
                    <a:pt x="78" y="9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621" name="Freeform 389"/>
            <p:cNvSpPr>
              <a:spLocks/>
            </p:cNvSpPr>
            <p:nvPr/>
          </p:nvSpPr>
          <p:spPr bwMode="auto">
            <a:xfrm>
              <a:off x="5303" y="1205"/>
              <a:ext cx="53" cy="63"/>
            </a:xfrm>
            <a:custGeom>
              <a:avLst/>
              <a:gdLst>
                <a:gd name="T0" fmla="*/ 1 w 224"/>
                <a:gd name="T1" fmla="*/ 1 h 265"/>
                <a:gd name="T2" fmla="*/ 2 w 224"/>
                <a:gd name="T3" fmla="*/ 0 h 265"/>
                <a:gd name="T4" fmla="*/ 3 w 224"/>
                <a:gd name="T5" fmla="*/ 0 h 265"/>
                <a:gd name="T6" fmla="*/ 3 w 224"/>
                <a:gd name="T7" fmla="*/ 0 h 265"/>
                <a:gd name="T8" fmla="*/ 4 w 224"/>
                <a:gd name="T9" fmla="*/ 0 h 265"/>
                <a:gd name="T10" fmla="*/ 5 w 224"/>
                <a:gd name="T11" fmla="*/ 0 h 265"/>
                <a:gd name="T12" fmla="*/ 6 w 224"/>
                <a:gd name="T13" fmla="*/ 1 h 265"/>
                <a:gd name="T14" fmla="*/ 7 w 224"/>
                <a:gd name="T15" fmla="*/ 2 h 265"/>
                <a:gd name="T16" fmla="*/ 8 w 224"/>
                <a:gd name="T17" fmla="*/ 3 h 265"/>
                <a:gd name="T18" fmla="*/ 8 w 224"/>
                <a:gd name="T19" fmla="*/ 3 h 265"/>
                <a:gd name="T20" fmla="*/ 9 w 224"/>
                <a:gd name="T21" fmla="*/ 4 h 265"/>
                <a:gd name="T22" fmla="*/ 9 w 224"/>
                <a:gd name="T23" fmla="*/ 5 h 265"/>
                <a:gd name="T24" fmla="*/ 10 w 224"/>
                <a:gd name="T25" fmla="*/ 5 h 265"/>
                <a:gd name="T26" fmla="*/ 10 w 224"/>
                <a:gd name="T27" fmla="*/ 6 h 265"/>
                <a:gd name="T28" fmla="*/ 11 w 224"/>
                <a:gd name="T29" fmla="*/ 7 h 265"/>
                <a:gd name="T30" fmla="*/ 11 w 224"/>
                <a:gd name="T31" fmla="*/ 8 h 265"/>
                <a:gd name="T32" fmla="*/ 12 w 224"/>
                <a:gd name="T33" fmla="*/ 8 h 265"/>
                <a:gd name="T34" fmla="*/ 12 w 224"/>
                <a:gd name="T35" fmla="*/ 9 h 265"/>
                <a:gd name="T36" fmla="*/ 12 w 224"/>
                <a:gd name="T37" fmla="*/ 10 h 265"/>
                <a:gd name="T38" fmla="*/ 13 w 224"/>
                <a:gd name="T39" fmla="*/ 11 h 265"/>
                <a:gd name="T40" fmla="*/ 12 w 224"/>
                <a:gd name="T41" fmla="*/ 12 h 265"/>
                <a:gd name="T42" fmla="*/ 12 w 224"/>
                <a:gd name="T43" fmla="*/ 12 h 265"/>
                <a:gd name="T44" fmla="*/ 11 w 224"/>
                <a:gd name="T45" fmla="*/ 13 h 265"/>
                <a:gd name="T46" fmla="*/ 10 w 224"/>
                <a:gd name="T47" fmla="*/ 14 h 265"/>
                <a:gd name="T48" fmla="*/ 9 w 224"/>
                <a:gd name="T49" fmla="*/ 14 h 265"/>
                <a:gd name="T50" fmla="*/ 8 w 224"/>
                <a:gd name="T51" fmla="*/ 15 h 265"/>
                <a:gd name="T52" fmla="*/ 7 w 224"/>
                <a:gd name="T53" fmla="*/ 15 h 265"/>
                <a:gd name="T54" fmla="*/ 7 w 224"/>
                <a:gd name="T55" fmla="*/ 15 h 265"/>
                <a:gd name="T56" fmla="*/ 7 w 224"/>
                <a:gd name="T57" fmla="*/ 15 h 265"/>
                <a:gd name="T58" fmla="*/ 7 w 224"/>
                <a:gd name="T59" fmla="*/ 14 h 265"/>
                <a:gd name="T60" fmla="*/ 8 w 224"/>
                <a:gd name="T61" fmla="*/ 13 h 265"/>
                <a:gd name="T62" fmla="*/ 9 w 224"/>
                <a:gd name="T63" fmla="*/ 12 h 265"/>
                <a:gd name="T64" fmla="*/ 9 w 224"/>
                <a:gd name="T65" fmla="*/ 11 h 265"/>
                <a:gd name="T66" fmla="*/ 10 w 224"/>
                <a:gd name="T67" fmla="*/ 10 h 265"/>
                <a:gd name="T68" fmla="*/ 10 w 224"/>
                <a:gd name="T69" fmla="*/ 9 h 265"/>
                <a:gd name="T70" fmla="*/ 10 w 224"/>
                <a:gd name="T71" fmla="*/ 8 h 265"/>
                <a:gd name="T72" fmla="*/ 10 w 224"/>
                <a:gd name="T73" fmla="*/ 7 h 265"/>
                <a:gd name="T74" fmla="*/ 9 w 224"/>
                <a:gd name="T75" fmla="*/ 6 h 265"/>
                <a:gd name="T76" fmla="*/ 9 w 224"/>
                <a:gd name="T77" fmla="*/ 5 h 265"/>
                <a:gd name="T78" fmla="*/ 8 w 224"/>
                <a:gd name="T79" fmla="*/ 5 h 265"/>
                <a:gd name="T80" fmla="*/ 8 w 224"/>
                <a:gd name="T81" fmla="*/ 4 h 265"/>
                <a:gd name="T82" fmla="*/ 7 w 224"/>
                <a:gd name="T83" fmla="*/ 4 h 265"/>
                <a:gd name="T84" fmla="*/ 6 w 224"/>
                <a:gd name="T85" fmla="*/ 3 h 265"/>
                <a:gd name="T86" fmla="*/ 6 w 224"/>
                <a:gd name="T87" fmla="*/ 3 h 265"/>
                <a:gd name="T88" fmla="*/ 5 w 224"/>
                <a:gd name="T89" fmla="*/ 2 h 265"/>
                <a:gd name="T90" fmla="*/ 4 w 224"/>
                <a:gd name="T91" fmla="*/ 2 h 265"/>
                <a:gd name="T92" fmla="*/ 3 w 224"/>
                <a:gd name="T93" fmla="*/ 2 h 265"/>
                <a:gd name="T94" fmla="*/ 3 w 224"/>
                <a:gd name="T95" fmla="*/ 2 h 265"/>
                <a:gd name="T96" fmla="*/ 2 w 224"/>
                <a:gd name="T97" fmla="*/ 2 h 265"/>
                <a:gd name="T98" fmla="*/ 1 w 224"/>
                <a:gd name="T99" fmla="*/ 2 h 265"/>
                <a:gd name="T100" fmla="*/ 1 w 224"/>
                <a:gd name="T101" fmla="*/ 2 h 265"/>
                <a:gd name="T102" fmla="*/ 0 w 224"/>
                <a:gd name="T103" fmla="*/ 2 h 265"/>
                <a:gd name="T104" fmla="*/ 0 w 224"/>
                <a:gd name="T105" fmla="*/ 1 h 265"/>
                <a:gd name="T106" fmla="*/ 1 w 224"/>
                <a:gd name="T107" fmla="*/ 1 h 2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4"/>
                <a:gd name="T163" fmla="*/ 0 h 265"/>
                <a:gd name="T164" fmla="*/ 224 w 224"/>
                <a:gd name="T165" fmla="*/ 265 h 2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4" h="265">
                  <a:moveTo>
                    <a:pt x="11" y="19"/>
                  </a:moveTo>
                  <a:lnTo>
                    <a:pt x="17" y="13"/>
                  </a:lnTo>
                  <a:lnTo>
                    <a:pt x="26" y="9"/>
                  </a:lnTo>
                  <a:lnTo>
                    <a:pt x="32" y="6"/>
                  </a:lnTo>
                  <a:lnTo>
                    <a:pt x="39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4"/>
                  </a:lnTo>
                  <a:lnTo>
                    <a:pt x="92" y="6"/>
                  </a:lnTo>
                  <a:lnTo>
                    <a:pt x="100" y="9"/>
                  </a:lnTo>
                  <a:lnTo>
                    <a:pt x="109" y="15"/>
                  </a:lnTo>
                  <a:lnTo>
                    <a:pt x="120" y="21"/>
                  </a:lnTo>
                  <a:lnTo>
                    <a:pt x="126" y="30"/>
                  </a:lnTo>
                  <a:lnTo>
                    <a:pt x="137" y="41"/>
                  </a:lnTo>
                  <a:lnTo>
                    <a:pt x="141" y="45"/>
                  </a:lnTo>
                  <a:lnTo>
                    <a:pt x="145" y="51"/>
                  </a:lnTo>
                  <a:lnTo>
                    <a:pt x="150" y="58"/>
                  </a:lnTo>
                  <a:lnTo>
                    <a:pt x="156" y="64"/>
                  </a:lnTo>
                  <a:lnTo>
                    <a:pt x="160" y="70"/>
                  </a:lnTo>
                  <a:lnTo>
                    <a:pt x="165" y="77"/>
                  </a:lnTo>
                  <a:lnTo>
                    <a:pt x="169" y="81"/>
                  </a:lnTo>
                  <a:lnTo>
                    <a:pt x="175" y="90"/>
                  </a:lnTo>
                  <a:lnTo>
                    <a:pt x="179" y="96"/>
                  </a:lnTo>
                  <a:lnTo>
                    <a:pt x="184" y="102"/>
                  </a:lnTo>
                  <a:lnTo>
                    <a:pt x="188" y="111"/>
                  </a:lnTo>
                  <a:lnTo>
                    <a:pt x="192" y="117"/>
                  </a:lnTo>
                  <a:lnTo>
                    <a:pt x="197" y="124"/>
                  </a:lnTo>
                  <a:lnTo>
                    <a:pt x="199" y="130"/>
                  </a:lnTo>
                  <a:lnTo>
                    <a:pt x="203" y="137"/>
                  </a:lnTo>
                  <a:lnTo>
                    <a:pt x="207" y="143"/>
                  </a:lnTo>
                  <a:lnTo>
                    <a:pt x="209" y="149"/>
                  </a:lnTo>
                  <a:lnTo>
                    <a:pt x="214" y="156"/>
                  </a:lnTo>
                  <a:lnTo>
                    <a:pt x="216" y="162"/>
                  </a:lnTo>
                  <a:lnTo>
                    <a:pt x="218" y="169"/>
                  </a:lnTo>
                  <a:lnTo>
                    <a:pt x="220" y="177"/>
                  </a:lnTo>
                  <a:lnTo>
                    <a:pt x="224" y="188"/>
                  </a:lnTo>
                  <a:lnTo>
                    <a:pt x="222" y="194"/>
                  </a:lnTo>
                  <a:lnTo>
                    <a:pt x="222" y="203"/>
                  </a:lnTo>
                  <a:lnTo>
                    <a:pt x="218" y="207"/>
                  </a:lnTo>
                  <a:lnTo>
                    <a:pt x="214" y="213"/>
                  </a:lnTo>
                  <a:lnTo>
                    <a:pt x="207" y="218"/>
                  </a:lnTo>
                  <a:lnTo>
                    <a:pt x="201" y="224"/>
                  </a:lnTo>
                  <a:lnTo>
                    <a:pt x="192" y="228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69" y="247"/>
                  </a:lnTo>
                  <a:lnTo>
                    <a:pt x="160" y="252"/>
                  </a:lnTo>
                  <a:lnTo>
                    <a:pt x="152" y="256"/>
                  </a:lnTo>
                  <a:lnTo>
                    <a:pt x="143" y="258"/>
                  </a:lnTo>
                  <a:lnTo>
                    <a:pt x="137" y="262"/>
                  </a:lnTo>
                  <a:lnTo>
                    <a:pt x="130" y="265"/>
                  </a:lnTo>
                  <a:lnTo>
                    <a:pt x="126" y="265"/>
                  </a:lnTo>
                  <a:lnTo>
                    <a:pt x="122" y="265"/>
                  </a:lnTo>
                  <a:lnTo>
                    <a:pt x="120" y="265"/>
                  </a:lnTo>
                  <a:lnTo>
                    <a:pt x="120" y="258"/>
                  </a:lnTo>
                  <a:lnTo>
                    <a:pt x="126" y="250"/>
                  </a:lnTo>
                  <a:lnTo>
                    <a:pt x="130" y="243"/>
                  </a:lnTo>
                  <a:lnTo>
                    <a:pt x="137" y="237"/>
                  </a:lnTo>
                  <a:lnTo>
                    <a:pt x="143" y="230"/>
                  </a:lnTo>
                  <a:lnTo>
                    <a:pt x="150" y="226"/>
                  </a:lnTo>
                  <a:lnTo>
                    <a:pt x="154" y="218"/>
                  </a:lnTo>
                  <a:lnTo>
                    <a:pt x="160" y="209"/>
                  </a:lnTo>
                  <a:lnTo>
                    <a:pt x="167" y="201"/>
                  </a:lnTo>
                  <a:lnTo>
                    <a:pt x="173" y="194"/>
                  </a:lnTo>
                  <a:lnTo>
                    <a:pt x="175" y="183"/>
                  </a:lnTo>
                  <a:lnTo>
                    <a:pt x="179" y="175"/>
                  </a:lnTo>
                  <a:lnTo>
                    <a:pt x="179" y="166"/>
                  </a:lnTo>
                  <a:lnTo>
                    <a:pt x="182" y="158"/>
                  </a:lnTo>
                  <a:lnTo>
                    <a:pt x="177" y="149"/>
                  </a:lnTo>
                  <a:lnTo>
                    <a:pt x="175" y="139"/>
                  </a:lnTo>
                  <a:lnTo>
                    <a:pt x="173" y="130"/>
                  </a:lnTo>
                  <a:lnTo>
                    <a:pt x="169" y="122"/>
                  </a:lnTo>
                  <a:lnTo>
                    <a:pt x="165" y="113"/>
                  </a:lnTo>
                  <a:lnTo>
                    <a:pt x="160" y="107"/>
                  </a:lnTo>
                  <a:lnTo>
                    <a:pt x="156" y="98"/>
                  </a:lnTo>
                  <a:lnTo>
                    <a:pt x="152" y="92"/>
                  </a:lnTo>
                  <a:lnTo>
                    <a:pt x="145" y="85"/>
                  </a:lnTo>
                  <a:lnTo>
                    <a:pt x="141" y="79"/>
                  </a:lnTo>
                  <a:lnTo>
                    <a:pt x="135" y="73"/>
                  </a:lnTo>
                  <a:lnTo>
                    <a:pt x="130" y="68"/>
                  </a:lnTo>
                  <a:lnTo>
                    <a:pt x="124" y="62"/>
                  </a:lnTo>
                  <a:lnTo>
                    <a:pt x="118" y="58"/>
                  </a:lnTo>
                  <a:lnTo>
                    <a:pt x="113" y="56"/>
                  </a:lnTo>
                  <a:lnTo>
                    <a:pt x="109" y="51"/>
                  </a:lnTo>
                  <a:lnTo>
                    <a:pt x="100" y="49"/>
                  </a:lnTo>
                  <a:lnTo>
                    <a:pt x="94" y="47"/>
                  </a:lnTo>
                  <a:lnTo>
                    <a:pt x="88" y="43"/>
                  </a:lnTo>
                  <a:lnTo>
                    <a:pt x="81" y="43"/>
                  </a:lnTo>
                  <a:lnTo>
                    <a:pt x="73" y="41"/>
                  </a:lnTo>
                  <a:lnTo>
                    <a:pt x="66" y="41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</p:grpSp>
      <p:sp>
        <p:nvSpPr>
          <p:cNvPr id="20527" name="Text Box 390"/>
          <p:cNvSpPr txBox="1">
            <a:spLocks noChangeArrowheads="1"/>
          </p:cNvSpPr>
          <p:nvPr/>
        </p:nvSpPr>
        <p:spPr bwMode="auto">
          <a:xfrm>
            <a:off x="6057900" y="1181100"/>
            <a:ext cx="1028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Mobile Banking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(TBD)</a:t>
            </a:r>
          </a:p>
        </p:txBody>
      </p:sp>
      <p:grpSp>
        <p:nvGrpSpPr>
          <p:cNvPr id="20528" name="Group 391"/>
          <p:cNvGrpSpPr>
            <a:grpSpLocks/>
          </p:cNvGrpSpPr>
          <p:nvPr/>
        </p:nvGrpSpPr>
        <p:grpSpPr bwMode="auto">
          <a:xfrm>
            <a:off x="7181850" y="692150"/>
            <a:ext cx="352425" cy="431800"/>
            <a:chOff x="5193" y="1162"/>
            <a:chExt cx="272" cy="317"/>
          </a:xfrm>
        </p:grpSpPr>
        <p:sp>
          <p:nvSpPr>
            <p:cNvPr id="20562" name="Rectangle 392"/>
            <p:cNvSpPr>
              <a:spLocks noChangeArrowheads="1"/>
            </p:cNvSpPr>
            <p:nvPr/>
          </p:nvSpPr>
          <p:spPr bwMode="auto">
            <a:xfrm rot="-1191501">
              <a:off x="5193" y="1172"/>
              <a:ext cx="258" cy="24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3" name="Freeform 393"/>
            <p:cNvSpPr>
              <a:spLocks/>
            </p:cNvSpPr>
            <p:nvPr/>
          </p:nvSpPr>
          <p:spPr bwMode="auto">
            <a:xfrm>
              <a:off x="5229" y="1198"/>
              <a:ext cx="235" cy="280"/>
            </a:xfrm>
            <a:custGeom>
              <a:avLst/>
              <a:gdLst>
                <a:gd name="T0" fmla="*/ 7 w 990"/>
                <a:gd name="T1" fmla="*/ 6 h 1182"/>
                <a:gd name="T2" fmla="*/ 9 w 990"/>
                <a:gd name="T3" fmla="*/ 5 h 1182"/>
                <a:gd name="T4" fmla="*/ 11 w 990"/>
                <a:gd name="T5" fmla="*/ 4 h 1182"/>
                <a:gd name="T6" fmla="*/ 14 w 990"/>
                <a:gd name="T7" fmla="*/ 3 h 1182"/>
                <a:gd name="T8" fmla="*/ 16 w 990"/>
                <a:gd name="T9" fmla="*/ 2 h 1182"/>
                <a:gd name="T10" fmla="*/ 19 w 990"/>
                <a:gd name="T11" fmla="*/ 1 h 1182"/>
                <a:gd name="T12" fmla="*/ 21 w 990"/>
                <a:gd name="T13" fmla="*/ 0 h 1182"/>
                <a:gd name="T14" fmla="*/ 24 w 990"/>
                <a:gd name="T15" fmla="*/ 0 h 1182"/>
                <a:gd name="T16" fmla="*/ 25 w 990"/>
                <a:gd name="T17" fmla="*/ 2 h 1182"/>
                <a:gd name="T18" fmla="*/ 27 w 990"/>
                <a:gd name="T19" fmla="*/ 4 h 1182"/>
                <a:gd name="T20" fmla="*/ 29 w 990"/>
                <a:gd name="T21" fmla="*/ 7 h 1182"/>
                <a:gd name="T22" fmla="*/ 30 w 990"/>
                <a:gd name="T23" fmla="*/ 10 h 1182"/>
                <a:gd name="T24" fmla="*/ 32 w 990"/>
                <a:gd name="T25" fmla="*/ 14 h 1182"/>
                <a:gd name="T26" fmla="*/ 34 w 990"/>
                <a:gd name="T27" fmla="*/ 17 h 1182"/>
                <a:gd name="T28" fmla="*/ 36 w 990"/>
                <a:gd name="T29" fmla="*/ 20 h 1182"/>
                <a:gd name="T30" fmla="*/ 37 w 990"/>
                <a:gd name="T31" fmla="*/ 23 h 1182"/>
                <a:gd name="T32" fmla="*/ 38 w 990"/>
                <a:gd name="T33" fmla="*/ 25 h 1182"/>
                <a:gd name="T34" fmla="*/ 39 w 990"/>
                <a:gd name="T35" fmla="*/ 25 h 1182"/>
                <a:gd name="T36" fmla="*/ 41 w 990"/>
                <a:gd name="T37" fmla="*/ 24 h 1182"/>
                <a:gd name="T38" fmla="*/ 44 w 990"/>
                <a:gd name="T39" fmla="*/ 23 h 1182"/>
                <a:gd name="T40" fmla="*/ 46 w 990"/>
                <a:gd name="T41" fmla="*/ 23 h 1182"/>
                <a:gd name="T42" fmla="*/ 49 w 990"/>
                <a:gd name="T43" fmla="*/ 22 h 1182"/>
                <a:gd name="T44" fmla="*/ 52 w 990"/>
                <a:gd name="T45" fmla="*/ 21 h 1182"/>
                <a:gd name="T46" fmla="*/ 55 w 990"/>
                <a:gd name="T47" fmla="*/ 21 h 1182"/>
                <a:gd name="T48" fmla="*/ 56 w 990"/>
                <a:gd name="T49" fmla="*/ 23 h 1182"/>
                <a:gd name="T50" fmla="*/ 55 w 990"/>
                <a:gd name="T51" fmla="*/ 25 h 1182"/>
                <a:gd name="T52" fmla="*/ 55 w 990"/>
                <a:gd name="T53" fmla="*/ 27 h 1182"/>
                <a:gd name="T54" fmla="*/ 54 w 990"/>
                <a:gd name="T55" fmla="*/ 31 h 1182"/>
                <a:gd name="T56" fmla="*/ 53 w 990"/>
                <a:gd name="T57" fmla="*/ 36 h 1182"/>
                <a:gd name="T58" fmla="*/ 52 w 990"/>
                <a:gd name="T59" fmla="*/ 40 h 1182"/>
                <a:gd name="T60" fmla="*/ 52 w 990"/>
                <a:gd name="T61" fmla="*/ 45 h 1182"/>
                <a:gd name="T62" fmla="*/ 51 w 990"/>
                <a:gd name="T63" fmla="*/ 49 h 1182"/>
                <a:gd name="T64" fmla="*/ 50 w 990"/>
                <a:gd name="T65" fmla="*/ 52 h 1182"/>
                <a:gd name="T66" fmla="*/ 49 w 990"/>
                <a:gd name="T67" fmla="*/ 55 h 1182"/>
                <a:gd name="T68" fmla="*/ 49 w 990"/>
                <a:gd name="T69" fmla="*/ 57 h 1182"/>
                <a:gd name="T70" fmla="*/ 46 w 990"/>
                <a:gd name="T71" fmla="*/ 59 h 1182"/>
                <a:gd name="T72" fmla="*/ 44 w 990"/>
                <a:gd name="T73" fmla="*/ 59 h 1182"/>
                <a:gd name="T74" fmla="*/ 41 w 990"/>
                <a:gd name="T75" fmla="*/ 61 h 1182"/>
                <a:gd name="T76" fmla="*/ 38 w 990"/>
                <a:gd name="T77" fmla="*/ 62 h 1182"/>
                <a:gd name="T78" fmla="*/ 35 w 990"/>
                <a:gd name="T79" fmla="*/ 63 h 1182"/>
                <a:gd name="T80" fmla="*/ 32 w 990"/>
                <a:gd name="T81" fmla="*/ 64 h 1182"/>
                <a:gd name="T82" fmla="*/ 29 w 990"/>
                <a:gd name="T83" fmla="*/ 65 h 1182"/>
                <a:gd name="T84" fmla="*/ 27 w 990"/>
                <a:gd name="T85" fmla="*/ 66 h 1182"/>
                <a:gd name="T86" fmla="*/ 25 w 990"/>
                <a:gd name="T87" fmla="*/ 66 h 1182"/>
                <a:gd name="T88" fmla="*/ 24 w 990"/>
                <a:gd name="T89" fmla="*/ 66 h 1182"/>
                <a:gd name="T90" fmla="*/ 21 w 990"/>
                <a:gd name="T91" fmla="*/ 64 h 1182"/>
                <a:gd name="T92" fmla="*/ 20 w 990"/>
                <a:gd name="T93" fmla="*/ 62 h 1182"/>
                <a:gd name="T94" fmla="*/ 19 w 990"/>
                <a:gd name="T95" fmla="*/ 59 h 1182"/>
                <a:gd name="T96" fmla="*/ 17 w 990"/>
                <a:gd name="T97" fmla="*/ 56 h 1182"/>
                <a:gd name="T98" fmla="*/ 14 w 990"/>
                <a:gd name="T99" fmla="*/ 51 h 1182"/>
                <a:gd name="T100" fmla="*/ 11 w 990"/>
                <a:gd name="T101" fmla="*/ 46 h 1182"/>
                <a:gd name="T102" fmla="*/ 9 w 990"/>
                <a:gd name="T103" fmla="*/ 41 h 1182"/>
                <a:gd name="T104" fmla="*/ 6 w 990"/>
                <a:gd name="T105" fmla="*/ 35 h 1182"/>
                <a:gd name="T106" fmla="*/ 4 w 990"/>
                <a:gd name="T107" fmla="*/ 31 h 1182"/>
                <a:gd name="T108" fmla="*/ 2 w 990"/>
                <a:gd name="T109" fmla="*/ 27 h 1182"/>
                <a:gd name="T110" fmla="*/ 1 w 990"/>
                <a:gd name="T111" fmla="*/ 24 h 1182"/>
                <a:gd name="T112" fmla="*/ 0 w 990"/>
                <a:gd name="T113" fmla="*/ 22 h 1182"/>
                <a:gd name="T114" fmla="*/ 0 w 990"/>
                <a:gd name="T115" fmla="*/ 19 h 1182"/>
                <a:gd name="T116" fmla="*/ 0 w 990"/>
                <a:gd name="T117" fmla="*/ 16 h 1182"/>
                <a:gd name="T118" fmla="*/ 0 w 990"/>
                <a:gd name="T119" fmla="*/ 13 h 1182"/>
                <a:gd name="T120" fmla="*/ 0 w 990"/>
                <a:gd name="T121" fmla="*/ 10 h 1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0"/>
                <a:gd name="T184" fmla="*/ 0 h 1182"/>
                <a:gd name="T185" fmla="*/ 990 w 990"/>
                <a:gd name="T186" fmla="*/ 1182 h 1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0" h="1182">
                  <a:moveTo>
                    <a:pt x="87" y="133"/>
                  </a:moveTo>
                  <a:lnTo>
                    <a:pt x="89" y="130"/>
                  </a:lnTo>
                  <a:lnTo>
                    <a:pt x="100" y="124"/>
                  </a:lnTo>
                  <a:lnTo>
                    <a:pt x="106" y="120"/>
                  </a:lnTo>
                  <a:lnTo>
                    <a:pt x="115" y="116"/>
                  </a:lnTo>
                  <a:lnTo>
                    <a:pt x="121" y="111"/>
                  </a:lnTo>
                  <a:lnTo>
                    <a:pt x="134" y="109"/>
                  </a:lnTo>
                  <a:lnTo>
                    <a:pt x="138" y="105"/>
                  </a:lnTo>
                  <a:lnTo>
                    <a:pt x="143" y="103"/>
                  </a:lnTo>
                  <a:lnTo>
                    <a:pt x="149" y="98"/>
                  </a:lnTo>
                  <a:lnTo>
                    <a:pt x="155" y="96"/>
                  </a:lnTo>
                  <a:lnTo>
                    <a:pt x="162" y="92"/>
                  </a:lnTo>
                  <a:lnTo>
                    <a:pt x="168" y="90"/>
                  </a:lnTo>
                  <a:lnTo>
                    <a:pt x="175" y="86"/>
                  </a:lnTo>
                  <a:lnTo>
                    <a:pt x="181" y="84"/>
                  </a:lnTo>
                  <a:lnTo>
                    <a:pt x="187" y="81"/>
                  </a:lnTo>
                  <a:lnTo>
                    <a:pt x="194" y="77"/>
                  </a:lnTo>
                  <a:lnTo>
                    <a:pt x="200" y="75"/>
                  </a:lnTo>
                  <a:lnTo>
                    <a:pt x="209" y="71"/>
                  </a:lnTo>
                  <a:lnTo>
                    <a:pt x="215" y="69"/>
                  </a:lnTo>
                  <a:lnTo>
                    <a:pt x="222" y="66"/>
                  </a:lnTo>
                  <a:lnTo>
                    <a:pt x="230" y="62"/>
                  </a:lnTo>
                  <a:lnTo>
                    <a:pt x="239" y="60"/>
                  </a:lnTo>
                  <a:lnTo>
                    <a:pt x="245" y="56"/>
                  </a:lnTo>
                  <a:lnTo>
                    <a:pt x="254" y="52"/>
                  </a:lnTo>
                  <a:lnTo>
                    <a:pt x="258" y="49"/>
                  </a:lnTo>
                  <a:lnTo>
                    <a:pt x="266" y="45"/>
                  </a:lnTo>
                  <a:lnTo>
                    <a:pt x="273" y="43"/>
                  </a:lnTo>
                  <a:lnTo>
                    <a:pt x="281" y="39"/>
                  </a:lnTo>
                  <a:lnTo>
                    <a:pt x="288" y="37"/>
                  </a:lnTo>
                  <a:lnTo>
                    <a:pt x="296" y="34"/>
                  </a:lnTo>
                  <a:lnTo>
                    <a:pt x="303" y="30"/>
                  </a:lnTo>
                  <a:lnTo>
                    <a:pt x="309" y="28"/>
                  </a:lnTo>
                  <a:lnTo>
                    <a:pt x="318" y="24"/>
                  </a:lnTo>
                  <a:lnTo>
                    <a:pt x="324" y="22"/>
                  </a:lnTo>
                  <a:lnTo>
                    <a:pt x="330" y="20"/>
                  </a:lnTo>
                  <a:lnTo>
                    <a:pt x="337" y="17"/>
                  </a:lnTo>
                  <a:lnTo>
                    <a:pt x="343" y="15"/>
                  </a:lnTo>
                  <a:lnTo>
                    <a:pt x="352" y="13"/>
                  </a:lnTo>
                  <a:lnTo>
                    <a:pt x="356" y="11"/>
                  </a:lnTo>
                  <a:lnTo>
                    <a:pt x="362" y="9"/>
                  </a:lnTo>
                  <a:lnTo>
                    <a:pt x="369" y="7"/>
                  </a:lnTo>
                  <a:lnTo>
                    <a:pt x="375" y="7"/>
                  </a:lnTo>
                  <a:lnTo>
                    <a:pt x="386" y="2"/>
                  </a:lnTo>
                  <a:lnTo>
                    <a:pt x="397" y="2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4" y="5"/>
                  </a:lnTo>
                  <a:lnTo>
                    <a:pt x="426" y="7"/>
                  </a:lnTo>
                  <a:lnTo>
                    <a:pt x="433" y="11"/>
                  </a:lnTo>
                  <a:lnTo>
                    <a:pt x="439" y="20"/>
                  </a:lnTo>
                  <a:lnTo>
                    <a:pt x="448" y="30"/>
                  </a:lnTo>
                  <a:lnTo>
                    <a:pt x="450" y="34"/>
                  </a:lnTo>
                  <a:lnTo>
                    <a:pt x="454" y="39"/>
                  </a:lnTo>
                  <a:lnTo>
                    <a:pt x="458" y="45"/>
                  </a:lnTo>
                  <a:lnTo>
                    <a:pt x="463" y="54"/>
                  </a:lnTo>
                  <a:lnTo>
                    <a:pt x="467" y="60"/>
                  </a:lnTo>
                  <a:lnTo>
                    <a:pt x="471" y="66"/>
                  </a:lnTo>
                  <a:lnTo>
                    <a:pt x="476" y="75"/>
                  </a:lnTo>
                  <a:lnTo>
                    <a:pt x="482" y="84"/>
                  </a:lnTo>
                  <a:lnTo>
                    <a:pt x="486" y="90"/>
                  </a:lnTo>
                  <a:lnTo>
                    <a:pt x="493" y="98"/>
                  </a:lnTo>
                  <a:lnTo>
                    <a:pt x="497" y="109"/>
                  </a:lnTo>
                  <a:lnTo>
                    <a:pt x="501" y="118"/>
                  </a:lnTo>
                  <a:lnTo>
                    <a:pt x="508" y="126"/>
                  </a:lnTo>
                  <a:lnTo>
                    <a:pt x="512" y="135"/>
                  </a:lnTo>
                  <a:lnTo>
                    <a:pt x="518" y="145"/>
                  </a:lnTo>
                  <a:lnTo>
                    <a:pt x="525" y="154"/>
                  </a:lnTo>
                  <a:lnTo>
                    <a:pt x="529" y="165"/>
                  </a:lnTo>
                  <a:lnTo>
                    <a:pt x="535" y="175"/>
                  </a:lnTo>
                  <a:lnTo>
                    <a:pt x="540" y="184"/>
                  </a:lnTo>
                  <a:lnTo>
                    <a:pt x="546" y="194"/>
                  </a:lnTo>
                  <a:lnTo>
                    <a:pt x="550" y="205"/>
                  </a:lnTo>
                  <a:lnTo>
                    <a:pt x="557" y="216"/>
                  </a:lnTo>
                  <a:lnTo>
                    <a:pt x="563" y="224"/>
                  </a:lnTo>
                  <a:lnTo>
                    <a:pt x="569" y="237"/>
                  </a:lnTo>
                  <a:lnTo>
                    <a:pt x="574" y="246"/>
                  </a:lnTo>
                  <a:lnTo>
                    <a:pt x="580" y="256"/>
                  </a:lnTo>
                  <a:lnTo>
                    <a:pt x="584" y="265"/>
                  </a:lnTo>
                  <a:lnTo>
                    <a:pt x="591" y="275"/>
                  </a:lnTo>
                  <a:lnTo>
                    <a:pt x="595" y="286"/>
                  </a:lnTo>
                  <a:lnTo>
                    <a:pt x="601" y="295"/>
                  </a:lnTo>
                  <a:lnTo>
                    <a:pt x="606" y="305"/>
                  </a:lnTo>
                  <a:lnTo>
                    <a:pt x="610" y="316"/>
                  </a:lnTo>
                  <a:lnTo>
                    <a:pt x="614" y="325"/>
                  </a:lnTo>
                  <a:lnTo>
                    <a:pt x="621" y="333"/>
                  </a:lnTo>
                  <a:lnTo>
                    <a:pt x="625" y="342"/>
                  </a:lnTo>
                  <a:lnTo>
                    <a:pt x="629" y="350"/>
                  </a:lnTo>
                  <a:lnTo>
                    <a:pt x="633" y="359"/>
                  </a:lnTo>
                  <a:lnTo>
                    <a:pt x="638" y="367"/>
                  </a:lnTo>
                  <a:lnTo>
                    <a:pt x="642" y="376"/>
                  </a:lnTo>
                  <a:lnTo>
                    <a:pt x="646" y="384"/>
                  </a:lnTo>
                  <a:lnTo>
                    <a:pt x="650" y="391"/>
                  </a:lnTo>
                  <a:lnTo>
                    <a:pt x="653" y="397"/>
                  </a:lnTo>
                  <a:lnTo>
                    <a:pt x="657" y="403"/>
                  </a:lnTo>
                  <a:lnTo>
                    <a:pt x="661" y="410"/>
                  </a:lnTo>
                  <a:lnTo>
                    <a:pt x="663" y="416"/>
                  </a:lnTo>
                  <a:lnTo>
                    <a:pt x="665" y="423"/>
                  </a:lnTo>
                  <a:lnTo>
                    <a:pt x="670" y="427"/>
                  </a:lnTo>
                  <a:lnTo>
                    <a:pt x="672" y="433"/>
                  </a:lnTo>
                  <a:lnTo>
                    <a:pt x="674" y="440"/>
                  </a:lnTo>
                  <a:lnTo>
                    <a:pt x="678" y="446"/>
                  </a:lnTo>
                  <a:lnTo>
                    <a:pt x="680" y="448"/>
                  </a:lnTo>
                  <a:lnTo>
                    <a:pt x="680" y="450"/>
                  </a:lnTo>
                  <a:lnTo>
                    <a:pt x="682" y="450"/>
                  </a:lnTo>
                  <a:lnTo>
                    <a:pt x="687" y="448"/>
                  </a:lnTo>
                  <a:lnTo>
                    <a:pt x="693" y="444"/>
                  </a:lnTo>
                  <a:lnTo>
                    <a:pt x="702" y="442"/>
                  </a:lnTo>
                  <a:lnTo>
                    <a:pt x="706" y="440"/>
                  </a:lnTo>
                  <a:lnTo>
                    <a:pt x="712" y="440"/>
                  </a:lnTo>
                  <a:lnTo>
                    <a:pt x="719" y="438"/>
                  </a:lnTo>
                  <a:lnTo>
                    <a:pt x="725" y="435"/>
                  </a:lnTo>
                  <a:lnTo>
                    <a:pt x="732" y="433"/>
                  </a:lnTo>
                  <a:lnTo>
                    <a:pt x="738" y="431"/>
                  </a:lnTo>
                  <a:lnTo>
                    <a:pt x="744" y="429"/>
                  </a:lnTo>
                  <a:lnTo>
                    <a:pt x="753" y="427"/>
                  </a:lnTo>
                  <a:lnTo>
                    <a:pt x="759" y="423"/>
                  </a:lnTo>
                  <a:lnTo>
                    <a:pt x="768" y="421"/>
                  </a:lnTo>
                  <a:lnTo>
                    <a:pt x="776" y="418"/>
                  </a:lnTo>
                  <a:lnTo>
                    <a:pt x="785" y="416"/>
                  </a:lnTo>
                  <a:lnTo>
                    <a:pt x="791" y="412"/>
                  </a:lnTo>
                  <a:lnTo>
                    <a:pt x="800" y="410"/>
                  </a:lnTo>
                  <a:lnTo>
                    <a:pt x="808" y="408"/>
                  </a:lnTo>
                  <a:lnTo>
                    <a:pt x="817" y="406"/>
                  </a:lnTo>
                  <a:lnTo>
                    <a:pt x="823" y="403"/>
                  </a:lnTo>
                  <a:lnTo>
                    <a:pt x="832" y="401"/>
                  </a:lnTo>
                  <a:lnTo>
                    <a:pt x="838" y="399"/>
                  </a:lnTo>
                  <a:lnTo>
                    <a:pt x="847" y="399"/>
                  </a:lnTo>
                  <a:lnTo>
                    <a:pt x="853" y="397"/>
                  </a:lnTo>
                  <a:lnTo>
                    <a:pt x="860" y="395"/>
                  </a:lnTo>
                  <a:lnTo>
                    <a:pt x="866" y="395"/>
                  </a:lnTo>
                  <a:lnTo>
                    <a:pt x="875" y="395"/>
                  </a:lnTo>
                  <a:lnTo>
                    <a:pt x="883" y="391"/>
                  </a:lnTo>
                  <a:lnTo>
                    <a:pt x="894" y="389"/>
                  </a:lnTo>
                  <a:lnTo>
                    <a:pt x="904" y="384"/>
                  </a:lnTo>
                  <a:lnTo>
                    <a:pt x="917" y="382"/>
                  </a:lnTo>
                  <a:lnTo>
                    <a:pt x="926" y="380"/>
                  </a:lnTo>
                  <a:lnTo>
                    <a:pt x="934" y="376"/>
                  </a:lnTo>
                  <a:lnTo>
                    <a:pt x="943" y="374"/>
                  </a:lnTo>
                  <a:lnTo>
                    <a:pt x="953" y="374"/>
                  </a:lnTo>
                  <a:lnTo>
                    <a:pt x="958" y="371"/>
                  </a:lnTo>
                  <a:lnTo>
                    <a:pt x="966" y="371"/>
                  </a:lnTo>
                  <a:lnTo>
                    <a:pt x="971" y="371"/>
                  </a:lnTo>
                  <a:lnTo>
                    <a:pt x="977" y="374"/>
                  </a:lnTo>
                  <a:lnTo>
                    <a:pt x="981" y="376"/>
                  </a:lnTo>
                  <a:lnTo>
                    <a:pt x="986" y="380"/>
                  </a:lnTo>
                  <a:lnTo>
                    <a:pt x="988" y="386"/>
                  </a:lnTo>
                  <a:lnTo>
                    <a:pt x="990" y="395"/>
                  </a:lnTo>
                  <a:lnTo>
                    <a:pt x="988" y="399"/>
                  </a:lnTo>
                  <a:lnTo>
                    <a:pt x="988" y="406"/>
                  </a:lnTo>
                  <a:lnTo>
                    <a:pt x="988" y="410"/>
                  </a:lnTo>
                  <a:lnTo>
                    <a:pt x="986" y="416"/>
                  </a:lnTo>
                  <a:lnTo>
                    <a:pt x="986" y="423"/>
                  </a:lnTo>
                  <a:lnTo>
                    <a:pt x="986" y="431"/>
                  </a:lnTo>
                  <a:lnTo>
                    <a:pt x="983" y="438"/>
                  </a:lnTo>
                  <a:lnTo>
                    <a:pt x="981" y="444"/>
                  </a:lnTo>
                  <a:lnTo>
                    <a:pt x="981" y="453"/>
                  </a:lnTo>
                  <a:lnTo>
                    <a:pt x="979" y="463"/>
                  </a:lnTo>
                  <a:lnTo>
                    <a:pt x="977" y="472"/>
                  </a:lnTo>
                  <a:lnTo>
                    <a:pt x="977" y="480"/>
                  </a:lnTo>
                  <a:lnTo>
                    <a:pt x="975" y="491"/>
                  </a:lnTo>
                  <a:lnTo>
                    <a:pt x="973" y="502"/>
                  </a:lnTo>
                  <a:lnTo>
                    <a:pt x="971" y="510"/>
                  </a:lnTo>
                  <a:lnTo>
                    <a:pt x="968" y="523"/>
                  </a:lnTo>
                  <a:lnTo>
                    <a:pt x="966" y="534"/>
                  </a:lnTo>
                  <a:lnTo>
                    <a:pt x="964" y="546"/>
                  </a:lnTo>
                  <a:lnTo>
                    <a:pt x="962" y="557"/>
                  </a:lnTo>
                  <a:lnTo>
                    <a:pt x="960" y="570"/>
                  </a:lnTo>
                  <a:lnTo>
                    <a:pt x="958" y="583"/>
                  </a:lnTo>
                  <a:lnTo>
                    <a:pt x="956" y="595"/>
                  </a:lnTo>
                  <a:lnTo>
                    <a:pt x="953" y="608"/>
                  </a:lnTo>
                  <a:lnTo>
                    <a:pt x="949" y="621"/>
                  </a:lnTo>
                  <a:lnTo>
                    <a:pt x="947" y="636"/>
                  </a:lnTo>
                  <a:lnTo>
                    <a:pt x="945" y="649"/>
                  </a:lnTo>
                  <a:lnTo>
                    <a:pt x="943" y="662"/>
                  </a:lnTo>
                  <a:lnTo>
                    <a:pt x="939" y="677"/>
                  </a:lnTo>
                  <a:lnTo>
                    <a:pt x="936" y="689"/>
                  </a:lnTo>
                  <a:lnTo>
                    <a:pt x="934" y="704"/>
                  </a:lnTo>
                  <a:lnTo>
                    <a:pt x="932" y="717"/>
                  </a:lnTo>
                  <a:lnTo>
                    <a:pt x="928" y="730"/>
                  </a:lnTo>
                  <a:lnTo>
                    <a:pt x="926" y="743"/>
                  </a:lnTo>
                  <a:lnTo>
                    <a:pt x="924" y="758"/>
                  </a:lnTo>
                  <a:lnTo>
                    <a:pt x="919" y="768"/>
                  </a:lnTo>
                  <a:lnTo>
                    <a:pt x="917" y="783"/>
                  </a:lnTo>
                  <a:lnTo>
                    <a:pt x="915" y="796"/>
                  </a:lnTo>
                  <a:lnTo>
                    <a:pt x="913" y="809"/>
                  </a:lnTo>
                  <a:lnTo>
                    <a:pt x="909" y="822"/>
                  </a:lnTo>
                  <a:lnTo>
                    <a:pt x="907" y="834"/>
                  </a:lnTo>
                  <a:lnTo>
                    <a:pt x="904" y="845"/>
                  </a:lnTo>
                  <a:lnTo>
                    <a:pt x="902" y="858"/>
                  </a:lnTo>
                  <a:lnTo>
                    <a:pt x="898" y="871"/>
                  </a:lnTo>
                  <a:lnTo>
                    <a:pt x="896" y="881"/>
                  </a:lnTo>
                  <a:lnTo>
                    <a:pt x="894" y="892"/>
                  </a:lnTo>
                  <a:lnTo>
                    <a:pt x="894" y="905"/>
                  </a:lnTo>
                  <a:lnTo>
                    <a:pt x="889" y="913"/>
                  </a:lnTo>
                  <a:lnTo>
                    <a:pt x="887" y="924"/>
                  </a:lnTo>
                  <a:lnTo>
                    <a:pt x="887" y="932"/>
                  </a:lnTo>
                  <a:lnTo>
                    <a:pt x="883" y="943"/>
                  </a:lnTo>
                  <a:lnTo>
                    <a:pt x="883" y="950"/>
                  </a:lnTo>
                  <a:lnTo>
                    <a:pt x="881" y="958"/>
                  </a:lnTo>
                  <a:lnTo>
                    <a:pt x="879" y="964"/>
                  </a:lnTo>
                  <a:lnTo>
                    <a:pt x="879" y="973"/>
                  </a:lnTo>
                  <a:lnTo>
                    <a:pt x="877" y="979"/>
                  </a:lnTo>
                  <a:lnTo>
                    <a:pt x="875" y="986"/>
                  </a:lnTo>
                  <a:lnTo>
                    <a:pt x="872" y="990"/>
                  </a:lnTo>
                  <a:lnTo>
                    <a:pt x="872" y="996"/>
                  </a:lnTo>
                  <a:lnTo>
                    <a:pt x="870" y="1003"/>
                  </a:lnTo>
                  <a:lnTo>
                    <a:pt x="870" y="1009"/>
                  </a:lnTo>
                  <a:lnTo>
                    <a:pt x="868" y="1014"/>
                  </a:lnTo>
                  <a:lnTo>
                    <a:pt x="862" y="1016"/>
                  </a:lnTo>
                  <a:lnTo>
                    <a:pt x="855" y="1020"/>
                  </a:lnTo>
                  <a:lnTo>
                    <a:pt x="849" y="1026"/>
                  </a:lnTo>
                  <a:lnTo>
                    <a:pt x="838" y="1031"/>
                  </a:lnTo>
                  <a:lnTo>
                    <a:pt x="828" y="1037"/>
                  </a:lnTo>
                  <a:lnTo>
                    <a:pt x="821" y="1041"/>
                  </a:lnTo>
                  <a:lnTo>
                    <a:pt x="815" y="1043"/>
                  </a:lnTo>
                  <a:lnTo>
                    <a:pt x="808" y="1048"/>
                  </a:lnTo>
                  <a:lnTo>
                    <a:pt x="802" y="1052"/>
                  </a:lnTo>
                  <a:lnTo>
                    <a:pt x="793" y="1054"/>
                  </a:lnTo>
                  <a:lnTo>
                    <a:pt x="787" y="1058"/>
                  </a:lnTo>
                  <a:lnTo>
                    <a:pt x="779" y="1060"/>
                  </a:lnTo>
                  <a:lnTo>
                    <a:pt x="772" y="1063"/>
                  </a:lnTo>
                  <a:lnTo>
                    <a:pt x="761" y="1067"/>
                  </a:lnTo>
                  <a:lnTo>
                    <a:pt x="755" y="1071"/>
                  </a:lnTo>
                  <a:lnTo>
                    <a:pt x="744" y="1073"/>
                  </a:lnTo>
                  <a:lnTo>
                    <a:pt x="738" y="1078"/>
                  </a:lnTo>
                  <a:lnTo>
                    <a:pt x="729" y="1082"/>
                  </a:lnTo>
                  <a:lnTo>
                    <a:pt x="719" y="1086"/>
                  </a:lnTo>
                  <a:lnTo>
                    <a:pt x="710" y="1088"/>
                  </a:lnTo>
                  <a:lnTo>
                    <a:pt x="702" y="1092"/>
                  </a:lnTo>
                  <a:lnTo>
                    <a:pt x="693" y="1097"/>
                  </a:lnTo>
                  <a:lnTo>
                    <a:pt x="682" y="1099"/>
                  </a:lnTo>
                  <a:lnTo>
                    <a:pt x="674" y="1103"/>
                  </a:lnTo>
                  <a:lnTo>
                    <a:pt x="665" y="1107"/>
                  </a:lnTo>
                  <a:lnTo>
                    <a:pt x="657" y="1112"/>
                  </a:lnTo>
                  <a:lnTo>
                    <a:pt x="646" y="1114"/>
                  </a:lnTo>
                  <a:lnTo>
                    <a:pt x="638" y="1118"/>
                  </a:lnTo>
                  <a:lnTo>
                    <a:pt x="629" y="1122"/>
                  </a:lnTo>
                  <a:lnTo>
                    <a:pt x="618" y="1124"/>
                  </a:lnTo>
                  <a:lnTo>
                    <a:pt x="610" y="1129"/>
                  </a:lnTo>
                  <a:lnTo>
                    <a:pt x="601" y="1131"/>
                  </a:lnTo>
                  <a:lnTo>
                    <a:pt x="593" y="1135"/>
                  </a:lnTo>
                  <a:lnTo>
                    <a:pt x="582" y="1137"/>
                  </a:lnTo>
                  <a:lnTo>
                    <a:pt x="574" y="1139"/>
                  </a:lnTo>
                  <a:lnTo>
                    <a:pt x="565" y="1144"/>
                  </a:lnTo>
                  <a:lnTo>
                    <a:pt x="559" y="1146"/>
                  </a:lnTo>
                  <a:lnTo>
                    <a:pt x="548" y="1150"/>
                  </a:lnTo>
                  <a:lnTo>
                    <a:pt x="542" y="1152"/>
                  </a:lnTo>
                  <a:lnTo>
                    <a:pt x="533" y="1156"/>
                  </a:lnTo>
                  <a:lnTo>
                    <a:pt x="527" y="1159"/>
                  </a:lnTo>
                  <a:lnTo>
                    <a:pt x="518" y="1161"/>
                  </a:lnTo>
                  <a:lnTo>
                    <a:pt x="512" y="1163"/>
                  </a:lnTo>
                  <a:lnTo>
                    <a:pt x="505" y="1165"/>
                  </a:lnTo>
                  <a:lnTo>
                    <a:pt x="501" y="1167"/>
                  </a:lnTo>
                  <a:lnTo>
                    <a:pt x="495" y="1169"/>
                  </a:lnTo>
                  <a:lnTo>
                    <a:pt x="488" y="1171"/>
                  </a:lnTo>
                  <a:lnTo>
                    <a:pt x="482" y="1174"/>
                  </a:lnTo>
                  <a:lnTo>
                    <a:pt x="480" y="1176"/>
                  </a:lnTo>
                  <a:lnTo>
                    <a:pt x="469" y="1178"/>
                  </a:lnTo>
                  <a:lnTo>
                    <a:pt x="463" y="1180"/>
                  </a:lnTo>
                  <a:lnTo>
                    <a:pt x="458" y="1180"/>
                  </a:lnTo>
                  <a:lnTo>
                    <a:pt x="456" y="1182"/>
                  </a:lnTo>
                  <a:lnTo>
                    <a:pt x="452" y="1182"/>
                  </a:lnTo>
                  <a:lnTo>
                    <a:pt x="448" y="1182"/>
                  </a:lnTo>
                  <a:lnTo>
                    <a:pt x="441" y="1182"/>
                  </a:lnTo>
                  <a:lnTo>
                    <a:pt x="435" y="1182"/>
                  </a:lnTo>
                  <a:lnTo>
                    <a:pt x="431" y="1180"/>
                  </a:lnTo>
                  <a:lnTo>
                    <a:pt x="424" y="1178"/>
                  </a:lnTo>
                  <a:lnTo>
                    <a:pt x="416" y="1174"/>
                  </a:lnTo>
                  <a:lnTo>
                    <a:pt x="409" y="1171"/>
                  </a:lnTo>
                  <a:lnTo>
                    <a:pt x="403" y="1167"/>
                  </a:lnTo>
                  <a:lnTo>
                    <a:pt x="397" y="1163"/>
                  </a:lnTo>
                  <a:lnTo>
                    <a:pt x="390" y="1159"/>
                  </a:lnTo>
                  <a:lnTo>
                    <a:pt x="384" y="1154"/>
                  </a:lnTo>
                  <a:lnTo>
                    <a:pt x="377" y="1148"/>
                  </a:lnTo>
                  <a:lnTo>
                    <a:pt x="373" y="1142"/>
                  </a:lnTo>
                  <a:lnTo>
                    <a:pt x="367" y="1135"/>
                  </a:lnTo>
                  <a:lnTo>
                    <a:pt x="365" y="1129"/>
                  </a:lnTo>
                  <a:lnTo>
                    <a:pt x="360" y="1122"/>
                  </a:lnTo>
                  <a:lnTo>
                    <a:pt x="356" y="1114"/>
                  </a:lnTo>
                  <a:lnTo>
                    <a:pt x="354" y="1107"/>
                  </a:lnTo>
                  <a:lnTo>
                    <a:pt x="350" y="1101"/>
                  </a:lnTo>
                  <a:lnTo>
                    <a:pt x="347" y="1095"/>
                  </a:lnTo>
                  <a:lnTo>
                    <a:pt x="343" y="1088"/>
                  </a:lnTo>
                  <a:lnTo>
                    <a:pt x="339" y="1078"/>
                  </a:lnTo>
                  <a:lnTo>
                    <a:pt x="333" y="1069"/>
                  </a:lnTo>
                  <a:lnTo>
                    <a:pt x="328" y="1060"/>
                  </a:lnTo>
                  <a:lnTo>
                    <a:pt x="324" y="1052"/>
                  </a:lnTo>
                  <a:lnTo>
                    <a:pt x="318" y="1039"/>
                  </a:lnTo>
                  <a:lnTo>
                    <a:pt x="313" y="1028"/>
                  </a:lnTo>
                  <a:lnTo>
                    <a:pt x="307" y="1018"/>
                  </a:lnTo>
                  <a:lnTo>
                    <a:pt x="301" y="1005"/>
                  </a:lnTo>
                  <a:lnTo>
                    <a:pt x="294" y="992"/>
                  </a:lnTo>
                  <a:lnTo>
                    <a:pt x="288" y="979"/>
                  </a:lnTo>
                  <a:lnTo>
                    <a:pt x="281" y="964"/>
                  </a:lnTo>
                  <a:lnTo>
                    <a:pt x="275" y="952"/>
                  </a:lnTo>
                  <a:lnTo>
                    <a:pt x="266" y="937"/>
                  </a:lnTo>
                  <a:lnTo>
                    <a:pt x="258" y="922"/>
                  </a:lnTo>
                  <a:lnTo>
                    <a:pt x="251" y="907"/>
                  </a:lnTo>
                  <a:lnTo>
                    <a:pt x="245" y="894"/>
                  </a:lnTo>
                  <a:lnTo>
                    <a:pt x="237" y="879"/>
                  </a:lnTo>
                  <a:lnTo>
                    <a:pt x="228" y="864"/>
                  </a:lnTo>
                  <a:lnTo>
                    <a:pt x="219" y="847"/>
                  </a:lnTo>
                  <a:lnTo>
                    <a:pt x="213" y="832"/>
                  </a:lnTo>
                  <a:lnTo>
                    <a:pt x="204" y="817"/>
                  </a:lnTo>
                  <a:lnTo>
                    <a:pt x="198" y="802"/>
                  </a:lnTo>
                  <a:lnTo>
                    <a:pt x="190" y="785"/>
                  </a:lnTo>
                  <a:lnTo>
                    <a:pt x="183" y="770"/>
                  </a:lnTo>
                  <a:lnTo>
                    <a:pt x="172" y="753"/>
                  </a:lnTo>
                  <a:lnTo>
                    <a:pt x="166" y="738"/>
                  </a:lnTo>
                  <a:lnTo>
                    <a:pt x="158" y="721"/>
                  </a:lnTo>
                  <a:lnTo>
                    <a:pt x="149" y="706"/>
                  </a:lnTo>
                  <a:lnTo>
                    <a:pt x="143" y="689"/>
                  </a:lnTo>
                  <a:lnTo>
                    <a:pt x="134" y="674"/>
                  </a:lnTo>
                  <a:lnTo>
                    <a:pt x="126" y="659"/>
                  </a:lnTo>
                  <a:lnTo>
                    <a:pt x="119" y="645"/>
                  </a:lnTo>
                  <a:lnTo>
                    <a:pt x="111" y="630"/>
                  </a:lnTo>
                  <a:lnTo>
                    <a:pt x="104" y="615"/>
                  </a:lnTo>
                  <a:lnTo>
                    <a:pt x="96" y="600"/>
                  </a:lnTo>
                  <a:lnTo>
                    <a:pt x="89" y="585"/>
                  </a:lnTo>
                  <a:lnTo>
                    <a:pt x="83" y="572"/>
                  </a:lnTo>
                  <a:lnTo>
                    <a:pt x="76" y="559"/>
                  </a:lnTo>
                  <a:lnTo>
                    <a:pt x="70" y="546"/>
                  </a:lnTo>
                  <a:lnTo>
                    <a:pt x="64" y="534"/>
                  </a:lnTo>
                  <a:lnTo>
                    <a:pt x="57" y="521"/>
                  </a:lnTo>
                  <a:lnTo>
                    <a:pt x="51" y="510"/>
                  </a:lnTo>
                  <a:lnTo>
                    <a:pt x="44" y="497"/>
                  </a:lnTo>
                  <a:lnTo>
                    <a:pt x="42" y="487"/>
                  </a:lnTo>
                  <a:lnTo>
                    <a:pt x="36" y="476"/>
                  </a:lnTo>
                  <a:lnTo>
                    <a:pt x="32" y="467"/>
                  </a:lnTo>
                  <a:lnTo>
                    <a:pt x="27" y="457"/>
                  </a:lnTo>
                  <a:lnTo>
                    <a:pt x="23" y="450"/>
                  </a:lnTo>
                  <a:lnTo>
                    <a:pt x="19" y="442"/>
                  </a:lnTo>
                  <a:lnTo>
                    <a:pt x="17" y="435"/>
                  </a:lnTo>
                  <a:lnTo>
                    <a:pt x="12" y="429"/>
                  </a:lnTo>
                  <a:lnTo>
                    <a:pt x="12" y="423"/>
                  </a:lnTo>
                  <a:lnTo>
                    <a:pt x="8" y="414"/>
                  </a:lnTo>
                  <a:lnTo>
                    <a:pt x="8" y="410"/>
                  </a:lnTo>
                  <a:lnTo>
                    <a:pt x="6" y="403"/>
                  </a:lnTo>
                  <a:lnTo>
                    <a:pt x="4" y="399"/>
                  </a:lnTo>
                  <a:lnTo>
                    <a:pt x="4" y="393"/>
                  </a:lnTo>
                  <a:lnTo>
                    <a:pt x="4" y="386"/>
                  </a:lnTo>
                  <a:lnTo>
                    <a:pt x="2" y="378"/>
                  </a:lnTo>
                  <a:lnTo>
                    <a:pt x="2" y="369"/>
                  </a:lnTo>
                  <a:lnTo>
                    <a:pt x="2" y="363"/>
                  </a:lnTo>
                  <a:lnTo>
                    <a:pt x="2" y="354"/>
                  </a:lnTo>
                  <a:lnTo>
                    <a:pt x="0" y="344"/>
                  </a:lnTo>
                  <a:lnTo>
                    <a:pt x="0" y="333"/>
                  </a:lnTo>
                  <a:lnTo>
                    <a:pt x="0" y="325"/>
                  </a:lnTo>
                  <a:lnTo>
                    <a:pt x="0" y="314"/>
                  </a:lnTo>
                  <a:lnTo>
                    <a:pt x="0" y="303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3"/>
                  </a:lnTo>
                  <a:lnTo>
                    <a:pt x="2" y="261"/>
                  </a:lnTo>
                  <a:lnTo>
                    <a:pt x="2" y="252"/>
                  </a:lnTo>
                  <a:lnTo>
                    <a:pt x="2" y="241"/>
                  </a:lnTo>
                  <a:lnTo>
                    <a:pt x="2" y="233"/>
                  </a:lnTo>
                  <a:lnTo>
                    <a:pt x="2" y="222"/>
                  </a:lnTo>
                  <a:lnTo>
                    <a:pt x="2" y="216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2" y="192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4" y="177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87" y="133"/>
                  </a:lnTo>
                  <a:close/>
                </a:path>
              </a:pathLst>
            </a:custGeom>
            <a:solidFill>
              <a:srgbClr val="7D7D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4" name="Freeform 394"/>
            <p:cNvSpPr>
              <a:spLocks/>
            </p:cNvSpPr>
            <p:nvPr/>
          </p:nvSpPr>
          <p:spPr bwMode="auto">
            <a:xfrm>
              <a:off x="5331" y="1394"/>
              <a:ext cx="19" cy="19"/>
            </a:xfrm>
            <a:custGeom>
              <a:avLst/>
              <a:gdLst>
                <a:gd name="T0" fmla="*/ 0 w 81"/>
                <a:gd name="T1" fmla="*/ 4 h 83"/>
                <a:gd name="T2" fmla="*/ 0 w 81"/>
                <a:gd name="T3" fmla="*/ 4 h 83"/>
                <a:gd name="T4" fmla="*/ 0 w 81"/>
                <a:gd name="T5" fmla="*/ 4 h 83"/>
                <a:gd name="T6" fmla="*/ 0 w 81"/>
                <a:gd name="T7" fmla="*/ 4 h 83"/>
                <a:gd name="T8" fmla="*/ 1 w 81"/>
                <a:gd name="T9" fmla="*/ 4 h 83"/>
                <a:gd name="T10" fmla="*/ 1 w 81"/>
                <a:gd name="T11" fmla="*/ 4 h 83"/>
                <a:gd name="T12" fmla="*/ 2 w 81"/>
                <a:gd name="T13" fmla="*/ 4 h 83"/>
                <a:gd name="T14" fmla="*/ 2 w 81"/>
                <a:gd name="T15" fmla="*/ 4 h 83"/>
                <a:gd name="T16" fmla="*/ 3 w 81"/>
                <a:gd name="T17" fmla="*/ 4 h 83"/>
                <a:gd name="T18" fmla="*/ 3 w 81"/>
                <a:gd name="T19" fmla="*/ 3 h 83"/>
                <a:gd name="T20" fmla="*/ 4 w 81"/>
                <a:gd name="T21" fmla="*/ 3 h 83"/>
                <a:gd name="T22" fmla="*/ 4 w 81"/>
                <a:gd name="T23" fmla="*/ 3 h 83"/>
                <a:gd name="T24" fmla="*/ 4 w 81"/>
                <a:gd name="T25" fmla="*/ 3 h 83"/>
                <a:gd name="T26" fmla="*/ 4 w 81"/>
                <a:gd name="T27" fmla="*/ 2 h 83"/>
                <a:gd name="T28" fmla="*/ 4 w 81"/>
                <a:gd name="T29" fmla="*/ 2 h 83"/>
                <a:gd name="T30" fmla="*/ 4 w 81"/>
                <a:gd name="T31" fmla="*/ 1 h 83"/>
                <a:gd name="T32" fmla="*/ 4 w 81"/>
                <a:gd name="T33" fmla="*/ 1 h 83"/>
                <a:gd name="T34" fmla="*/ 4 w 81"/>
                <a:gd name="T35" fmla="*/ 1 h 83"/>
                <a:gd name="T36" fmla="*/ 4 w 81"/>
                <a:gd name="T37" fmla="*/ 0 h 83"/>
                <a:gd name="T38" fmla="*/ 3 w 81"/>
                <a:gd name="T39" fmla="*/ 0 h 83"/>
                <a:gd name="T40" fmla="*/ 3 w 81"/>
                <a:gd name="T41" fmla="*/ 0 h 83"/>
                <a:gd name="T42" fmla="*/ 3 w 81"/>
                <a:gd name="T43" fmla="*/ 0 h 83"/>
                <a:gd name="T44" fmla="*/ 2 w 81"/>
                <a:gd name="T45" fmla="*/ 0 h 83"/>
                <a:gd name="T46" fmla="*/ 2 w 81"/>
                <a:gd name="T47" fmla="*/ 0 h 83"/>
                <a:gd name="T48" fmla="*/ 3 w 81"/>
                <a:gd name="T49" fmla="*/ 2 h 83"/>
                <a:gd name="T50" fmla="*/ 2 w 81"/>
                <a:gd name="T51" fmla="*/ 3 h 83"/>
                <a:gd name="T52" fmla="*/ 0 w 81"/>
                <a:gd name="T53" fmla="*/ 4 h 83"/>
                <a:gd name="T54" fmla="*/ 0 w 81"/>
                <a:gd name="T55" fmla="*/ 4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83"/>
                <a:gd name="T86" fmla="*/ 81 w 81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83">
                  <a:moveTo>
                    <a:pt x="0" y="74"/>
                  </a:moveTo>
                  <a:lnTo>
                    <a:pt x="0" y="74"/>
                  </a:lnTo>
                  <a:lnTo>
                    <a:pt x="0" y="77"/>
                  </a:lnTo>
                  <a:lnTo>
                    <a:pt x="4" y="81"/>
                  </a:lnTo>
                  <a:lnTo>
                    <a:pt x="12" y="83"/>
                  </a:lnTo>
                  <a:lnTo>
                    <a:pt x="19" y="83"/>
                  </a:lnTo>
                  <a:lnTo>
                    <a:pt x="30" y="81"/>
                  </a:lnTo>
                  <a:lnTo>
                    <a:pt x="38" y="77"/>
                  </a:lnTo>
                  <a:lnTo>
                    <a:pt x="49" y="70"/>
                  </a:lnTo>
                  <a:lnTo>
                    <a:pt x="57" y="64"/>
                  </a:lnTo>
                  <a:lnTo>
                    <a:pt x="66" y="60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81" y="36"/>
                  </a:lnTo>
                  <a:lnTo>
                    <a:pt x="79" y="32"/>
                  </a:lnTo>
                  <a:lnTo>
                    <a:pt x="72" y="21"/>
                  </a:lnTo>
                  <a:lnTo>
                    <a:pt x="70" y="15"/>
                  </a:lnTo>
                  <a:lnTo>
                    <a:pt x="66" y="11"/>
                  </a:lnTo>
                  <a:lnTo>
                    <a:pt x="64" y="6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55" y="38"/>
                  </a:lnTo>
                  <a:lnTo>
                    <a:pt x="36" y="5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5" name="Freeform 395"/>
            <p:cNvSpPr>
              <a:spLocks/>
            </p:cNvSpPr>
            <p:nvPr/>
          </p:nvSpPr>
          <p:spPr bwMode="auto">
            <a:xfrm>
              <a:off x="5202" y="1163"/>
              <a:ext cx="45" cy="72"/>
            </a:xfrm>
            <a:custGeom>
              <a:avLst/>
              <a:gdLst>
                <a:gd name="T0" fmla="*/ 11 w 192"/>
                <a:gd name="T1" fmla="*/ 16 h 303"/>
                <a:gd name="T2" fmla="*/ 5 w 192"/>
                <a:gd name="T3" fmla="*/ 5 h 303"/>
                <a:gd name="T4" fmla="*/ 4 w 192"/>
                <a:gd name="T5" fmla="*/ 3 h 303"/>
                <a:gd name="T6" fmla="*/ 5 w 192"/>
                <a:gd name="T7" fmla="*/ 1 h 303"/>
                <a:gd name="T8" fmla="*/ 4 w 192"/>
                <a:gd name="T9" fmla="*/ 0 h 303"/>
                <a:gd name="T10" fmla="*/ 3 w 192"/>
                <a:gd name="T11" fmla="*/ 0 h 303"/>
                <a:gd name="T12" fmla="*/ 1 w 192"/>
                <a:gd name="T13" fmla="*/ 1 h 303"/>
                <a:gd name="T14" fmla="*/ 0 w 192"/>
                <a:gd name="T15" fmla="*/ 2 h 303"/>
                <a:gd name="T16" fmla="*/ 0 w 192"/>
                <a:gd name="T17" fmla="*/ 3 h 303"/>
                <a:gd name="T18" fmla="*/ 1 w 192"/>
                <a:gd name="T19" fmla="*/ 4 h 303"/>
                <a:gd name="T20" fmla="*/ 3 w 192"/>
                <a:gd name="T21" fmla="*/ 3 h 303"/>
                <a:gd name="T22" fmla="*/ 9 w 192"/>
                <a:gd name="T23" fmla="*/ 17 h 303"/>
                <a:gd name="T24" fmla="*/ 11 w 192"/>
                <a:gd name="T25" fmla="*/ 16 h 303"/>
                <a:gd name="T26" fmla="*/ 11 w 192"/>
                <a:gd name="T27" fmla="*/ 16 h 3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303"/>
                <a:gd name="T44" fmla="*/ 192 w 192"/>
                <a:gd name="T45" fmla="*/ 303 h 3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303">
                  <a:moveTo>
                    <a:pt x="192" y="286"/>
                  </a:moveTo>
                  <a:lnTo>
                    <a:pt x="96" y="94"/>
                  </a:lnTo>
                  <a:lnTo>
                    <a:pt x="69" y="47"/>
                  </a:lnTo>
                  <a:lnTo>
                    <a:pt x="88" y="19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20" y="17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22" y="62"/>
                  </a:lnTo>
                  <a:lnTo>
                    <a:pt x="56" y="55"/>
                  </a:lnTo>
                  <a:lnTo>
                    <a:pt x="165" y="303"/>
                  </a:lnTo>
                  <a:lnTo>
                    <a:pt x="192" y="286"/>
                  </a:lnTo>
                  <a:close/>
                </a:path>
              </a:pathLst>
            </a:custGeom>
            <a:solidFill>
              <a:srgbClr val="8A8AA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6" name="Freeform 396"/>
            <p:cNvSpPr>
              <a:spLocks/>
            </p:cNvSpPr>
            <p:nvPr/>
          </p:nvSpPr>
          <p:spPr bwMode="auto">
            <a:xfrm>
              <a:off x="5352" y="1368"/>
              <a:ext cx="8" cy="7"/>
            </a:xfrm>
            <a:custGeom>
              <a:avLst/>
              <a:gdLst>
                <a:gd name="T0" fmla="*/ 0 w 32"/>
                <a:gd name="T1" fmla="*/ 1 h 30"/>
                <a:gd name="T2" fmla="*/ 0 w 32"/>
                <a:gd name="T3" fmla="*/ 1 h 30"/>
                <a:gd name="T4" fmla="*/ 1 w 32"/>
                <a:gd name="T5" fmla="*/ 1 h 30"/>
                <a:gd name="T6" fmla="*/ 1 w 32"/>
                <a:gd name="T7" fmla="*/ 2 h 30"/>
                <a:gd name="T8" fmla="*/ 1 w 32"/>
                <a:gd name="T9" fmla="*/ 2 h 30"/>
                <a:gd name="T10" fmla="*/ 1 w 32"/>
                <a:gd name="T11" fmla="*/ 2 h 30"/>
                <a:gd name="T12" fmla="*/ 1 w 32"/>
                <a:gd name="T13" fmla="*/ 1 h 30"/>
                <a:gd name="T14" fmla="*/ 1 w 32"/>
                <a:gd name="T15" fmla="*/ 1 h 30"/>
                <a:gd name="T16" fmla="*/ 2 w 32"/>
                <a:gd name="T17" fmla="*/ 1 h 30"/>
                <a:gd name="T18" fmla="*/ 2 w 32"/>
                <a:gd name="T19" fmla="*/ 0 h 30"/>
                <a:gd name="T20" fmla="*/ 2 w 32"/>
                <a:gd name="T21" fmla="*/ 0 h 30"/>
                <a:gd name="T22" fmla="*/ 2 w 32"/>
                <a:gd name="T23" fmla="*/ 0 h 30"/>
                <a:gd name="T24" fmla="*/ 1 w 32"/>
                <a:gd name="T25" fmla="*/ 0 h 30"/>
                <a:gd name="T26" fmla="*/ 0 w 32"/>
                <a:gd name="T27" fmla="*/ 1 h 30"/>
                <a:gd name="T28" fmla="*/ 0 w 32"/>
                <a:gd name="T29" fmla="*/ 1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0" y="17"/>
                  </a:moveTo>
                  <a:lnTo>
                    <a:pt x="2" y="17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19"/>
                  </a:lnTo>
                  <a:lnTo>
                    <a:pt x="28" y="15"/>
                  </a:lnTo>
                  <a:lnTo>
                    <a:pt x="30" y="9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7" name="Freeform 397"/>
            <p:cNvSpPr>
              <a:spLocks/>
            </p:cNvSpPr>
            <p:nvPr/>
          </p:nvSpPr>
          <p:spPr bwMode="auto">
            <a:xfrm>
              <a:off x="5231" y="1258"/>
              <a:ext cx="158" cy="221"/>
            </a:xfrm>
            <a:custGeom>
              <a:avLst/>
              <a:gdLst>
                <a:gd name="T0" fmla="*/ 1 w 668"/>
                <a:gd name="T1" fmla="*/ 1 h 934"/>
                <a:gd name="T2" fmla="*/ 2 w 668"/>
                <a:gd name="T3" fmla="*/ 4 h 934"/>
                <a:gd name="T4" fmla="*/ 4 w 668"/>
                <a:gd name="T5" fmla="*/ 7 h 934"/>
                <a:gd name="T6" fmla="*/ 6 w 668"/>
                <a:gd name="T7" fmla="*/ 12 h 934"/>
                <a:gd name="T8" fmla="*/ 8 w 668"/>
                <a:gd name="T9" fmla="*/ 17 h 934"/>
                <a:gd name="T10" fmla="*/ 11 w 668"/>
                <a:gd name="T11" fmla="*/ 22 h 934"/>
                <a:gd name="T12" fmla="*/ 13 w 668"/>
                <a:gd name="T13" fmla="*/ 28 h 934"/>
                <a:gd name="T14" fmla="*/ 16 w 668"/>
                <a:gd name="T15" fmla="*/ 33 h 934"/>
                <a:gd name="T16" fmla="*/ 18 w 668"/>
                <a:gd name="T17" fmla="*/ 38 h 934"/>
                <a:gd name="T18" fmla="*/ 20 w 668"/>
                <a:gd name="T19" fmla="*/ 43 h 934"/>
                <a:gd name="T20" fmla="*/ 22 w 668"/>
                <a:gd name="T21" fmla="*/ 46 h 934"/>
                <a:gd name="T22" fmla="*/ 23 w 668"/>
                <a:gd name="T23" fmla="*/ 48 h 934"/>
                <a:gd name="T24" fmla="*/ 24 w 668"/>
                <a:gd name="T25" fmla="*/ 48 h 934"/>
                <a:gd name="T26" fmla="*/ 25 w 668"/>
                <a:gd name="T27" fmla="*/ 46 h 934"/>
                <a:gd name="T28" fmla="*/ 26 w 668"/>
                <a:gd name="T29" fmla="*/ 44 h 934"/>
                <a:gd name="T30" fmla="*/ 26 w 668"/>
                <a:gd name="T31" fmla="*/ 41 h 934"/>
                <a:gd name="T32" fmla="*/ 28 w 668"/>
                <a:gd name="T33" fmla="*/ 37 h 934"/>
                <a:gd name="T34" fmla="*/ 29 w 668"/>
                <a:gd name="T35" fmla="*/ 33 h 934"/>
                <a:gd name="T36" fmla="*/ 30 w 668"/>
                <a:gd name="T37" fmla="*/ 29 h 934"/>
                <a:gd name="T38" fmla="*/ 31 w 668"/>
                <a:gd name="T39" fmla="*/ 25 h 934"/>
                <a:gd name="T40" fmla="*/ 32 w 668"/>
                <a:gd name="T41" fmla="*/ 22 h 934"/>
                <a:gd name="T42" fmla="*/ 33 w 668"/>
                <a:gd name="T43" fmla="*/ 18 h 934"/>
                <a:gd name="T44" fmla="*/ 33 w 668"/>
                <a:gd name="T45" fmla="*/ 16 h 934"/>
                <a:gd name="T46" fmla="*/ 34 w 668"/>
                <a:gd name="T47" fmla="*/ 14 h 934"/>
                <a:gd name="T48" fmla="*/ 36 w 668"/>
                <a:gd name="T49" fmla="*/ 12 h 934"/>
                <a:gd name="T50" fmla="*/ 37 w 668"/>
                <a:gd name="T51" fmla="*/ 12 h 934"/>
                <a:gd name="T52" fmla="*/ 37 w 668"/>
                <a:gd name="T53" fmla="*/ 14 h 934"/>
                <a:gd name="T54" fmla="*/ 36 w 668"/>
                <a:gd name="T55" fmla="*/ 16 h 934"/>
                <a:gd name="T56" fmla="*/ 35 w 668"/>
                <a:gd name="T57" fmla="*/ 18 h 934"/>
                <a:gd name="T58" fmla="*/ 35 w 668"/>
                <a:gd name="T59" fmla="*/ 20 h 934"/>
                <a:gd name="T60" fmla="*/ 34 w 668"/>
                <a:gd name="T61" fmla="*/ 22 h 934"/>
                <a:gd name="T62" fmla="*/ 33 w 668"/>
                <a:gd name="T63" fmla="*/ 25 h 934"/>
                <a:gd name="T64" fmla="*/ 33 w 668"/>
                <a:gd name="T65" fmla="*/ 27 h 934"/>
                <a:gd name="T66" fmla="*/ 32 w 668"/>
                <a:gd name="T67" fmla="*/ 29 h 934"/>
                <a:gd name="T68" fmla="*/ 31 w 668"/>
                <a:gd name="T69" fmla="*/ 31 h 934"/>
                <a:gd name="T70" fmla="*/ 31 w 668"/>
                <a:gd name="T71" fmla="*/ 33 h 934"/>
                <a:gd name="T72" fmla="*/ 31 w 668"/>
                <a:gd name="T73" fmla="*/ 33 h 934"/>
                <a:gd name="T74" fmla="*/ 30 w 668"/>
                <a:gd name="T75" fmla="*/ 35 h 934"/>
                <a:gd name="T76" fmla="*/ 30 w 668"/>
                <a:gd name="T77" fmla="*/ 37 h 934"/>
                <a:gd name="T78" fmla="*/ 30 w 668"/>
                <a:gd name="T79" fmla="*/ 39 h 934"/>
                <a:gd name="T80" fmla="*/ 29 w 668"/>
                <a:gd name="T81" fmla="*/ 41 h 934"/>
                <a:gd name="T82" fmla="*/ 28 w 668"/>
                <a:gd name="T83" fmla="*/ 43 h 934"/>
                <a:gd name="T84" fmla="*/ 28 w 668"/>
                <a:gd name="T85" fmla="*/ 45 h 934"/>
                <a:gd name="T86" fmla="*/ 27 w 668"/>
                <a:gd name="T87" fmla="*/ 47 h 934"/>
                <a:gd name="T88" fmla="*/ 27 w 668"/>
                <a:gd name="T89" fmla="*/ 49 h 934"/>
                <a:gd name="T90" fmla="*/ 26 w 668"/>
                <a:gd name="T91" fmla="*/ 51 h 934"/>
                <a:gd name="T92" fmla="*/ 25 w 668"/>
                <a:gd name="T93" fmla="*/ 52 h 934"/>
                <a:gd name="T94" fmla="*/ 22 w 668"/>
                <a:gd name="T95" fmla="*/ 52 h 934"/>
                <a:gd name="T96" fmla="*/ 21 w 668"/>
                <a:gd name="T97" fmla="*/ 49 h 934"/>
                <a:gd name="T98" fmla="*/ 19 w 668"/>
                <a:gd name="T99" fmla="*/ 47 h 934"/>
                <a:gd name="T100" fmla="*/ 18 w 668"/>
                <a:gd name="T101" fmla="*/ 44 h 934"/>
                <a:gd name="T102" fmla="*/ 16 w 668"/>
                <a:gd name="T103" fmla="*/ 40 h 934"/>
                <a:gd name="T104" fmla="*/ 13 w 668"/>
                <a:gd name="T105" fmla="*/ 35 h 934"/>
                <a:gd name="T106" fmla="*/ 11 w 668"/>
                <a:gd name="T107" fmla="*/ 31 h 934"/>
                <a:gd name="T108" fmla="*/ 8 w 668"/>
                <a:gd name="T109" fmla="*/ 26 h 934"/>
                <a:gd name="T110" fmla="*/ 6 w 668"/>
                <a:gd name="T111" fmla="*/ 21 h 934"/>
                <a:gd name="T112" fmla="*/ 4 w 668"/>
                <a:gd name="T113" fmla="*/ 17 h 934"/>
                <a:gd name="T114" fmla="*/ 2 w 668"/>
                <a:gd name="T115" fmla="*/ 14 h 934"/>
                <a:gd name="T116" fmla="*/ 1 w 668"/>
                <a:gd name="T117" fmla="*/ 11 h 934"/>
                <a:gd name="T118" fmla="*/ 0 w 668"/>
                <a:gd name="T119" fmla="*/ 9 h 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8"/>
                <a:gd name="T181" fmla="*/ 0 h 934"/>
                <a:gd name="T182" fmla="*/ 668 w 668"/>
                <a:gd name="T183" fmla="*/ 934 h 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8" h="934">
                  <a:moveTo>
                    <a:pt x="4" y="0"/>
                  </a:moveTo>
                  <a:lnTo>
                    <a:pt x="4" y="2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2" y="36"/>
                  </a:lnTo>
                  <a:lnTo>
                    <a:pt x="24" y="43"/>
                  </a:lnTo>
                  <a:lnTo>
                    <a:pt x="30" y="53"/>
                  </a:lnTo>
                  <a:lnTo>
                    <a:pt x="34" y="64"/>
                  </a:lnTo>
                  <a:lnTo>
                    <a:pt x="41" y="77"/>
                  </a:lnTo>
                  <a:lnTo>
                    <a:pt x="45" y="87"/>
                  </a:lnTo>
                  <a:lnTo>
                    <a:pt x="51" y="102"/>
                  </a:lnTo>
                  <a:lnTo>
                    <a:pt x="58" y="115"/>
                  </a:lnTo>
                  <a:lnTo>
                    <a:pt x="66" y="130"/>
                  </a:lnTo>
                  <a:lnTo>
                    <a:pt x="73" y="145"/>
                  </a:lnTo>
                  <a:lnTo>
                    <a:pt x="79" y="160"/>
                  </a:lnTo>
                  <a:lnTo>
                    <a:pt x="86" y="177"/>
                  </a:lnTo>
                  <a:lnTo>
                    <a:pt x="94" y="194"/>
                  </a:lnTo>
                  <a:lnTo>
                    <a:pt x="103" y="211"/>
                  </a:lnTo>
                  <a:lnTo>
                    <a:pt x="109" y="228"/>
                  </a:lnTo>
                  <a:lnTo>
                    <a:pt x="118" y="247"/>
                  </a:lnTo>
                  <a:lnTo>
                    <a:pt x="128" y="265"/>
                  </a:lnTo>
                  <a:lnTo>
                    <a:pt x="137" y="284"/>
                  </a:lnTo>
                  <a:lnTo>
                    <a:pt x="145" y="303"/>
                  </a:lnTo>
                  <a:lnTo>
                    <a:pt x="154" y="322"/>
                  </a:lnTo>
                  <a:lnTo>
                    <a:pt x="164" y="341"/>
                  </a:lnTo>
                  <a:lnTo>
                    <a:pt x="173" y="361"/>
                  </a:lnTo>
                  <a:lnTo>
                    <a:pt x="182" y="382"/>
                  </a:lnTo>
                  <a:lnTo>
                    <a:pt x="192" y="401"/>
                  </a:lnTo>
                  <a:lnTo>
                    <a:pt x="203" y="422"/>
                  </a:lnTo>
                  <a:lnTo>
                    <a:pt x="211" y="442"/>
                  </a:lnTo>
                  <a:lnTo>
                    <a:pt x="220" y="461"/>
                  </a:lnTo>
                  <a:lnTo>
                    <a:pt x="229" y="480"/>
                  </a:lnTo>
                  <a:lnTo>
                    <a:pt x="239" y="501"/>
                  </a:lnTo>
                  <a:lnTo>
                    <a:pt x="248" y="518"/>
                  </a:lnTo>
                  <a:lnTo>
                    <a:pt x="256" y="540"/>
                  </a:lnTo>
                  <a:lnTo>
                    <a:pt x="267" y="559"/>
                  </a:lnTo>
                  <a:lnTo>
                    <a:pt x="275" y="578"/>
                  </a:lnTo>
                  <a:lnTo>
                    <a:pt x="284" y="595"/>
                  </a:lnTo>
                  <a:lnTo>
                    <a:pt x="293" y="614"/>
                  </a:lnTo>
                  <a:lnTo>
                    <a:pt x="301" y="631"/>
                  </a:lnTo>
                  <a:lnTo>
                    <a:pt x="312" y="651"/>
                  </a:lnTo>
                  <a:lnTo>
                    <a:pt x="318" y="668"/>
                  </a:lnTo>
                  <a:lnTo>
                    <a:pt x="327" y="685"/>
                  </a:lnTo>
                  <a:lnTo>
                    <a:pt x="335" y="700"/>
                  </a:lnTo>
                  <a:lnTo>
                    <a:pt x="344" y="717"/>
                  </a:lnTo>
                  <a:lnTo>
                    <a:pt x="350" y="732"/>
                  </a:lnTo>
                  <a:lnTo>
                    <a:pt x="357" y="747"/>
                  </a:lnTo>
                  <a:lnTo>
                    <a:pt x="363" y="759"/>
                  </a:lnTo>
                  <a:lnTo>
                    <a:pt x="371" y="772"/>
                  </a:lnTo>
                  <a:lnTo>
                    <a:pt x="378" y="785"/>
                  </a:lnTo>
                  <a:lnTo>
                    <a:pt x="384" y="798"/>
                  </a:lnTo>
                  <a:lnTo>
                    <a:pt x="389" y="806"/>
                  </a:lnTo>
                  <a:lnTo>
                    <a:pt x="395" y="819"/>
                  </a:lnTo>
                  <a:lnTo>
                    <a:pt x="399" y="828"/>
                  </a:lnTo>
                  <a:lnTo>
                    <a:pt x="403" y="836"/>
                  </a:lnTo>
                  <a:lnTo>
                    <a:pt x="406" y="840"/>
                  </a:lnTo>
                  <a:lnTo>
                    <a:pt x="410" y="849"/>
                  </a:lnTo>
                  <a:lnTo>
                    <a:pt x="412" y="853"/>
                  </a:lnTo>
                  <a:lnTo>
                    <a:pt x="416" y="858"/>
                  </a:lnTo>
                  <a:lnTo>
                    <a:pt x="418" y="862"/>
                  </a:lnTo>
                  <a:lnTo>
                    <a:pt x="421" y="864"/>
                  </a:lnTo>
                  <a:lnTo>
                    <a:pt x="423" y="864"/>
                  </a:lnTo>
                  <a:lnTo>
                    <a:pt x="425" y="862"/>
                  </a:lnTo>
                  <a:lnTo>
                    <a:pt x="429" y="855"/>
                  </a:lnTo>
                  <a:lnTo>
                    <a:pt x="433" y="845"/>
                  </a:lnTo>
                  <a:lnTo>
                    <a:pt x="435" y="840"/>
                  </a:lnTo>
                  <a:lnTo>
                    <a:pt x="440" y="834"/>
                  </a:lnTo>
                  <a:lnTo>
                    <a:pt x="442" y="826"/>
                  </a:lnTo>
                  <a:lnTo>
                    <a:pt x="444" y="819"/>
                  </a:lnTo>
                  <a:lnTo>
                    <a:pt x="448" y="811"/>
                  </a:lnTo>
                  <a:lnTo>
                    <a:pt x="450" y="802"/>
                  </a:lnTo>
                  <a:lnTo>
                    <a:pt x="455" y="794"/>
                  </a:lnTo>
                  <a:lnTo>
                    <a:pt x="457" y="783"/>
                  </a:lnTo>
                  <a:lnTo>
                    <a:pt x="461" y="772"/>
                  </a:lnTo>
                  <a:lnTo>
                    <a:pt x="463" y="762"/>
                  </a:lnTo>
                  <a:lnTo>
                    <a:pt x="468" y="749"/>
                  </a:lnTo>
                  <a:lnTo>
                    <a:pt x="470" y="738"/>
                  </a:lnTo>
                  <a:lnTo>
                    <a:pt x="474" y="725"/>
                  </a:lnTo>
                  <a:lnTo>
                    <a:pt x="478" y="712"/>
                  </a:lnTo>
                  <a:lnTo>
                    <a:pt x="482" y="700"/>
                  </a:lnTo>
                  <a:lnTo>
                    <a:pt x="487" y="689"/>
                  </a:lnTo>
                  <a:lnTo>
                    <a:pt x="489" y="674"/>
                  </a:lnTo>
                  <a:lnTo>
                    <a:pt x="493" y="659"/>
                  </a:lnTo>
                  <a:lnTo>
                    <a:pt x="497" y="646"/>
                  </a:lnTo>
                  <a:lnTo>
                    <a:pt x="502" y="634"/>
                  </a:lnTo>
                  <a:lnTo>
                    <a:pt x="504" y="619"/>
                  </a:lnTo>
                  <a:lnTo>
                    <a:pt x="508" y="606"/>
                  </a:lnTo>
                  <a:lnTo>
                    <a:pt x="512" y="591"/>
                  </a:lnTo>
                  <a:lnTo>
                    <a:pt x="517" y="578"/>
                  </a:lnTo>
                  <a:lnTo>
                    <a:pt x="521" y="563"/>
                  </a:lnTo>
                  <a:lnTo>
                    <a:pt x="525" y="548"/>
                  </a:lnTo>
                  <a:lnTo>
                    <a:pt x="527" y="533"/>
                  </a:lnTo>
                  <a:lnTo>
                    <a:pt x="532" y="521"/>
                  </a:lnTo>
                  <a:lnTo>
                    <a:pt x="534" y="506"/>
                  </a:lnTo>
                  <a:lnTo>
                    <a:pt x="538" y="491"/>
                  </a:lnTo>
                  <a:lnTo>
                    <a:pt x="542" y="476"/>
                  </a:lnTo>
                  <a:lnTo>
                    <a:pt x="546" y="465"/>
                  </a:lnTo>
                  <a:lnTo>
                    <a:pt x="551" y="450"/>
                  </a:lnTo>
                  <a:lnTo>
                    <a:pt x="553" y="437"/>
                  </a:lnTo>
                  <a:lnTo>
                    <a:pt x="557" y="425"/>
                  </a:lnTo>
                  <a:lnTo>
                    <a:pt x="559" y="412"/>
                  </a:lnTo>
                  <a:lnTo>
                    <a:pt x="564" y="399"/>
                  </a:lnTo>
                  <a:lnTo>
                    <a:pt x="566" y="386"/>
                  </a:lnTo>
                  <a:lnTo>
                    <a:pt x="570" y="373"/>
                  </a:lnTo>
                  <a:lnTo>
                    <a:pt x="574" y="365"/>
                  </a:lnTo>
                  <a:lnTo>
                    <a:pt x="576" y="352"/>
                  </a:lnTo>
                  <a:lnTo>
                    <a:pt x="578" y="341"/>
                  </a:lnTo>
                  <a:lnTo>
                    <a:pt x="583" y="331"/>
                  </a:lnTo>
                  <a:lnTo>
                    <a:pt x="585" y="322"/>
                  </a:lnTo>
                  <a:lnTo>
                    <a:pt x="587" y="311"/>
                  </a:lnTo>
                  <a:lnTo>
                    <a:pt x="591" y="303"/>
                  </a:lnTo>
                  <a:lnTo>
                    <a:pt x="593" y="294"/>
                  </a:lnTo>
                  <a:lnTo>
                    <a:pt x="596" y="288"/>
                  </a:lnTo>
                  <a:lnTo>
                    <a:pt x="598" y="282"/>
                  </a:lnTo>
                  <a:lnTo>
                    <a:pt x="598" y="275"/>
                  </a:lnTo>
                  <a:lnTo>
                    <a:pt x="600" y="269"/>
                  </a:lnTo>
                  <a:lnTo>
                    <a:pt x="602" y="265"/>
                  </a:lnTo>
                  <a:lnTo>
                    <a:pt x="606" y="258"/>
                  </a:lnTo>
                  <a:lnTo>
                    <a:pt x="608" y="256"/>
                  </a:lnTo>
                  <a:lnTo>
                    <a:pt x="617" y="245"/>
                  </a:lnTo>
                  <a:lnTo>
                    <a:pt x="628" y="235"/>
                  </a:lnTo>
                  <a:lnTo>
                    <a:pt x="636" y="224"/>
                  </a:lnTo>
                  <a:lnTo>
                    <a:pt x="649" y="218"/>
                  </a:lnTo>
                  <a:lnTo>
                    <a:pt x="657" y="211"/>
                  </a:lnTo>
                  <a:lnTo>
                    <a:pt x="664" y="209"/>
                  </a:lnTo>
                  <a:lnTo>
                    <a:pt x="668" y="211"/>
                  </a:lnTo>
                  <a:lnTo>
                    <a:pt x="668" y="220"/>
                  </a:lnTo>
                  <a:lnTo>
                    <a:pt x="666" y="220"/>
                  </a:lnTo>
                  <a:lnTo>
                    <a:pt x="666" y="226"/>
                  </a:lnTo>
                  <a:lnTo>
                    <a:pt x="662" y="233"/>
                  </a:lnTo>
                  <a:lnTo>
                    <a:pt x="660" y="241"/>
                  </a:lnTo>
                  <a:lnTo>
                    <a:pt x="657" y="245"/>
                  </a:lnTo>
                  <a:lnTo>
                    <a:pt x="657" y="252"/>
                  </a:lnTo>
                  <a:lnTo>
                    <a:pt x="655" y="256"/>
                  </a:lnTo>
                  <a:lnTo>
                    <a:pt x="653" y="262"/>
                  </a:lnTo>
                  <a:lnTo>
                    <a:pt x="651" y="267"/>
                  </a:lnTo>
                  <a:lnTo>
                    <a:pt x="649" y="273"/>
                  </a:lnTo>
                  <a:lnTo>
                    <a:pt x="647" y="282"/>
                  </a:lnTo>
                  <a:lnTo>
                    <a:pt x="647" y="288"/>
                  </a:lnTo>
                  <a:lnTo>
                    <a:pt x="642" y="294"/>
                  </a:lnTo>
                  <a:lnTo>
                    <a:pt x="640" y="301"/>
                  </a:lnTo>
                  <a:lnTo>
                    <a:pt x="638" y="307"/>
                  </a:lnTo>
                  <a:lnTo>
                    <a:pt x="636" y="316"/>
                  </a:lnTo>
                  <a:lnTo>
                    <a:pt x="632" y="324"/>
                  </a:lnTo>
                  <a:lnTo>
                    <a:pt x="632" y="331"/>
                  </a:lnTo>
                  <a:lnTo>
                    <a:pt x="630" y="339"/>
                  </a:lnTo>
                  <a:lnTo>
                    <a:pt x="628" y="348"/>
                  </a:lnTo>
                  <a:lnTo>
                    <a:pt x="623" y="356"/>
                  </a:lnTo>
                  <a:lnTo>
                    <a:pt x="621" y="365"/>
                  </a:lnTo>
                  <a:lnTo>
                    <a:pt x="619" y="371"/>
                  </a:lnTo>
                  <a:lnTo>
                    <a:pt x="617" y="382"/>
                  </a:lnTo>
                  <a:lnTo>
                    <a:pt x="613" y="390"/>
                  </a:lnTo>
                  <a:lnTo>
                    <a:pt x="610" y="399"/>
                  </a:lnTo>
                  <a:lnTo>
                    <a:pt x="608" y="407"/>
                  </a:lnTo>
                  <a:lnTo>
                    <a:pt x="606" y="416"/>
                  </a:lnTo>
                  <a:lnTo>
                    <a:pt x="604" y="425"/>
                  </a:lnTo>
                  <a:lnTo>
                    <a:pt x="600" y="433"/>
                  </a:lnTo>
                  <a:lnTo>
                    <a:pt x="598" y="442"/>
                  </a:lnTo>
                  <a:lnTo>
                    <a:pt x="596" y="448"/>
                  </a:lnTo>
                  <a:lnTo>
                    <a:pt x="593" y="457"/>
                  </a:lnTo>
                  <a:lnTo>
                    <a:pt x="591" y="465"/>
                  </a:lnTo>
                  <a:lnTo>
                    <a:pt x="589" y="474"/>
                  </a:lnTo>
                  <a:lnTo>
                    <a:pt x="587" y="482"/>
                  </a:lnTo>
                  <a:lnTo>
                    <a:pt x="583" y="489"/>
                  </a:lnTo>
                  <a:lnTo>
                    <a:pt x="581" y="497"/>
                  </a:lnTo>
                  <a:lnTo>
                    <a:pt x="578" y="503"/>
                  </a:lnTo>
                  <a:lnTo>
                    <a:pt x="576" y="512"/>
                  </a:lnTo>
                  <a:lnTo>
                    <a:pt x="574" y="518"/>
                  </a:lnTo>
                  <a:lnTo>
                    <a:pt x="572" y="525"/>
                  </a:lnTo>
                  <a:lnTo>
                    <a:pt x="570" y="531"/>
                  </a:lnTo>
                  <a:lnTo>
                    <a:pt x="568" y="540"/>
                  </a:lnTo>
                  <a:lnTo>
                    <a:pt x="566" y="544"/>
                  </a:lnTo>
                  <a:lnTo>
                    <a:pt x="564" y="550"/>
                  </a:lnTo>
                  <a:lnTo>
                    <a:pt x="561" y="555"/>
                  </a:lnTo>
                  <a:lnTo>
                    <a:pt x="561" y="561"/>
                  </a:lnTo>
                  <a:lnTo>
                    <a:pt x="559" y="570"/>
                  </a:lnTo>
                  <a:lnTo>
                    <a:pt x="557" y="580"/>
                  </a:lnTo>
                  <a:lnTo>
                    <a:pt x="553" y="585"/>
                  </a:lnTo>
                  <a:lnTo>
                    <a:pt x="553" y="589"/>
                  </a:lnTo>
                  <a:lnTo>
                    <a:pt x="553" y="593"/>
                  </a:lnTo>
                  <a:lnTo>
                    <a:pt x="553" y="595"/>
                  </a:lnTo>
                  <a:lnTo>
                    <a:pt x="551" y="595"/>
                  </a:lnTo>
                  <a:lnTo>
                    <a:pt x="551" y="597"/>
                  </a:lnTo>
                  <a:lnTo>
                    <a:pt x="549" y="602"/>
                  </a:lnTo>
                  <a:lnTo>
                    <a:pt x="549" y="608"/>
                  </a:lnTo>
                  <a:lnTo>
                    <a:pt x="546" y="616"/>
                  </a:lnTo>
                  <a:lnTo>
                    <a:pt x="544" y="625"/>
                  </a:lnTo>
                  <a:lnTo>
                    <a:pt x="542" y="629"/>
                  </a:lnTo>
                  <a:lnTo>
                    <a:pt x="540" y="634"/>
                  </a:lnTo>
                  <a:lnTo>
                    <a:pt x="540" y="640"/>
                  </a:lnTo>
                  <a:lnTo>
                    <a:pt x="538" y="646"/>
                  </a:lnTo>
                  <a:lnTo>
                    <a:pt x="536" y="653"/>
                  </a:lnTo>
                  <a:lnTo>
                    <a:pt x="534" y="659"/>
                  </a:lnTo>
                  <a:lnTo>
                    <a:pt x="532" y="663"/>
                  </a:lnTo>
                  <a:lnTo>
                    <a:pt x="532" y="672"/>
                  </a:lnTo>
                  <a:lnTo>
                    <a:pt x="529" y="678"/>
                  </a:lnTo>
                  <a:lnTo>
                    <a:pt x="527" y="685"/>
                  </a:lnTo>
                  <a:lnTo>
                    <a:pt x="527" y="691"/>
                  </a:lnTo>
                  <a:lnTo>
                    <a:pt x="525" y="700"/>
                  </a:lnTo>
                  <a:lnTo>
                    <a:pt x="523" y="706"/>
                  </a:lnTo>
                  <a:lnTo>
                    <a:pt x="521" y="715"/>
                  </a:lnTo>
                  <a:lnTo>
                    <a:pt x="519" y="721"/>
                  </a:lnTo>
                  <a:lnTo>
                    <a:pt x="519" y="730"/>
                  </a:lnTo>
                  <a:lnTo>
                    <a:pt x="517" y="736"/>
                  </a:lnTo>
                  <a:lnTo>
                    <a:pt x="514" y="744"/>
                  </a:lnTo>
                  <a:lnTo>
                    <a:pt x="512" y="753"/>
                  </a:lnTo>
                  <a:lnTo>
                    <a:pt x="510" y="762"/>
                  </a:lnTo>
                  <a:lnTo>
                    <a:pt x="508" y="768"/>
                  </a:lnTo>
                  <a:lnTo>
                    <a:pt x="506" y="774"/>
                  </a:lnTo>
                  <a:lnTo>
                    <a:pt x="504" y="783"/>
                  </a:lnTo>
                  <a:lnTo>
                    <a:pt x="502" y="791"/>
                  </a:lnTo>
                  <a:lnTo>
                    <a:pt x="497" y="798"/>
                  </a:lnTo>
                  <a:lnTo>
                    <a:pt x="495" y="806"/>
                  </a:lnTo>
                  <a:lnTo>
                    <a:pt x="493" y="813"/>
                  </a:lnTo>
                  <a:lnTo>
                    <a:pt x="493" y="821"/>
                  </a:lnTo>
                  <a:lnTo>
                    <a:pt x="489" y="828"/>
                  </a:lnTo>
                  <a:lnTo>
                    <a:pt x="489" y="834"/>
                  </a:lnTo>
                  <a:lnTo>
                    <a:pt x="487" y="840"/>
                  </a:lnTo>
                  <a:lnTo>
                    <a:pt x="485" y="849"/>
                  </a:lnTo>
                  <a:lnTo>
                    <a:pt x="482" y="855"/>
                  </a:lnTo>
                  <a:lnTo>
                    <a:pt x="480" y="862"/>
                  </a:lnTo>
                  <a:lnTo>
                    <a:pt x="478" y="868"/>
                  </a:lnTo>
                  <a:lnTo>
                    <a:pt x="478" y="875"/>
                  </a:lnTo>
                  <a:lnTo>
                    <a:pt x="474" y="885"/>
                  </a:lnTo>
                  <a:lnTo>
                    <a:pt x="470" y="896"/>
                  </a:lnTo>
                  <a:lnTo>
                    <a:pt x="465" y="904"/>
                  </a:lnTo>
                  <a:lnTo>
                    <a:pt x="463" y="913"/>
                  </a:lnTo>
                  <a:lnTo>
                    <a:pt x="459" y="919"/>
                  </a:lnTo>
                  <a:lnTo>
                    <a:pt x="457" y="924"/>
                  </a:lnTo>
                  <a:lnTo>
                    <a:pt x="455" y="928"/>
                  </a:lnTo>
                  <a:lnTo>
                    <a:pt x="455" y="930"/>
                  </a:lnTo>
                  <a:lnTo>
                    <a:pt x="446" y="930"/>
                  </a:lnTo>
                  <a:lnTo>
                    <a:pt x="438" y="932"/>
                  </a:lnTo>
                  <a:lnTo>
                    <a:pt x="427" y="932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9" y="928"/>
                  </a:lnTo>
                  <a:lnTo>
                    <a:pt x="391" y="922"/>
                  </a:lnTo>
                  <a:lnTo>
                    <a:pt x="386" y="913"/>
                  </a:lnTo>
                  <a:lnTo>
                    <a:pt x="382" y="907"/>
                  </a:lnTo>
                  <a:lnTo>
                    <a:pt x="378" y="898"/>
                  </a:lnTo>
                  <a:lnTo>
                    <a:pt x="374" y="892"/>
                  </a:lnTo>
                  <a:lnTo>
                    <a:pt x="371" y="885"/>
                  </a:lnTo>
                  <a:lnTo>
                    <a:pt x="367" y="879"/>
                  </a:lnTo>
                  <a:lnTo>
                    <a:pt x="363" y="872"/>
                  </a:lnTo>
                  <a:lnTo>
                    <a:pt x="359" y="862"/>
                  </a:lnTo>
                  <a:lnTo>
                    <a:pt x="352" y="853"/>
                  </a:lnTo>
                  <a:lnTo>
                    <a:pt x="348" y="843"/>
                  </a:lnTo>
                  <a:lnTo>
                    <a:pt x="342" y="832"/>
                  </a:lnTo>
                  <a:lnTo>
                    <a:pt x="335" y="819"/>
                  </a:lnTo>
                  <a:lnTo>
                    <a:pt x="329" y="808"/>
                  </a:lnTo>
                  <a:lnTo>
                    <a:pt x="322" y="796"/>
                  </a:lnTo>
                  <a:lnTo>
                    <a:pt x="318" y="783"/>
                  </a:lnTo>
                  <a:lnTo>
                    <a:pt x="310" y="768"/>
                  </a:lnTo>
                  <a:lnTo>
                    <a:pt x="303" y="755"/>
                  </a:lnTo>
                  <a:lnTo>
                    <a:pt x="295" y="740"/>
                  </a:lnTo>
                  <a:lnTo>
                    <a:pt x="288" y="725"/>
                  </a:lnTo>
                  <a:lnTo>
                    <a:pt x="280" y="710"/>
                  </a:lnTo>
                  <a:lnTo>
                    <a:pt x="271" y="693"/>
                  </a:lnTo>
                  <a:lnTo>
                    <a:pt x="263" y="678"/>
                  </a:lnTo>
                  <a:lnTo>
                    <a:pt x="254" y="663"/>
                  </a:lnTo>
                  <a:lnTo>
                    <a:pt x="246" y="646"/>
                  </a:lnTo>
                  <a:lnTo>
                    <a:pt x="237" y="629"/>
                  </a:lnTo>
                  <a:lnTo>
                    <a:pt x="229" y="614"/>
                  </a:lnTo>
                  <a:lnTo>
                    <a:pt x="220" y="597"/>
                  </a:lnTo>
                  <a:lnTo>
                    <a:pt x="211" y="580"/>
                  </a:lnTo>
                  <a:lnTo>
                    <a:pt x="203" y="563"/>
                  </a:lnTo>
                  <a:lnTo>
                    <a:pt x="194" y="546"/>
                  </a:lnTo>
                  <a:lnTo>
                    <a:pt x="186" y="529"/>
                  </a:lnTo>
                  <a:lnTo>
                    <a:pt x="177" y="512"/>
                  </a:lnTo>
                  <a:lnTo>
                    <a:pt x="169" y="495"/>
                  </a:lnTo>
                  <a:lnTo>
                    <a:pt x="158" y="478"/>
                  </a:lnTo>
                  <a:lnTo>
                    <a:pt x="150" y="461"/>
                  </a:lnTo>
                  <a:lnTo>
                    <a:pt x="141" y="444"/>
                  </a:lnTo>
                  <a:lnTo>
                    <a:pt x="132" y="427"/>
                  </a:lnTo>
                  <a:lnTo>
                    <a:pt x="124" y="412"/>
                  </a:lnTo>
                  <a:lnTo>
                    <a:pt x="118" y="397"/>
                  </a:lnTo>
                  <a:lnTo>
                    <a:pt x="107" y="380"/>
                  </a:lnTo>
                  <a:lnTo>
                    <a:pt x="100" y="365"/>
                  </a:lnTo>
                  <a:lnTo>
                    <a:pt x="92" y="348"/>
                  </a:lnTo>
                  <a:lnTo>
                    <a:pt x="86" y="335"/>
                  </a:lnTo>
                  <a:lnTo>
                    <a:pt x="77" y="320"/>
                  </a:lnTo>
                  <a:lnTo>
                    <a:pt x="68" y="305"/>
                  </a:lnTo>
                  <a:lnTo>
                    <a:pt x="64" y="294"/>
                  </a:lnTo>
                  <a:lnTo>
                    <a:pt x="58" y="282"/>
                  </a:lnTo>
                  <a:lnTo>
                    <a:pt x="49" y="269"/>
                  </a:lnTo>
                  <a:lnTo>
                    <a:pt x="43" y="256"/>
                  </a:lnTo>
                  <a:lnTo>
                    <a:pt x="36" y="245"/>
                  </a:lnTo>
                  <a:lnTo>
                    <a:pt x="34" y="235"/>
                  </a:lnTo>
                  <a:lnTo>
                    <a:pt x="28" y="224"/>
                  </a:lnTo>
                  <a:lnTo>
                    <a:pt x="24" y="215"/>
                  </a:lnTo>
                  <a:lnTo>
                    <a:pt x="19" y="207"/>
                  </a:lnTo>
                  <a:lnTo>
                    <a:pt x="15" y="201"/>
                  </a:lnTo>
                  <a:lnTo>
                    <a:pt x="11" y="192"/>
                  </a:lnTo>
                  <a:lnTo>
                    <a:pt x="9" y="188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8" name="Freeform 398"/>
            <p:cNvSpPr>
              <a:spLocks/>
            </p:cNvSpPr>
            <p:nvPr/>
          </p:nvSpPr>
          <p:spPr bwMode="auto">
            <a:xfrm>
              <a:off x="5363" y="1324"/>
              <a:ext cx="9" cy="8"/>
            </a:xfrm>
            <a:custGeom>
              <a:avLst/>
              <a:gdLst>
                <a:gd name="T0" fmla="*/ 0 w 37"/>
                <a:gd name="T1" fmla="*/ 1 h 35"/>
                <a:gd name="T2" fmla="*/ 0 w 37"/>
                <a:gd name="T3" fmla="*/ 1 h 35"/>
                <a:gd name="T4" fmla="*/ 0 w 37"/>
                <a:gd name="T5" fmla="*/ 1 h 35"/>
                <a:gd name="T6" fmla="*/ 0 w 37"/>
                <a:gd name="T7" fmla="*/ 2 h 35"/>
                <a:gd name="T8" fmla="*/ 1 w 37"/>
                <a:gd name="T9" fmla="*/ 2 h 35"/>
                <a:gd name="T10" fmla="*/ 1 w 37"/>
                <a:gd name="T11" fmla="*/ 2 h 35"/>
                <a:gd name="T12" fmla="*/ 2 w 37"/>
                <a:gd name="T13" fmla="*/ 2 h 35"/>
                <a:gd name="T14" fmla="*/ 2 w 37"/>
                <a:gd name="T15" fmla="*/ 1 h 35"/>
                <a:gd name="T16" fmla="*/ 2 w 37"/>
                <a:gd name="T17" fmla="*/ 1 h 35"/>
                <a:gd name="T18" fmla="*/ 2 w 37"/>
                <a:gd name="T19" fmla="*/ 0 h 35"/>
                <a:gd name="T20" fmla="*/ 0 w 37"/>
                <a:gd name="T21" fmla="*/ 1 h 35"/>
                <a:gd name="T22" fmla="*/ 0 w 37"/>
                <a:gd name="T23" fmla="*/ 1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35"/>
                <a:gd name="T38" fmla="*/ 37 w 3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35">
                  <a:moveTo>
                    <a:pt x="0" y="22"/>
                  </a:moveTo>
                  <a:lnTo>
                    <a:pt x="0" y="22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13" y="35"/>
                  </a:lnTo>
                  <a:lnTo>
                    <a:pt x="19" y="32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9" name="Freeform 399"/>
            <p:cNvSpPr>
              <a:spLocks/>
            </p:cNvSpPr>
            <p:nvPr/>
          </p:nvSpPr>
          <p:spPr bwMode="auto">
            <a:xfrm>
              <a:off x="5340" y="1286"/>
              <a:ext cx="125" cy="191"/>
            </a:xfrm>
            <a:custGeom>
              <a:avLst/>
              <a:gdLst>
                <a:gd name="T0" fmla="*/ 0 w 527"/>
                <a:gd name="T1" fmla="*/ 42 h 809"/>
                <a:gd name="T2" fmla="*/ 2 w 527"/>
                <a:gd name="T3" fmla="*/ 37 h 809"/>
                <a:gd name="T4" fmla="*/ 4 w 527"/>
                <a:gd name="T5" fmla="*/ 31 h 809"/>
                <a:gd name="T6" fmla="*/ 5 w 527"/>
                <a:gd name="T7" fmla="*/ 24 h 809"/>
                <a:gd name="T8" fmla="*/ 8 w 527"/>
                <a:gd name="T9" fmla="*/ 17 h 809"/>
                <a:gd name="T10" fmla="*/ 9 w 527"/>
                <a:gd name="T11" fmla="*/ 11 h 809"/>
                <a:gd name="T12" fmla="*/ 11 w 527"/>
                <a:gd name="T13" fmla="*/ 6 h 809"/>
                <a:gd name="T14" fmla="*/ 12 w 527"/>
                <a:gd name="T15" fmla="*/ 4 h 809"/>
                <a:gd name="T16" fmla="*/ 15 w 527"/>
                <a:gd name="T17" fmla="*/ 3 h 809"/>
                <a:gd name="T18" fmla="*/ 18 w 527"/>
                <a:gd name="T19" fmla="*/ 2 h 809"/>
                <a:gd name="T20" fmla="*/ 21 w 527"/>
                <a:gd name="T21" fmla="*/ 1 h 809"/>
                <a:gd name="T22" fmla="*/ 24 w 527"/>
                <a:gd name="T23" fmla="*/ 1 h 809"/>
                <a:gd name="T24" fmla="*/ 27 w 527"/>
                <a:gd name="T25" fmla="*/ 0 h 809"/>
                <a:gd name="T26" fmla="*/ 30 w 527"/>
                <a:gd name="T27" fmla="*/ 0 h 809"/>
                <a:gd name="T28" fmla="*/ 29 w 527"/>
                <a:gd name="T29" fmla="*/ 3 h 809"/>
                <a:gd name="T30" fmla="*/ 28 w 527"/>
                <a:gd name="T31" fmla="*/ 8 h 809"/>
                <a:gd name="T32" fmla="*/ 27 w 527"/>
                <a:gd name="T33" fmla="*/ 14 h 809"/>
                <a:gd name="T34" fmla="*/ 26 w 527"/>
                <a:gd name="T35" fmla="*/ 21 h 809"/>
                <a:gd name="T36" fmla="*/ 25 w 527"/>
                <a:gd name="T37" fmla="*/ 27 h 809"/>
                <a:gd name="T38" fmla="*/ 23 w 527"/>
                <a:gd name="T39" fmla="*/ 32 h 809"/>
                <a:gd name="T40" fmla="*/ 23 w 527"/>
                <a:gd name="T41" fmla="*/ 35 h 809"/>
                <a:gd name="T42" fmla="*/ 21 w 527"/>
                <a:gd name="T43" fmla="*/ 37 h 809"/>
                <a:gd name="T44" fmla="*/ 18 w 527"/>
                <a:gd name="T45" fmla="*/ 38 h 809"/>
                <a:gd name="T46" fmla="*/ 14 w 527"/>
                <a:gd name="T47" fmla="*/ 40 h 809"/>
                <a:gd name="T48" fmla="*/ 11 w 527"/>
                <a:gd name="T49" fmla="*/ 42 h 809"/>
                <a:gd name="T50" fmla="*/ 7 w 527"/>
                <a:gd name="T51" fmla="*/ 43 h 809"/>
                <a:gd name="T52" fmla="*/ 4 w 527"/>
                <a:gd name="T53" fmla="*/ 44 h 809"/>
                <a:gd name="T54" fmla="*/ 2 w 527"/>
                <a:gd name="T55" fmla="*/ 44 h 809"/>
                <a:gd name="T56" fmla="*/ 5 w 527"/>
                <a:gd name="T57" fmla="*/ 43 h 809"/>
                <a:gd name="T58" fmla="*/ 8 w 527"/>
                <a:gd name="T59" fmla="*/ 42 h 809"/>
                <a:gd name="T60" fmla="*/ 11 w 527"/>
                <a:gd name="T61" fmla="*/ 41 h 809"/>
                <a:gd name="T62" fmla="*/ 15 w 527"/>
                <a:gd name="T63" fmla="*/ 39 h 809"/>
                <a:gd name="T64" fmla="*/ 18 w 527"/>
                <a:gd name="T65" fmla="*/ 38 h 809"/>
                <a:gd name="T66" fmla="*/ 20 w 527"/>
                <a:gd name="T67" fmla="*/ 37 h 809"/>
                <a:gd name="T68" fmla="*/ 22 w 527"/>
                <a:gd name="T69" fmla="*/ 34 h 809"/>
                <a:gd name="T70" fmla="*/ 23 w 527"/>
                <a:gd name="T71" fmla="*/ 30 h 809"/>
                <a:gd name="T72" fmla="*/ 24 w 527"/>
                <a:gd name="T73" fmla="*/ 25 h 809"/>
                <a:gd name="T74" fmla="*/ 25 w 527"/>
                <a:gd name="T75" fmla="*/ 21 h 809"/>
                <a:gd name="T76" fmla="*/ 26 w 527"/>
                <a:gd name="T77" fmla="*/ 18 h 809"/>
                <a:gd name="T78" fmla="*/ 27 w 527"/>
                <a:gd name="T79" fmla="*/ 15 h 809"/>
                <a:gd name="T80" fmla="*/ 27 w 527"/>
                <a:gd name="T81" fmla="*/ 12 h 809"/>
                <a:gd name="T82" fmla="*/ 28 w 527"/>
                <a:gd name="T83" fmla="*/ 8 h 809"/>
                <a:gd name="T84" fmla="*/ 28 w 527"/>
                <a:gd name="T85" fmla="*/ 6 h 809"/>
                <a:gd name="T86" fmla="*/ 29 w 527"/>
                <a:gd name="T87" fmla="*/ 3 h 809"/>
                <a:gd name="T88" fmla="*/ 28 w 527"/>
                <a:gd name="T89" fmla="*/ 1 h 809"/>
                <a:gd name="T90" fmla="*/ 24 w 527"/>
                <a:gd name="T91" fmla="*/ 1 h 809"/>
                <a:gd name="T92" fmla="*/ 21 w 527"/>
                <a:gd name="T93" fmla="*/ 2 h 809"/>
                <a:gd name="T94" fmla="*/ 19 w 527"/>
                <a:gd name="T95" fmla="*/ 3 h 809"/>
                <a:gd name="T96" fmla="*/ 15 w 527"/>
                <a:gd name="T97" fmla="*/ 4 h 809"/>
                <a:gd name="T98" fmla="*/ 12 w 527"/>
                <a:gd name="T99" fmla="*/ 6 h 809"/>
                <a:gd name="T100" fmla="*/ 11 w 527"/>
                <a:gd name="T101" fmla="*/ 8 h 809"/>
                <a:gd name="T102" fmla="*/ 10 w 527"/>
                <a:gd name="T103" fmla="*/ 12 h 809"/>
                <a:gd name="T104" fmla="*/ 9 w 527"/>
                <a:gd name="T105" fmla="*/ 15 h 809"/>
                <a:gd name="T106" fmla="*/ 8 w 527"/>
                <a:gd name="T107" fmla="*/ 17 h 809"/>
                <a:gd name="T108" fmla="*/ 7 w 527"/>
                <a:gd name="T109" fmla="*/ 21 h 809"/>
                <a:gd name="T110" fmla="*/ 6 w 527"/>
                <a:gd name="T111" fmla="*/ 26 h 809"/>
                <a:gd name="T112" fmla="*/ 5 w 527"/>
                <a:gd name="T113" fmla="*/ 31 h 809"/>
                <a:gd name="T114" fmla="*/ 3 w 527"/>
                <a:gd name="T115" fmla="*/ 35 h 809"/>
                <a:gd name="T116" fmla="*/ 2 w 527"/>
                <a:gd name="T117" fmla="*/ 39 h 809"/>
                <a:gd name="T118" fmla="*/ 1 w 527"/>
                <a:gd name="T119" fmla="*/ 42 h 809"/>
                <a:gd name="T120" fmla="*/ 0 w 527"/>
                <a:gd name="T121" fmla="*/ 45 h 8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7"/>
                <a:gd name="T184" fmla="*/ 0 h 809"/>
                <a:gd name="T185" fmla="*/ 527 w 527"/>
                <a:gd name="T186" fmla="*/ 809 h 8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7" h="809">
                  <a:moveTo>
                    <a:pt x="0" y="798"/>
                  </a:moveTo>
                  <a:lnTo>
                    <a:pt x="0" y="794"/>
                  </a:lnTo>
                  <a:lnTo>
                    <a:pt x="2" y="785"/>
                  </a:lnTo>
                  <a:lnTo>
                    <a:pt x="2" y="779"/>
                  </a:lnTo>
                  <a:lnTo>
                    <a:pt x="4" y="775"/>
                  </a:lnTo>
                  <a:lnTo>
                    <a:pt x="4" y="766"/>
                  </a:lnTo>
                  <a:lnTo>
                    <a:pt x="9" y="760"/>
                  </a:lnTo>
                  <a:lnTo>
                    <a:pt x="9" y="751"/>
                  </a:lnTo>
                  <a:lnTo>
                    <a:pt x="11" y="743"/>
                  </a:lnTo>
                  <a:lnTo>
                    <a:pt x="13" y="734"/>
                  </a:lnTo>
                  <a:lnTo>
                    <a:pt x="17" y="723"/>
                  </a:lnTo>
                  <a:lnTo>
                    <a:pt x="19" y="713"/>
                  </a:lnTo>
                  <a:lnTo>
                    <a:pt x="24" y="702"/>
                  </a:lnTo>
                  <a:lnTo>
                    <a:pt x="26" y="689"/>
                  </a:lnTo>
                  <a:lnTo>
                    <a:pt x="28" y="679"/>
                  </a:lnTo>
                  <a:lnTo>
                    <a:pt x="32" y="666"/>
                  </a:lnTo>
                  <a:lnTo>
                    <a:pt x="34" y="651"/>
                  </a:lnTo>
                  <a:lnTo>
                    <a:pt x="39" y="638"/>
                  </a:lnTo>
                  <a:lnTo>
                    <a:pt x="43" y="625"/>
                  </a:lnTo>
                  <a:lnTo>
                    <a:pt x="45" y="610"/>
                  </a:lnTo>
                  <a:lnTo>
                    <a:pt x="49" y="595"/>
                  </a:lnTo>
                  <a:lnTo>
                    <a:pt x="53" y="581"/>
                  </a:lnTo>
                  <a:lnTo>
                    <a:pt x="60" y="568"/>
                  </a:lnTo>
                  <a:lnTo>
                    <a:pt x="62" y="551"/>
                  </a:lnTo>
                  <a:lnTo>
                    <a:pt x="66" y="536"/>
                  </a:lnTo>
                  <a:lnTo>
                    <a:pt x="71" y="521"/>
                  </a:lnTo>
                  <a:lnTo>
                    <a:pt x="77" y="506"/>
                  </a:lnTo>
                  <a:lnTo>
                    <a:pt x="81" y="489"/>
                  </a:lnTo>
                  <a:lnTo>
                    <a:pt x="85" y="472"/>
                  </a:lnTo>
                  <a:lnTo>
                    <a:pt x="90" y="457"/>
                  </a:lnTo>
                  <a:lnTo>
                    <a:pt x="96" y="442"/>
                  </a:lnTo>
                  <a:lnTo>
                    <a:pt x="98" y="425"/>
                  </a:lnTo>
                  <a:lnTo>
                    <a:pt x="103" y="408"/>
                  </a:lnTo>
                  <a:lnTo>
                    <a:pt x="107" y="393"/>
                  </a:lnTo>
                  <a:lnTo>
                    <a:pt x="113" y="376"/>
                  </a:lnTo>
                  <a:lnTo>
                    <a:pt x="115" y="361"/>
                  </a:lnTo>
                  <a:lnTo>
                    <a:pt x="122" y="346"/>
                  </a:lnTo>
                  <a:lnTo>
                    <a:pt x="126" y="329"/>
                  </a:lnTo>
                  <a:lnTo>
                    <a:pt x="130" y="314"/>
                  </a:lnTo>
                  <a:lnTo>
                    <a:pt x="135" y="299"/>
                  </a:lnTo>
                  <a:lnTo>
                    <a:pt x="139" y="284"/>
                  </a:lnTo>
                  <a:lnTo>
                    <a:pt x="143" y="269"/>
                  </a:lnTo>
                  <a:lnTo>
                    <a:pt x="147" y="254"/>
                  </a:lnTo>
                  <a:lnTo>
                    <a:pt x="152" y="241"/>
                  </a:lnTo>
                  <a:lnTo>
                    <a:pt x="156" y="229"/>
                  </a:lnTo>
                  <a:lnTo>
                    <a:pt x="160" y="216"/>
                  </a:lnTo>
                  <a:lnTo>
                    <a:pt x="164" y="203"/>
                  </a:lnTo>
                  <a:lnTo>
                    <a:pt x="169" y="190"/>
                  </a:lnTo>
                  <a:lnTo>
                    <a:pt x="171" y="180"/>
                  </a:lnTo>
                  <a:lnTo>
                    <a:pt x="173" y="167"/>
                  </a:lnTo>
                  <a:lnTo>
                    <a:pt x="177" y="158"/>
                  </a:lnTo>
                  <a:lnTo>
                    <a:pt x="181" y="145"/>
                  </a:lnTo>
                  <a:lnTo>
                    <a:pt x="184" y="139"/>
                  </a:lnTo>
                  <a:lnTo>
                    <a:pt x="188" y="128"/>
                  </a:lnTo>
                  <a:lnTo>
                    <a:pt x="190" y="122"/>
                  </a:lnTo>
                  <a:lnTo>
                    <a:pt x="192" y="113"/>
                  </a:lnTo>
                  <a:lnTo>
                    <a:pt x="194" y="107"/>
                  </a:lnTo>
                  <a:lnTo>
                    <a:pt x="196" y="101"/>
                  </a:lnTo>
                  <a:lnTo>
                    <a:pt x="201" y="96"/>
                  </a:lnTo>
                  <a:lnTo>
                    <a:pt x="203" y="88"/>
                  </a:lnTo>
                  <a:lnTo>
                    <a:pt x="207" y="86"/>
                  </a:lnTo>
                  <a:lnTo>
                    <a:pt x="209" y="81"/>
                  </a:lnTo>
                  <a:lnTo>
                    <a:pt x="213" y="79"/>
                  </a:lnTo>
                  <a:lnTo>
                    <a:pt x="220" y="75"/>
                  </a:lnTo>
                  <a:lnTo>
                    <a:pt x="226" y="73"/>
                  </a:lnTo>
                  <a:lnTo>
                    <a:pt x="235" y="69"/>
                  </a:lnTo>
                  <a:lnTo>
                    <a:pt x="243" y="64"/>
                  </a:lnTo>
                  <a:lnTo>
                    <a:pt x="248" y="62"/>
                  </a:lnTo>
                  <a:lnTo>
                    <a:pt x="254" y="60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1" y="54"/>
                  </a:lnTo>
                  <a:lnTo>
                    <a:pt x="275" y="54"/>
                  </a:lnTo>
                  <a:lnTo>
                    <a:pt x="282" y="49"/>
                  </a:lnTo>
                  <a:lnTo>
                    <a:pt x="288" y="49"/>
                  </a:lnTo>
                  <a:lnTo>
                    <a:pt x="295" y="47"/>
                  </a:lnTo>
                  <a:lnTo>
                    <a:pt x="303" y="45"/>
                  </a:lnTo>
                  <a:lnTo>
                    <a:pt x="310" y="43"/>
                  </a:lnTo>
                  <a:lnTo>
                    <a:pt x="316" y="41"/>
                  </a:lnTo>
                  <a:lnTo>
                    <a:pt x="322" y="39"/>
                  </a:lnTo>
                  <a:lnTo>
                    <a:pt x="329" y="37"/>
                  </a:lnTo>
                  <a:lnTo>
                    <a:pt x="335" y="34"/>
                  </a:lnTo>
                  <a:lnTo>
                    <a:pt x="342" y="32"/>
                  </a:lnTo>
                  <a:lnTo>
                    <a:pt x="348" y="32"/>
                  </a:lnTo>
                  <a:lnTo>
                    <a:pt x="356" y="30"/>
                  </a:lnTo>
                  <a:lnTo>
                    <a:pt x="363" y="28"/>
                  </a:lnTo>
                  <a:lnTo>
                    <a:pt x="371" y="28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91" y="20"/>
                  </a:lnTo>
                  <a:lnTo>
                    <a:pt x="399" y="20"/>
                  </a:lnTo>
                  <a:lnTo>
                    <a:pt x="406" y="17"/>
                  </a:lnTo>
                  <a:lnTo>
                    <a:pt x="412" y="15"/>
                  </a:lnTo>
                  <a:lnTo>
                    <a:pt x="418" y="13"/>
                  </a:lnTo>
                  <a:lnTo>
                    <a:pt x="427" y="13"/>
                  </a:lnTo>
                  <a:lnTo>
                    <a:pt x="433" y="11"/>
                  </a:lnTo>
                  <a:lnTo>
                    <a:pt x="440" y="9"/>
                  </a:lnTo>
                  <a:lnTo>
                    <a:pt x="446" y="9"/>
                  </a:lnTo>
                  <a:lnTo>
                    <a:pt x="450" y="7"/>
                  </a:lnTo>
                  <a:lnTo>
                    <a:pt x="457" y="7"/>
                  </a:lnTo>
                  <a:lnTo>
                    <a:pt x="463" y="5"/>
                  </a:lnTo>
                  <a:lnTo>
                    <a:pt x="470" y="5"/>
                  </a:lnTo>
                  <a:lnTo>
                    <a:pt x="476" y="5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502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7" y="5"/>
                  </a:lnTo>
                  <a:lnTo>
                    <a:pt x="527" y="7"/>
                  </a:lnTo>
                  <a:lnTo>
                    <a:pt x="527" y="13"/>
                  </a:lnTo>
                  <a:lnTo>
                    <a:pt x="525" y="17"/>
                  </a:lnTo>
                  <a:lnTo>
                    <a:pt x="525" y="24"/>
                  </a:lnTo>
                  <a:lnTo>
                    <a:pt x="525" y="28"/>
                  </a:lnTo>
                  <a:lnTo>
                    <a:pt x="525" y="34"/>
                  </a:lnTo>
                  <a:lnTo>
                    <a:pt x="523" y="41"/>
                  </a:lnTo>
                  <a:lnTo>
                    <a:pt x="523" y="49"/>
                  </a:lnTo>
                  <a:lnTo>
                    <a:pt x="521" y="58"/>
                  </a:lnTo>
                  <a:lnTo>
                    <a:pt x="519" y="69"/>
                  </a:lnTo>
                  <a:lnTo>
                    <a:pt x="519" y="77"/>
                  </a:lnTo>
                  <a:lnTo>
                    <a:pt x="517" y="88"/>
                  </a:lnTo>
                  <a:lnTo>
                    <a:pt x="514" y="98"/>
                  </a:lnTo>
                  <a:lnTo>
                    <a:pt x="514" y="109"/>
                  </a:lnTo>
                  <a:lnTo>
                    <a:pt x="510" y="120"/>
                  </a:lnTo>
                  <a:lnTo>
                    <a:pt x="508" y="133"/>
                  </a:lnTo>
                  <a:lnTo>
                    <a:pt x="506" y="145"/>
                  </a:lnTo>
                  <a:lnTo>
                    <a:pt x="504" y="158"/>
                  </a:lnTo>
                  <a:lnTo>
                    <a:pt x="502" y="171"/>
                  </a:lnTo>
                  <a:lnTo>
                    <a:pt x="499" y="184"/>
                  </a:lnTo>
                  <a:lnTo>
                    <a:pt x="497" y="199"/>
                  </a:lnTo>
                  <a:lnTo>
                    <a:pt x="495" y="212"/>
                  </a:lnTo>
                  <a:lnTo>
                    <a:pt x="491" y="226"/>
                  </a:lnTo>
                  <a:lnTo>
                    <a:pt x="489" y="241"/>
                  </a:lnTo>
                  <a:lnTo>
                    <a:pt x="484" y="254"/>
                  </a:lnTo>
                  <a:lnTo>
                    <a:pt x="484" y="269"/>
                  </a:lnTo>
                  <a:lnTo>
                    <a:pt x="480" y="284"/>
                  </a:lnTo>
                  <a:lnTo>
                    <a:pt x="478" y="299"/>
                  </a:lnTo>
                  <a:lnTo>
                    <a:pt x="476" y="314"/>
                  </a:lnTo>
                  <a:lnTo>
                    <a:pt x="474" y="329"/>
                  </a:lnTo>
                  <a:lnTo>
                    <a:pt x="470" y="344"/>
                  </a:lnTo>
                  <a:lnTo>
                    <a:pt x="467" y="359"/>
                  </a:lnTo>
                  <a:lnTo>
                    <a:pt x="463" y="372"/>
                  </a:lnTo>
                  <a:lnTo>
                    <a:pt x="461" y="386"/>
                  </a:lnTo>
                  <a:lnTo>
                    <a:pt x="457" y="399"/>
                  </a:lnTo>
                  <a:lnTo>
                    <a:pt x="455" y="414"/>
                  </a:lnTo>
                  <a:lnTo>
                    <a:pt x="450" y="429"/>
                  </a:lnTo>
                  <a:lnTo>
                    <a:pt x="450" y="444"/>
                  </a:lnTo>
                  <a:lnTo>
                    <a:pt x="446" y="457"/>
                  </a:lnTo>
                  <a:lnTo>
                    <a:pt x="444" y="472"/>
                  </a:lnTo>
                  <a:lnTo>
                    <a:pt x="440" y="485"/>
                  </a:lnTo>
                  <a:lnTo>
                    <a:pt x="438" y="497"/>
                  </a:lnTo>
                  <a:lnTo>
                    <a:pt x="433" y="508"/>
                  </a:lnTo>
                  <a:lnTo>
                    <a:pt x="431" y="521"/>
                  </a:lnTo>
                  <a:lnTo>
                    <a:pt x="429" y="534"/>
                  </a:lnTo>
                  <a:lnTo>
                    <a:pt x="427" y="546"/>
                  </a:lnTo>
                  <a:lnTo>
                    <a:pt x="425" y="557"/>
                  </a:lnTo>
                  <a:lnTo>
                    <a:pt x="420" y="568"/>
                  </a:lnTo>
                  <a:lnTo>
                    <a:pt x="418" y="576"/>
                  </a:lnTo>
                  <a:lnTo>
                    <a:pt x="418" y="587"/>
                  </a:lnTo>
                  <a:lnTo>
                    <a:pt x="414" y="595"/>
                  </a:lnTo>
                  <a:lnTo>
                    <a:pt x="414" y="604"/>
                  </a:lnTo>
                  <a:lnTo>
                    <a:pt x="412" y="613"/>
                  </a:lnTo>
                  <a:lnTo>
                    <a:pt x="410" y="619"/>
                  </a:lnTo>
                  <a:lnTo>
                    <a:pt x="408" y="625"/>
                  </a:lnTo>
                  <a:lnTo>
                    <a:pt x="408" y="632"/>
                  </a:lnTo>
                  <a:lnTo>
                    <a:pt x="406" y="636"/>
                  </a:lnTo>
                  <a:lnTo>
                    <a:pt x="403" y="642"/>
                  </a:lnTo>
                  <a:lnTo>
                    <a:pt x="401" y="649"/>
                  </a:lnTo>
                  <a:lnTo>
                    <a:pt x="401" y="651"/>
                  </a:lnTo>
                  <a:lnTo>
                    <a:pt x="399" y="651"/>
                  </a:lnTo>
                  <a:lnTo>
                    <a:pt x="395" y="655"/>
                  </a:lnTo>
                  <a:lnTo>
                    <a:pt x="388" y="657"/>
                  </a:lnTo>
                  <a:lnTo>
                    <a:pt x="380" y="662"/>
                  </a:lnTo>
                  <a:lnTo>
                    <a:pt x="371" y="666"/>
                  </a:lnTo>
                  <a:lnTo>
                    <a:pt x="361" y="670"/>
                  </a:lnTo>
                  <a:lnTo>
                    <a:pt x="354" y="672"/>
                  </a:lnTo>
                  <a:lnTo>
                    <a:pt x="350" y="677"/>
                  </a:lnTo>
                  <a:lnTo>
                    <a:pt x="344" y="679"/>
                  </a:lnTo>
                  <a:lnTo>
                    <a:pt x="339" y="683"/>
                  </a:lnTo>
                  <a:lnTo>
                    <a:pt x="331" y="685"/>
                  </a:lnTo>
                  <a:lnTo>
                    <a:pt x="324" y="687"/>
                  </a:lnTo>
                  <a:lnTo>
                    <a:pt x="316" y="689"/>
                  </a:lnTo>
                  <a:lnTo>
                    <a:pt x="310" y="694"/>
                  </a:lnTo>
                  <a:lnTo>
                    <a:pt x="303" y="696"/>
                  </a:lnTo>
                  <a:lnTo>
                    <a:pt x="295" y="700"/>
                  </a:lnTo>
                  <a:lnTo>
                    <a:pt x="288" y="702"/>
                  </a:lnTo>
                  <a:lnTo>
                    <a:pt x="280" y="706"/>
                  </a:lnTo>
                  <a:lnTo>
                    <a:pt x="273" y="711"/>
                  </a:lnTo>
                  <a:lnTo>
                    <a:pt x="265" y="713"/>
                  </a:lnTo>
                  <a:lnTo>
                    <a:pt x="256" y="717"/>
                  </a:lnTo>
                  <a:lnTo>
                    <a:pt x="248" y="721"/>
                  </a:lnTo>
                  <a:lnTo>
                    <a:pt x="241" y="723"/>
                  </a:lnTo>
                  <a:lnTo>
                    <a:pt x="233" y="728"/>
                  </a:lnTo>
                  <a:lnTo>
                    <a:pt x="224" y="730"/>
                  </a:lnTo>
                  <a:lnTo>
                    <a:pt x="216" y="734"/>
                  </a:lnTo>
                  <a:lnTo>
                    <a:pt x="207" y="738"/>
                  </a:lnTo>
                  <a:lnTo>
                    <a:pt x="201" y="741"/>
                  </a:lnTo>
                  <a:lnTo>
                    <a:pt x="190" y="745"/>
                  </a:lnTo>
                  <a:lnTo>
                    <a:pt x="184" y="747"/>
                  </a:lnTo>
                  <a:lnTo>
                    <a:pt x="175" y="751"/>
                  </a:lnTo>
                  <a:lnTo>
                    <a:pt x="169" y="753"/>
                  </a:lnTo>
                  <a:lnTo>
                    <a:pt x="160" y="758"/>
                  </a:lnTo>
                  <a:lnTo>
                    <a:pt x="152" y="760"/>
                  </a:lnTo>
                  <a:lnTo>
                    <a:pt x="143" y="762"/>
                  </a:lnTo>
                  <a:lnTo>
                    <a:pt x="137" y="764"/>
                  </a:lnTo>
                  <a:lnTo>
                    <a:pt x="128" y="768"/>
                  </a:lnTo>
                  <a:lnTo>
                    <a:pt x="122" y="770"/>
                  </a:lnTo>
                  <a:lnTo>
                    <a:pt x="115" y="773"/>
                  </a:lnTo>
                  <a:lnTo>
                    <a:pt x="109" y="777"/>
                  </a:lnTo>
                  <a:lnTo>
                    <a:pt x="103" y="779"/>
                  </a:lnTo>
                  <a:lnTo>
                    <a:pt x="96" y="783"/>
                  </a:lnTo>
                  <a:lnTo>
                    <a:pt x="90" y="783"/>
                  </a:lnTo>
                  <a:lnTo>
                    <a:pt x="83" y="785"/>
                  </a:lnTo>
                  <a:lnTo>
                    <a:pt x="77" y="787"/>
                  </a:lnTo>
                  <a:lnTo>
                    <a:pt x="73" y="790"/>
                  </a:lnTo>
                  <a:lnTo>
                    <a:pt x="64" y="792"/>
                  </a:lnTo>
                  <a:lnTo>
                    <a:pt x="56" y="794"/>
                  </a:lnTo>
                  <a:lnTo>
                    <a:pt x="47" y="796"/>
                  </a:lnTo>
                  <a:lnTo>
                    <a:pt x="43" y="798"/>
                  </a:lnTo>
                  <a:lnTo>
                    <a:pt x="39" y="798"/>
                  </a:lnTo>
                  <a:lnTo>
                    <a:pt x="41" y="794"/>
                  </a:lnTo>
                  <a:lnTo>
                    <a:pt x="43" y="792"/>
                  </a:lnTo>
                  <a:lnTo>
                    <a:pt x="49" y="790"/>
                  </a:lnTo>
                  <a:lnTo>
                    <a:pt x="56" y="787"/>
                  </a:lnTo>
                  <a:lnTo>
                    <a:pt x="64" y="783"/>
                  </a:lnTo>
                  <a:lnTo>
                    <a:pt x="73" y="779"/>
                  </a:lnTo>
                  <a:lnTo>
                    <a:pt x="83" y="775"/>
                  </a:lnTo>
                  <a:lnTo>
                    <a:pt x="90" y="773"/>
                  </a:lnTo>
                  <a:lnTo>
                    <a:pt x="94" y="770"/>
                  </a:lnTo>
                  <a:lnTo>
                    <a:pt x="100" y="766"/>
                  </a:lnTo>
                  <a:lnTo>
                    <a:pt x="107" y="764"/>
                  </a:lnTo>
                  <a:lnTo>
                    <a:pt x="113" y="762"/>
                  </a:lnTo>
                  <a:lnTo>
                    <a:pt x="120" y="760"/>
                  </a:lnTo>
                  <a:lnTo>
                    <a:pt x="126" y="758"/>
                  </a:lnTo>
                  <a:lnTo>
                    <a:pt x="132" y="755"/>
                  </a:lnTo>
                  <a:lnTo>
                    <a:pt x="139" y="751"/>
                  </a:lnTo>
                  <a:lnTo>
                    <a:pt x="147" y="749"/>
                  </a:lnTo>
                  <a:lnTo>
                    <a:pt x="154" y="745"/>
                  </a:lnTo>
                  <a:lnTo>
                    <a:pt x="162" y="743"/>
                  </a:lnTo>
                  <a:lnTo>
                    <a:pt x="171" y="741"/>
                  </a:lnTo>
                  <a:lnTo>
                    <a:pt x="177" y="736"/>
                  </a:lnTo>
                  <a:lnTo>
                    <a:pt x="186" y="734"/>
                  </a:lnTo>
                  <a:lnTo>
                    <a:pt x="194" y="732"/>
                  </a:lnTo>
                  <a:lnTo>
                    <a:pt x="201" y="728"/>
                  </a:lnTo>
                  <a:lnTo>
                    <a:pt x="207" y="726"/>
                  </a:lnTo>
                  <a:lnTo>
                    <a:pt x="216" y="723"/>
                  </a:lnTo>
                  <a:lnTo>
                    <a:pt x="224" y="719"/>
                  </a:lnTo>
                  <a:lnTo>
                    <a:pt x="231" y="717"/>
                  </a:lnTo>
                  <a:lnTo>
                    <a:pt x="237" y="713"/>
                  </a:lnTo>
                  <a:lnTo>
                    <a:pt x="246" y="711"/>
                  </a:lnTo>
                  <a:lnTo>
                    <a:pt x="254" y="706"/>
                  </a:lnTo>
                  <a:lnTo>
                    <a:pt x="260" y="704"/>
                  </a:lnTo>
                  <a:lnTo>
                    <a:pt x="269" y="700"/>
                  </a:lnTo>
                  <a:lnTo>
                    <a:pt x="275" y="698"/>
                  </a:lnTo>
                  <a:lnTo>
                    <a:pt x="282" y="694"/>
                  </a:lnTo>
                  <a:lnTo>
                    <a:pt x="288" y="691"/>
                  </a:lnTo>
                  <a:lnTo>
                    <a:pt x="297" y="689"/>
                  </a:lnTo>
                  <a:lnTo>
                    <a:pt x="303" y="685"/>
                  </a:lnTo>
                  <a:lnTo>
                    <a:pt x="310" y="685"/>
                  </a:lnTo>
                  <a:lnTo>
                    <a:pt x="316" y="681"/>
                  </a:lnTo>
                  <a:lnTo>
                    <a:pt x="322" y="679"/>
                  </a:lnTo>
                  <a:lnTo>
                    <a:pt x="327" y="674"/>
                  </a:lnTo>
                  <a:lnTo>
                    <a:pt x="333" y="672"/>
                  </a:lnTo>
                  <a:lnTo>
                    <a:pt x="339" y="670"/>
                  </a:lnTo>
                  <a:lnTo>
                    <a:pt x="344" y="668"/>
                  </a:lnTo>
                  <a:lnTo>
                    <a:pt x="348" y="666"/>
                  </a:lnTo>
                  <a:lnTo>
                    <a:pt x="354" y="664"/>
                  </a:lnTo>
                  <a:lnTo>
                    <a:pt x="361" y="659"/>
                  </a:lnTo>
                  <a:lnTo>
                    <a:pt x="369" y="655"/>
                  </a:lnTo>
                  <a:lnTo>
                    <a:pt x="374" y="651"/>
                  </a:lnTo>
                  <a:lnTo>
                    <a:pt x="380" y="651"/>
                  </a:lnTo>
                  <a:lnTo>
                    <a:pt x="384" y="642"/>
                  </a:lnTo>
                  <a:lnTo>
                    <a:pt x="391" y="632"/>
                  </a:lnTo>
                  <a:lnTo>
                    <a:pt x="393" y="625"/>
                  </a:lnTo>
                  <a:lnTo>
                    <a:pt x="395" y="619"/>
                  </a:lnTo>
                  <a:lnTo>
                    <a:pt x="397" y="613"/>
                  </a:lnTo>
                  <a:lnTo>
                    <a:pt x="401" y="606"/>
                  </a:lnTo>
                  <a:lnTo>
                    <a:pt x="403" y="598"/>
                  </a:lnTo>
                  <a:lnTo>
                    <a:pt x="406" y="589"/>
                  </a:lnTo>
                  <a:lnTo>
                    <a:pt x="408" y="581"/>
                  </a:lnTo>
                  <a:lnTo>
                    <a:pt x="410" y="572"/>
                  </a:lnTo>
                  <a:lnTo>
                    <a:pt x="412" y="561"/>
                  </a:lnTo>
                  <a:lnTo>
                    <a:pt x="414" y="553"/>
                  </a:lnTo>
                  <a:lnTo>
                    <a:pt x="416" y="542"/>
                  </a:lnTo>
                  <a:lnTo>
                    <a:pt x="418" y="534"/>
                  </a:lnTo>
                  <a:lnTo>
                    <a:pt x="420" y="523"/>
                  </a:lnTo>
                  <a:lnTo>
                    <a:pt x="423" y="512"/>
                  </a:lnTo>
                  <a:lnTo>
                    <a:pt x="425" y="502"/>
                  </a:lnTo>
                  <a:lnTo>
                    <a:pt x="427" y="491"/>
                  </a:lnTo>
                  <a:lnTo>
                    <a:pt x="429" y="480"/>
                  </a:lnTo>
                  <a:lnTo>
                    <a:pt x="431" y="470"/>
                  </a:lnTo>
                  <a:lnTo>
                    <a:pt x="433" y="459"/>
                  </a:lnTo>
                  <a:lnTo>
                    <a:pt x="435" y="448"/>
                  </a:lnTo>
                  <a:lnTo>
                    <a:pt x="438" y="438"/>
                  </a:lnTo>
                  <a:lnTo>
                    <a:pt x="440" y="427"/>
                  </a:lnTo>
                  <a:lnTo>
                    <a:pt x="442" y="416"/>
                  </a:lnTo>
                  <a:lnTo>
                    <a:pt x="444" y="406"/>
                  </a:lnTo>
                  <a:lnTo>
                    <a:pt x="446" y="397"/>
                  </a:lnTo>
                  <a:lnTo>
                    <a:pt x="448" y="386"/>
                  </a:lnTo>
                  <a:lnTo>
                    <a:pt x="450" y="378"/>
                  </a:lnTo>
                  <a:lnTo>
                    <a:pt x="452" y="367"/>
                  </a:lnTo>
                  <a:lnTo>
                    <a:pt x="452" y="359"/>
                  </a:lnTo>
                  <a:lnTo>
                    <a:pt x="455" y="348"/>
                  </a:lnTo>
                  <a:lnTo>
                    <a:pt x="457" y="342"/>
                  </a:lnTo>
                  <a:lnTo>
                    <a:pt x="457" y="335"/>
                  </a:lnTo>
                  <a:lnTo>
                    <a:pt x="459" y="329"/>
                  </a:lnTo>
                  <a:lnTo>
                    <a:pt x="461" y="325"/>
                  </a:lnTo>
                  <a:lnTo>
                    <a:pt x="461" y="318"/>
                  </a:lnTo>
                  <a:lnTo>
                    <a:pt x="463" y="312"/>
                  </a:lnTo>
                  <a:lnTo>
                    <a:pt x="463" y="305"/>
                  </a:lnTo>
                  <a:lnTo>
                    <a:pt x="465" y="299"/>
                  </a:lnTo>
                  <a:lnTo>
                    <a:pt x="467" y="290"/>
                  </a:lnTo>
                  <a:lnTo>
                    <a:pt x="470" y="286"/>
                  </a:lnTo>
                  <a:lnTo>
                    <a:pt x="470" y="280"/>
                  </a:lnTo>
                  <a:lnTo>
                    <a:pt x="472" y="273"/>
                  </a:lnTo>
                  <a:lnTo>
                    <a:pt x="474" y="265"/>
                  </a:lnTo>
                  <a:lnTo>
                    <a:pt x="474" y="258"/>
                  </a:lnTo>
                  <a:lnTo>
                    <a:pt x="476" y="250"/>
                  </a:lnTo>
                  <a:lnTo>
                    <a:pt x="478" y="244"/>
                  </a:lnTo>
                  <a:lnTo>
                    <a:pt x="478" y="237"/>
                  </a:lnTo>
                  <a:lnTo>
                    <a:pt x="480" y="229"/>
                  </a:lnTo>
                  <a:lnTo>
                    <a:pt x="482" y="222"/>
                  </a:lnTo>
                  <a:lnTo>
                    <a:pt x="484" y="216"/>
                  </a:lnTo>
                  <a:lnTo>
                    <a:pt x="484" y="207"/>
                  </a:lnTo>
                  <a:lnTo>
                    <a:pt x="484" y="201"/>
                  </a:lnTo>
                  <a:lnTo>
                    <a:pt x="487" y="192"/>
                  </a:lnTo>
                  <a:lnTo>
                    <a:pt x="489" y="186"/>
                  </a:lnTo>
                  <a:lnTo>
                    <a:pt x="489" y="180"/>
                  </a:lnTo>
                  <a:lnTo>
                    <a:pt x="491" y="173"/>
                  </a:lnTo>
                  <a:lnTo>
                    <a:pt x="493" y="167"/>
                  </a:lnTo>
                  <a:lnTo>
                    <a:pt x="495" y="160"/>
                  </a:lnTo>
                  <a:lnTo>
                    <a:pt x="495" y="152"/>
                  </a:lnTo>
                  <a:lnTo>
                    <a:pt x="497" y="145"/>
                  </a:lnTo>
                  <a:lnTo>
                    <a:pt x="497" y="139"/>
                  </a:lnTo>
                  <a:lnTo>
                    <a:pt x="499" y="133"/>
                  </a:lnTo>
                  <a:lnTo>
                    <a:pt x="499" y="124"/>
                  </a:lnTo>
                  <a:lnTo>
                    <a:pt x="502" y="118"/>
                  </a:lnTo>
                  <a:lnTo>
                    <a:pt x="502" y="111"/>
                  </a:lnTo>
                  <a:lnTo>
                    <a:pt x="504" y="105"/>
                  </a:lnTo>
                  <a:lnTo>
                    <a:pt x="504" y="101"/>
                  </a:lnTo>
                  <a:lnTo>
                    <a:pt x="506" y="94"/>
                  </a:lnTo>
                  <a:lnTo>
                    <a:pt x="506" y="88"/>
                  </a:lnTo>
                  <a:lnTo>
                    <a:pt x="508" y="81"/>
                  </a:lnTo>
                  <a:lnTo>
                    <a:pt x="508" y="75"/>
                  </a:lnTo>
                  <a:lnTo>
                    <a:pt x="510" y="71"/>
                  </a:lnTo>
                  <a:lnTo>
                    <a:pt x="510" y="66"/>
                  </a:lnTo>
                  <a:lnTo>
                    <a:pt x="512" y="62"/>
                  </a:lnTo>
                  <a:lnTo>
                    <a:pt x="512" y="52"/>
                  </a:lnTo>
                  <a:lnTo>
                    <a:pt x="512" y="43"/>
                  </a:lnTo>
                  <a:lnTo>
                    <a:pt x="514" y="34"/>
                  </a:lnTo>
                  <a:lnTo>
                    <a:pt x="514" y="30"/>
                  </a:lnTo>
                  <a:lnTo>
                    <a:pt x="514" y="20"/>
                  </a:lnTo>
                  <a:lnTo>
                    <a:pt x="517" y="15"/>
                  </a:lnTo>
                  <a:lnTo>
                    <a:pt x="510" y="13"/>
                  </a:lnTo>
                  <a:lnTo>
                    <a:pt x="502" y="13"/>
                  </a:lnTo>
                  <a:lnTo>
                    <a:pt x="495" y="13"/>
                  </a:lnTo>
                  <a:lnTo>
                    <a:pt x="489" y="13"/>
                  </a:lnTo>
                  <a:lnTo>
                    <a:pt x="480" y="15"/>
                  </a:lnTo>
                  <a:lnTo>
                    <a:pt x="474" y="17"/>
                  </a:lnTo>
                  <a:lnTo>
                    <a:pt x="463" y="17"/>
                  </a:lnTo>
                  <a:lnTo>
                    <a:pt x="452" y="20"/>
                  </a:lnTo>
                  <a:lnTo>
                    <a:pt x="442" y="22"/>
                  </a:lnTo>
                  <a:lnTo>
                    <a:pt x="431" y="26"/>
                  </a:lnTo>
                  <a:lnTo>
                    <a:pt x="425" y="26"/>
                  </a:lnTo>
                  <a:lnTo>
                    <a:pt x="418" y="28"/>
                  </a:lnTo>
                  <a:lnTo>
                    <a:pt x="414" y="28"/>
                  </a:lnTo>
                  <a:lnTo>
                    <a:pt x="408" y="30"/>
                  </a:lnTo>
                  <a:lnTo>
                    <a:pt x="401" y="32"/>
                  </a:lnTo>
                  <a:lnTo>
                    <a:pt x="395" y="32"/>
                  </a:lnTo>
                  <a:lnTo>
                    <a:pt x="388" y="34"/>
                  </a:lnTo>
                  <a:lnTo>
                    <a:pt x="384" y="37"/>
                  </a:lnTo>
                  <a:lnTo>
                    <a:pt x="378" y="37"/>
                  </a:lnTo>
                  <a:lnTo>
                    <a:pt x="371" y="39"/>
                  </a:lnTo>
                  <a:lnTo>
                    <a:pt x="365" y="39"/>
                  </a:lnTo>
                  <a:lnTo>
                    <a:pt x="359" y="41"/>
                  </a:lnTo>
                  <a:lnTo>
                    <a:pt x="352" y="43"/>
                  </a:lnTo>
                  <a:lnTo>
                    <a:pt x="346" y="45"/>
                  </a:lnTo>
                  <a:lnTo>
                    <a:pt x="339" y="45"/>
                  </a:lnTo>
                  <a:lnTo>
                    <a:pt x="335" y="47"/>
                  </a:lnTo>
                  <a:lnTo>
                    <a:pt x="329" y="49"/>
                  </a:lnTo>
                  <a:lnTo>
                    <a:pt x="322" y="52"/>
                  </a:lnTo>
                  <a:lnTo>
                    <a:pt x="316" y="52"/>
                  </a:lnTo>
                  <a:lnTo>
                    <a:pt x="310" y="54"/>
                  </a:lnTo>
                  <a:lnTo>
                    <a:pt x="299" y="58"/>
                  </a:lnTo>
                  <a:lnTo>
                    <a:pt x="288" y="62"/>
                  </a:lnTo>
                  <a:lnTo>
                    <a:pt x="278" y="64"/>
                  </a:lnTo>
                  <a:lnTo>
                    <a:pt x="269" y="69"/>
                  </a:lnTo>
                  <a:lnTo>
                    <a:pt x="260" y="71"/>
                  </a:lnTo>
                  <a:lnTo>
                    <a:pt x="252" y="73"/>
                  </a:lnTo>
                  <a:lnTo>
                    <a:pt x="246" y="75"/>
                  </a:lnTo>
                  <a:lnTo>
                    <a:pt x="241" y="79"/>
                  </a:lnTo>
                  <a:lnTo>
                    <a:pt x="235" y="81"/>
                  </a:lnTo>
                  <a:lnTo>
                    <a:pt x="233" y="86"/>
                  </a:lnTo>
                  <a:lnTo>
                    <a:pt x="226" y="90"/>
                  </a:lnTo>
                  <a:lnTo>
                    <a:pt x="220" y="96"/>
                  </a:lnTo>
                  <a:lnTo>
                    <a:pt x="216" y="103"/>
                  </a:lnTo>
                  <a:lnTo>
                    <a:pt x="211" y="113"/>
                  </a:lnTo>
                  <a:lnTo>
                    <a:pt x="207" y="118"/>
                  </a:lnTo>
                  <a:lnTo>
                    <a:pt x="205" y="122"/>
                  </a:lnTo>
                  <a:lnTo>
                    <a:pt x="205" y="128"/>
                  </a:lnTo>
                  <a:lnTo>
                    <a:pt x="203" y="135"/>
                  </a:lnTo>
                  <a:lnTo>
                    <a:pt x="199" y="141"/>
                  </a:lnTo>
                  <a:lnTo>
                    <a:pt x="196" y="145"/>
                  </a:lnTo>
                  <a:lnTo>
                    <a:pt x="194" y="152"/>
                  </a:lnTo>
                  <a:lnTo>
                    <a:pt x="194" y="160"/>
                  </a:lnTo>
                  <a:lnTo>
                    <a:pt x="190" y="167"/>
                  </a:lnTo>
                  <a:lnTo>
                    <a:pt x="188" y="173"/>
                  </a:lnTo>
                  <a:lnTo>
                    <a:pt x="186" y="180"/>
                  </a:lnTo>
                  <a:lnTo>
                    <a:pt x="184" y="186"/>
                  </a:lnTo>
                  <a:lnTo>
                    <a:pt x="181" y="192"/>
                  </a:lnTo>
                  <a:lnTo>
                    <a:pt x="179" y="199"/>
                  </a:lnTo>
                  <a:lnTo>
                    <a:pt x="177" y="207"/>
                  </a:lnTo>
                  <a:lnTo>
                    <a:pt x="177" y="214"/>
                  </a:lnTo>
                  <a:lnTo>
                    <a:pt x="173" y="220"/>
                  </a:lnTo>
                  <a:lnTo>
                    <a:pt x="173" y="226"/>
                  </a:lnTo>
                  <a:lnTo>
                    <a:pt x="171" y="233"/>
                  </a:lnTo>
                  <a:lnTo>
                    <a:pt x="169" y="241"/>
                  </a:lnTo>
                  <a:lnTo>
                    <a:pt x="167" y="248"/>
                  </a:lnTo>
                  <a:lnTo>
                    <a:pt x="164" y="254"/>
                  </a:lnTo>
                  <a:lnTo>
                    <a:pt x="162" y="261"/>
                  </a:lnTo>
                  <a:lnTo>
                    <a:pt x="162" y="269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4" y="288"/>
                  </a:lnTo>
                  <a:lnTo>
                    <a:pt x="152" y="295"/>
                  </a:lnTo>
                  <a:lnTo>
                    <a:pt x="149" y="301"/>
                  </a:lnTo>
                  <a:lnTo>
                    <a:pt x="149" y="308"/>
                  </a:lnTo>
                  <a:lnTo>
                    <a:pt x="145" y="314"/>
                  </a:lnTo>
                  <a:lnTo>
                    <a:pt x="143" y="320"/>
                  </a:lnTo>
                  <a:lnTo>
                    <a:pt x="141" y="329"/>
                  </a:lnTo>
                  <a:lnTo>
                    <a:pt x="139" y="337"/>
                  </a:lnTo>
                  <a:lnTo>
                    <a:pt x="137" y="346"/>
                  </a:lnTo>
                  <a:lnTo>
                    <a:pt x="135" y="354"/>
                  </a:lnTo>
                  <a:lnTo>
                    <a:pt x="132" y="363"/>
                  </a:lnTo>
                  <a:lnTo>
                    <a:pt x="130" y="374"/>
                  </a:lnTo>
                  <a:lnTo>
                    <a:pt x="128" y="382"/>
                  </a:lnTo>
                  <a:lnTo>
                    <a:pt x="124" y="391"/>
                  </a:lnTo>
                  <a:lnTo>
                    <a:pt x="122" y="399"/>
                  </a:lnTo>
                  <a:lnTo>
                    <a:pt x="120" y="410"/>
                  </a:lnTo>
                  <a:lnTo>
                    <a:pt x="115" y="421"/>
                  </a:lnTo>
                  <a:lnTo>
                    <a:pt x="113" y="431"/>
                  </a:lnTo>
                  <a:lnTo>
                    <a:pt x="109" y="442"/>
                  </a:lnTo>
                  <a:lnTo>
                    <a:pt x="107" y="453"/>
                  </a:lnTo>
                  <a:lnTo>
                    <a:pt x="105" y="463"/>
                  </a:lnTo>
                  <a:lnTo>
                    <a:pt x="100" y="474"/>
                  </a:lnTo>
                  <a:lnTo>
                    <a:pt x="98" y="485"/>
                  </a:lnTo>
                  <a:lnTo>
                    <a:pt x="96" y="495"/>
                  </a:lnTo>
                  <a:lnTo>
                    <a:pt x="92" y="506"/>
                  </a:lnTo>
                  <a:lnTo>
                    <a:pt x="90" y="517"/>
                  </a:lnTo>
                  <a:lnTo>
                    <a:pt x="85" y="529"/>
                  </a:lnTo>
                  <a:lnTo>
                    <a:pt x="83" y="540"/>
                  </a:lnTo>
                  <a:lnTo>
                    <a:pt x="81" y="551"/>
                  </a:lnTo>
                  <a:lnTo>
                    <a:pt x="77" y="561"/>
                  </a:lnTo>
                  <a:lnTo>
                    <a:pt x="75" y="572"/>
                  </a:lnTo>
                  <a:lnTo>
                    <a:pt x="71" y="583"/>
                  </a:lnTo>
                  <a:lnTo>
                    <a:pt x="68" y="591"/>
                  </a:lnTo>
                  <a:lnTo>
                    <a:pt x="66" y="604"/>
                  </a:lnTo>
                  <a:lnTo>
                    <a:pt x="62" y="613"/>
                  </a:lnTo>
                  <a:lnTo>
                    <a:pt x="60" y="623"/>
                  </a:lnTo>
                  <a:lnTo>
                    <a:pt x="58" y="634"/>
                  </a:lnTo>
                  <a:lnTo>
                    <a:pt x="53" y="642"/>
                  </a:lnTo>
                  <a:lnTo>
                    <a:pt x="51" y="651"/>
                  </a:lnTo>
                  <a:lnTo>
                    <a:pt x="49" y="662"/>
                  </a:lnTo>
                  <a:lnTo>
                    <a:pt x="45" y="670"/>
                  </a:lnTo>
                  <a:lnTo>
                    <a:pt x="43" y="679"/>
                  </a:lnTo>
                  <a:lnTo>
                    <a:pt x="41" y="687"/>
                  </a:lnTo>
                  <a:lnTo>
                    <a:pt x="41" y="696"/>
                  </a:lnTo>
                  <a:lnTo>
                    <a:pt x="36" y="704"/>
                  </a:lnTo>
                  <a:lnTo>
                    <a:pt x="34" y="711"/>
                  </a:lnTo>
                  <a:lnTo>
                    <a:pt x="32" y="717"/>
                  </a:lnTo>
                  <a:lnTo>
                    <a:pt x="32" y="723"/>
                  </a:lnTo>
                  <a:lnTo>
                    <a:pt x="28" y="730"/>
                  </a:lnTo>
                  <a:lnTo>
                    <a:pt x="28" y="736"/>
                  </a:lnTo>
                  <a:lnTo>
                    <a:pt x="26" y="743"/>
                  </a:lnTo>
                  <a:lnTo>
                    <a:pt x="26" y="749"/>
                  </a:lnTo>
                  <a:lnTo>
                    <a:pt x="21" y="758"/>
                  </a:lnTo>
                  <a:lnTo>
                    <a:pt x="21" y="762"/>
                  </a:lnTo>
                  <a:lnTo>
                    <a:pt x="19" y="768"/>
                  </a:lnTo>
                  <a:lnTo>
                    <a:pt x="19" y="770"/>
                  </a:lnTo>
                  <a:lnTo>
                    <a:pt x="17" y="777"/>
                  </a:lnTo>
                  <a:lnTo>
                    <a:pt x="13" y="785"/>
                  </a:lnTo>
                  <a:lnTo>
                    <a:pt x="11" y="794"/>
                  </a:lnTo>
                  <a:lnTo>
                    <a:pt x="7" y="802"/>
                  </a:lnTo>
                  <a:lnTo>
                    <a:pt x="4" y="807"/>
                  </a:lnTo>
                  <a:lnTo>
                    <a:pt x="2" y="809"/>
                  </a:lnTo>
                  <a:lnTo>
                    <a:pt x="0" y="809"/>
                  </a:lnTo>
                  <a:lnTo>
                    <a:pt x="0" y="807"/>
                  </a:lnTo>
                  <a:lnTo>
                    <a:pt x="0" y="802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0" name="Freeform 400"/>
            <p:cNvSpPr>
              <a:spLocks/>
            </p:cNvSpPr>
            <p:nvPr/>
          </p:nvSpPr>
          <p:spPr bwMode="auto">
            <a:xfrm>
              <a:off x="5330" y="1305"/>
              <a:ext cx="65" cy="174"/>
            </a:xfrm>
            <a:custGeom>
              <a:avLst/>
              <a:gdLst>
                <a:gd name="T0" fmla="*/ 14 w 276"/>
                <a:gd name="T1" fmla="*/ 0 h 731"/>
                <a:gd name="T2" fmla="*/ 13 w 276"/>
                <a:gd name="T3" fmla="*/ 0 h 731"/>
                <a:gd name="T4" fmla="*/ 12 w 276"/>
                <a:gd name="T5" fmla="*/ 1 h 731"/>
                <a:gd name="T6" fmla="*/ 11 w 276"/>
                <a:gd name="T7" fmla="*/ 2 h 731"/>
                <a:gd name="T8" fmla="*/ 10 w 276"/>
                <a:gd name="T9" fmla="*/ 3 h 731"/>
                <a:gd name="T10" fmla="*/ 10 w 276"/>
                <a:gd name="T11" fmla="*/ 4 h 731"/>
                <a:gd name="T12" fmla="*/ 9 w 276"/>
                <a:gd name="T13" fmla="*/ 5 h 731"/>
                <a:gd name="T14" fmla="*/ 9 w 276"/>
                <a:gd name="T15" fmla="*/ 7 h 731"/>
                <a:gd name="T16" fmla="*/ 8 w 276"/>
                <a:gd name="T17" fmla="*/ 9 h 731"/>
                <a:gd name="T18" fmla="*/ 8 w 276"/>
                <a:gd name="T19" fmla="*/ 11 h 731"/>
                <a:gd name="T20" fmla="*/ 7 w 276"/>
                <a:gd name="T21" fmla="*/ 13 h 731"/>
                <a:gd name="T22" fmla="*/ 6 w 276"/>
                <a:gd name="T23" fmla="*/ 16 h 731"/>
                <a:gd name="T24" fmla="*/ 6 w 276"/>
                <a:gd name="T25" fmla="*/ 18 h 731"/>
                <a:gd name="T26" fmla="*/ 5 w 276"/>
                <a:gd name="T27" fmla="*/ 21 h 731"/>
                <a:gd name="T28" fmla="*/ 4 w 276"/>
                <a:gd name="T29" fmla="*/ 23 h 731"/>
                <a:gd name="T30" fmla="*/ 4 w 276"/>
                <a:gd name="T31" fmla="*/ 26 h 731"/>
                <a:gd name="T32" fmla="*/ 3 w 276"/>
                <a:gd name="T33" fmla="*/ 28 h 731"/>
                <a:gd name="T34" fmla="*/ 2 w 276"/>
                <a:gd name="T35" fmla="*/ 31 h 731"/>
                <a:gd name="T36" fmla="*/ 2 w 276"/>
                <a:gd name="T37" fmla="*/ 33 h 731"/>
                <a:gd name="T38" fmla="*/ 1 w 276"/>
                <a:gd name="T39" fmla="*/ 35 h 731"/>
                <a:gd name="T40" fmla="*/ 1 w 276"/>
                <a:gd name="T41" fmla="*/ 37 h 731"/>
                <a:gd name="T42" fmla="*/ 0 w 276"/>
                <a:gd name="T43" fmla="*/ 38 h 731"/>
                <a:gd name="T44" fmla="*/ 0 w 276"/>
                <a:gd name="T45" fmla="*/ 39 h 731"/>
                <a:gd name="T46" fmla="*/ 0 w 276"/>
                <a:gd name="T47" fmla="*/ 40 h 731"/>
                <a:gd name="T48" fmla="*/ 0 w 276"/>
                <a:gd name="T49" fmla="*/ 41 h 731"/>
                <a:gd name="T50" fmla="*/ 0 w 276"/>
                <a:gd name="T51" fmla="*/ 41 h 731"/>
                <a:gd name="T52" fmla="*/ 1 w 276"/>
                <a:gd name="T53" fmla="*/ 40 h 731"/>
                <a:gd name="T54" fmla="*/ 1 w 276"/>
                <a:gd name="T55" fmla="*/ 40 h 731"/>
                <a:gd name="T56" fmla="*/ 1 w 276"/>
                <a:gd name="T57" fmla="*/ 38 h 731"/>
                <a:gd name="T58" fmla="*/ 2 w 276"/>
                <a:gd name="T59" fmla="*/ 37 h 731"/>
                <a:gd name="T60" fmla="*/ 2 w 276"/>
                <a:gd name="T61" fmla="*/ 35 h 731"/>
                <a:gd name="T62" fmla="*/ 3 w 276"/>
                <a:gd name="T63" fmla="*/ 33 h 731"/>
                <a:gd name="T64" fmla="*/ 3 w 276"/>
                <a:gd name="T65" fmla="*/ 31 h 731"/>
                <a:gd name="T66" fmla="*/ 4 w 276"/>
                <a:gd name="T67" fmla="*/ 29 h 731"/>
                <a:gd name="T68" fmla="*/ 4 w 276"/>
                <a:gd name="T69" fmla="*/ 27 h 731"/>
                <a:gd name="T70" fmla="*/ 5 w 276"/>
                <a:gd name="T71" fmla="*/ 24 h 731"/>
                <a:gd name="T72" fmla="*/ 6 w 276"/>
                <a:gd name="T73" fmla="*/ 22 h 731"/>
                <a:gd name="T74" fmla="*/ 6 w 276"/>
                <a:gd name="T75" fmla="*/ 20 h 731"/>
                <a:gd name="T76" fmla="*/ 7 w 276"/>
                <a:gd name="T77" fmla="*/ 17 h 731"/>
                <a:gd name="T78" fmla="*/ 8 w 276"/>
                <a:gd name="T79" fmla="*/ 15 h 731"/>
                <a:gd name="T80" fmla="*/ 8 w 276"/>
                <a:gd name="T81" fmla="*/ 12 h 731"/>
                <a:gd name="T82" fmla="*/ 9 w 276"/>
                <a:gd name="T83" fmla="*/ 10 h 731"/>
                <a:gd name="T84" fmla="*/ 9 w 276"/>
                <a:gd name="T85" fmla="*/ 8 h 731"/>
                <a:gd name="T86" fmla="*/ 10 w 276"/>
                <a:gd name="T87" fmla="*/ 7 h 731"/>
                <a:gd name="T88" fmla="*/ 10 w 276"/>
                <a:gd name="T89" fmla="*/ 5 h 731"/>
                <a:gd name="T90" fmla="*/ 11 w 276"/>
                <a:gd name="T91" fmla="*/ 5 h 731"/>
                <a:gd name="T92" fmla="*/ 11 w 276"/>
                <a:gd name="T93" fmla="*/ 4 h 731"/>
                <a:gd name="T94" fmla="*/ 12 w 276"/>
                <a:gd name="T95" fmla="*/ 2 h 731"/>
                <a:gd name="T96" fmla="*/ 13 w 276"/>
                <a:gd name="T97" fmla="*/ 1 h 731"/>
                <a:gd name="T98" fmla="*/ 14 w 276"/>
                <a:gd name="T99" fmla="*/ 1 h 731"/>
                <a:gd name="T100" fmla="*/ 15 w 276"/>
                <a:gd name="T101" fmla="*/ 1 h 731"/>
                <a:gd name="T102" fmla="*/ 15 w 276"/>
                <a:gd name="T103" fmla="*/ 0 h 731"/>
                <a:gd name="T104" fmla="*/ 15 w 276"/>
                <a:gd name="T105" fmla="*/ 0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731"/>
                <a:gd name="T161" fmla="*/ 276 w 276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731">
                  <a:moveTo>
                    <a:pt x="263" y="0"/>
                  </a:moveTo>
                  <a:lnTo>
                    <a:pt x="261" y="0"/>
                  </a:lnTo>
                  <a:lnTo>
                    <a:pt x="254" y="0"/>
                  </a:lnTo>
                  <a:lnTo>
                    <a:pt x="246" y="2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12" y="17"/>
                  </a:lnTo>
                  <a:lnTo>
                    <a:pt x="205" y="19"/>
                  </a:lnTo>
                  <a:lnTo>
                    <a:pt x="201" y="25"/>
                  </a:lnTo>
                  <a:lnTo>
                    <a:pt x="194" y="32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53"/>
                  </a:lnTo>
                  <a:lnTo>
                    <a:pt x="182" y="57"/>
                  </a:lnTo>
                  <a:lnTo>
                    <a:pt x="182" y="64"/>
                  </a:lnTo>
                  <a:lnTo>
                    <a:pt x="177" y="70"/>
                  </a:lnTo>
                  <a:lnTo>
                    <a:pt x="177" y="78"/>
                  </a:lnTo>
                  <a:lnTo>
                    <a:pt x="173" y="85"/>
                  </a:lnTo>
                  <a:lnTo>
                    <a:pt x="171" y="93"/>
                  </a:lnTo>
                  <a:lnTo>
                    <a:pt x="167" y="102"/>
                  </a:lnTo>
                  <a:lnTo>
                    <a:pt x="165" y="113"/>
                  </a:lnTo>
                  <a:lnTo>
                    <a:pt x="160" y="123"/>
                  </a:lnTo>
                  <a:lnTo>
                    <a:pt x="158" y="134"/>
                  </a:lnTo>
                  <a:lnTo>
                    <a:pt x="154" y="145"/>
                  </a:lnTo>
                  <a:lnTo>
                    <a:pt x="152" y="157"/>
                  </a:lnTo>
                  <a:lnTo>
                    <a:pt x="148" y="168"/>
                  </a:lnTo>
                  <a:lnTo>
                    <a:pt x="143" y="181"/>
                  </a:lnTo>
                  <a:lnTo>
                    <a:pt x="139" y="194"/>
                  </a:lnTo>
                  <a:lnTo>
                    <a:pt x="135" y="206"/>
                  </a:lnTo>
                  <a:lnTo>
                    <a:pt x="130" y="219"/>
                  </a:lnTo>
                  <a:lnTo>
                    <a:pt x="126" y="234"/>
                  </a:lnTo>
                  <a:lnTo>
                    <a:pt x="122" y="247"/>
                  </a:lnTo>
                  <a:lnTo>
                    <a:pt x="120" y="264"/>
                  </a:lnTo>
                  <a:lnTo>
                    <a:pt x="113" y="277"/>
                  </a:lnTo>
                  <a:lnTo>
                    <a:pt x="111" y="292"/>
                  </a:lnTo>
                  <a:lnTo>
                    <a:pt x="107" y="307"/>
                  </a:lnTo>
                  <a:lnTo>
                    <a:pt x="103" y="322"/>
                  </a:lnTo>
                  <a:lnTo>
                    <a:pt x="98" y="337"/>
                  </a:lnTo>
                  <a:lnTo>
                    <a:pt x="94" y="352"/>
                  </a:lnTo>
                  <a:lnTo>
                    <a:pt x="90" y="369"/>
                  </a:lnTo>
                  <a:lnTo>
                    <a:pt x="86" y="384"/>
                  </a:lnTo>
                  <a:lnTo>
                    <a:pt x="81" y="398"/>
                  </a:lnTo>
                  <a:lnTo>
                    <a:pt x="77" y="413"/>
                  </a:lnTo>
                  <a:lnTo>
                    <a:pt x="73" y="426"/>
                  </a:lnTo>
                  <a:lnTo>
                    <a:pt x="69" y="443"/>
                  </a:lnTo>
                  <a:lnTo>
                    <a:pt x="64" y="458"/>
                  </a:lnTo>
                  <a:lnTo>
                    <a:pt x="60" y="471"/>
                  </a:lnTo>
                  <a:lnTo>
                    <a:pt x="56" y="486"/>
                  </a:lnTo>
                  <a:lnTo>
                    <a:pt x="54" y="501"/>
                  </a:lnTo>
                  <a:lnTo>
                    <a:pt x="49" y="516"/>
                  </a:lnTo>
                  <a:lnTo>
                    <a:pt x="45" y="529"/>
                  </a:lnTo>
                  <a:lnTo>
                    <a:pt x="41" y="541"/>
                  </a:lnTo>
                  <a:lnTo>
                    <a:pt x="39" y="556"/>
                  </a:lnTo>
                  <a:lnTo>
                    <a:pt x="34" y="567"/>
                  </a:lnTo>
                  <a:lnTo>
                    <a:pt x="32" y="580"/>
                  </a:lnTo>
                  <a:lnTo>
                    <a:pt x="28" y="593"/>
                  </a:lnTo>
                  <a:lnTo>
                    <a:pt x="26" y="605"/>
                  </a:lnTo>
                  <a:lnTo>
                    <a:pt x="24" y="616"/>
                  </a:lnTo>
                  <a:lnTo>
                    <a:pt x="19" y="627"/>
                  </a:lnTo>
                  <a:lnTo>
                    <a:pt x="17" y="637"/>
                  </a:lnTo>
                  <a:lnTo>
                    <a:pt x="15" y="646"/>
                  </a:lnTo>
                  <a:lnTo>
                    <a:pt x="11" y="654"/>
                  </a:lnTo>
                  <a:lnTo>
                    <a:pt x="11" y="665"/>
                  </a:lnTo>
                  <a:lnTo>
                    <a:pt x="9" y="671"/>
                  </a:lnTo>
                  <a:lnTo>
                    <a:pt x="7" y="680"/>
                  </a:lnTo>
                  <a:lnTo>
                    <a:pt x="5" y="686"/>
                  </a:lnTo>
                  <a:lnTo>
                    <a:pt x="5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0" y="710"/>
                  </a:lnTo>
                  <a:lnTo>
                    <a:pt x="2" y="714"/>
                  </a:lnTo>
                  <a:lnTo>
                    <a:pt x="2" y="718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7" y="731"/>
                  </a:lnTo>
                  <a:lnTo>
                    <a:pt x="9" y="731"/>
                  </a:lnTo>
                  <a:lnTo>
                    <a:pt x="11" y="729"/>
                  </a:lnTo>
                  <a:lnTo>
                    <a:pt x="13" y="723"/>
                  </a:lnTo>
                  <a:lnTo>
                    <a:pt x="17" y="714"/>
                  </a:lnTo>
                  <a:lnTo>
                    <a:pt x="17" y="710"/>
                  </a:lnTo>
                  <a:lnTo>
                    <a:pt x="19" y="703"/>
                  </a:lnTo>
                  <a:lnTo>
                    <a:pt x="19" y="697"/>
                  </a:lnTo>
                  <a:lnTo>
                    <a:pt x="22" y="691"/>
                  </a:lnTo>
                  <a:lnTo>
                    <a:pt x="22" y="684"/>
                  </a:lnTo>
                  <a:lnTo>
                    <a:pt x="24" y="678"/>
                  </a:lnTo>
                  <a:lnTo>
                    <a:pt x="26" y="671"/>
                  </a:lnTo>
                  <a:lnTo>
                    <a:pt x="28" y="663"/>
                  </a:lnTo>
                  <a:lnTo>
                    <a:pt x="30" y="652"/>
                  </a:lnTo>
                  <a:lnTo>
                    <a:pt x="32" y="644"/>
                  </a:lnTo>
                  <a:lnTo>
                    <a:pt x="37" y="635"/>
                  </a:lnTo>
                  <a:lnTo>
                    <a:pt x="39" y="625"/>
                  </a:lnTo>
                  <a:lnTo>
                    <a:pt x="41" y="614"/>
                  </a:lnTo>
                  <a:lnTo>
                    <a:pt x="45" y="603"/>
                  </a:lnTo>
                  <a:lnTo>
                    <a:pt x="47" y="590"/>
                  </a:lnTo>
                  <a:lnTo>
                    <a:pt x="52" y="578"/>
                  </a:lnTo>
                  <a:lnTo>
                    <a:pt x="54" y="567"/>
                  </a:lnTo>
                  <a:lnTo>
                    <a:pt x="58" y="554"/>
                  </a:lnTo>
                  <a:lnTo>
                    <a:pt x="60" y="541"/>
                  </a:lnTo>
                  <a:lnTo>
                    <a:pt x="64" y="529"/>
                  </a:lnTo>
                  <a:lnTo>
                    <a:pt x="69" y="514"/>
                  </a:lnTo>
                  <a:lnTo>
                    <a:pt x="73" y="501"/>
                  </a:lnTo>
                  <a:lnTo>
                    <a:pt x="75" y="486"/>
                  </a:lnTo>
                  <a:lnTo>
                    <a:pt x="79" y="471"/>
                  </a:lnTo>
                  <a:lnTo>
                    <a:pt x="84" y="458"/>
                  </a:lnTo>
                  <a:lnTo>
                    <a:pt x="88" y="443"/>
                  </a:lnTo>
                  <a:lnTo>
                    <a:pt x="90" y="428"/>
                  </a:lnTo>
                  <a:lnTo>
                    <a:pt x="94" y="415"/>
                  </a:lnTo>
                  <a:lnTo>
                    <a:pt x="98" y="401"/>
                  </a:lnTo>
                  <a:lnTo>
                    <a:pt x="105" y="388"/>
                  </a:lnTo>
                  <a:lnTo>
                    <a:pt x="107" y="371"/>
                  </a:lnTo>
                  <a:lnTo>
                    <a:pt x="111" y="356"/>
                  </a:lnTo>
                  <a:lnTo>
                    <a:pt x="116" y="343"/>
                  </a:lnTo>
                  <a:lnTo>
                    <a:pt x="120" y="328"/>
                  </a:lnTo>
                  <a:lnTo>
                    <a:pt x="122" y="313"/>
                  </a:lnTo>
                  <a:lnTo>
                    <a:pt x="126" y="300"/>
                  </a:lnTo>
                  <a:lnTo>
                    <a:pt x="130" y="285"/>
                  </a:lnTo>
                  <a:lnTo>
                    <a:pt x="135" y="273"/>
                  </a:lnTo>
                  <a:lnTo>
                    <a:pt x="139" y="258"/>
                  </a:lnTo>
                  <a:lnTo>
                    <a:pt x="143" y="243"/>
                  </a:lnTo>
                  <a:lnTo>
                    <a:pt x="145" y="232"/>
                  </a:lnTo>
                  <a:lnTo>
                    <a:pt x="150" y="219"/>
                  </a:lnTo>
                  <a:lnTo>
                    <a:pt x="152" y="206"/>
                  </a:lnTo>
                  <a:lnTo>
                    <a:pt x="156" y="194"/>
                  </a:lnTo>
                  <a:lnTo>
                    <a:pt x="160" y="181"/>
                  </a:lnTo>
                  <a:lnTo>
                    <a:pt x="165" y="170"/>
                  </a:lnTo>
                  <a:lnTo>
                    <a:pt x="167" y="160"/>
                  </a:lnTo>
                  <a:lnTo>
                    <a:pt x="169" y="149"/>
                  </a:lnTo>
                  <a:lnTo>
                    <a:pt x="173" y="138"/>
                  </a:lnTo>
                  <a:lnTo>
                    <a:pt x="175" y="130"/>
                  </a:lnTo>
                  <a:lnTo>
                    <a:pt x="177" y="121"/>
                  </a:lnTo>
                  <a:lnTo>
                    <a:pt x="182" y="113"/>
                  </a:lnTo>
                  <a:lnTo>
                    <a:pt x="182" y="104"/>
                  </a:lnTo>
                  <a:lnTo>
                    <a:pt x="186" y="98"/>
                  </a:lnTo>
                  <a:lnTo>
                    <a:pt x="186" y="91"/>
                  </a:lnTo>
                  <a:lnTo>
                    <a:pt x="188" y="85"/>
                  </a:lnTo>
                  <a:lnTo>
                    <a:pt x="190" y="78"/>
                  </a:lnTo>
                  <a:lnTo>
                    <a:pt x="192" y="74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57"/>
                  </a:lnTo>
                  <a:lnTo>
                    <a:pt x="207" y="51"/>
                  </a:lnTo>
                  <a:lnTo>
                    <a:pt x="214" y="44"/>
                  </a:lnTo>
                  <a:lnTo>
                    <a:pt x="218" y="38"/>
                  </a:lnTo>
                  <a:lnTo>
                    <a:pt x="226" y="29"/>
                  </a:lnTo>
                  <a:lnTo>
                    <a:pt x="231" y="27"/>
                  </a:lnTo>
                  <a:lnTo>
                    <a:pt x="233" y="25"/>
                  </a:lnTo>
                  <a:lnTo>
                    <a:pt x="241" y="23"/>
                  </a:lnTo>
                  <a:lnTo>
                    <a:pt x="246" y="19"/>
                  </a:lnTo>
                  <a:lnTo>
                    <a:pt x="252" y="19"/>
                  </a:lnTo>
                  <a:lnTo>
                    <a:pt x="256" y="14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76" y="4"/>
                  </a:lnTo>
                  <a:lnTo>
                    <a:pt x="276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1" name="Freeform 401"/>
            <p:cNvSpPr>
              <a:spLocks/>
            </p:cNvSpPr>
            <p:nvPr/>
          </p:nvSpPr>
          <p:spPr bwMode="auto">
            <a:xfrm>
              <a:off x="5281" y="1280"/>
              <a:ext cx="85" cy="45"/>
            </a:xfrm>
            <a:custGeom>
              <a:avLst/>
              <a:gdLst>
                <a:gd name="T0" fmla="*/ 0 w 357"/>
                <a:gd name="T1" fmla="*/ 7 h 192"/>
                <a:gd name="T2" fmla="*/ 1 w 357"/>
                <a:gd name="T3" fmla="*/ 7 h 192"/>
                <a:gd name="T4" fmla="*/ 1 w 357"/>
                <a:gd name="T5" fmla="*/ 7 h 192"/>
                <a:gd name="T6" fmla="*/ 2 w 357"/>
                <a:gd name="T7" fmla="*/ 6 h 192"/>
                <a:gd name="T8" fmla="*/ 3 w 357"/>
                <a:gd name="T9" fmla="*/ 6 h 192"/>
                <a:gd name="T10" fmla="*/ 4 w 357"/>
                <a:gd name="T11" fmla="*/ 5 h 192"/>
                <a:gd name="T12" fmla="*/ 6 w 357"/>
                <a:gd name="T13" fmla="*/ 4 h 192"/>
                <a:gd name="T14" fmla="*/ 7 w 357"/>
                <a:gd name="T15" fmla="*/ 4 h 192"/>
                <a:gd name="T16" fmla="*/ 8 w 357"/>
                <a:gd name="T17" fmla="*/ 4 h 192"/>
                <a:gd name="T18" fmla="*/ 9 w 357"/>
                <a:gd name="T19" fmla="*/ 3 h 192"/>
                <a:gd name="T20" fmla="*/ 10 w 357"/>
                <a:gd name="T21" fmla="*/ 2 h 192"/>
                <a:gd name="T22" fmla="*/ 11 w 357"/>
                <a:gd name="T23" fmla="*/ 2 h 192"/>
                <a:gd name="T24" fmla="*/ 12 w 357"/>
                <a:gd name="T25" fmla="*/ 1 h 192"/>
                <a:gd name="T26" fmla="*/ 13 w 357"/>
                <a:gd name="T27" fmla="*/ 1 h 192"/>
                <a:gd name="T28" fmla="*/ 14 w 357"/>
                <a:gd name="T29" fmla="*/ 1 h 192"/>
                <a:gd name="T30" fmla="*/ 14 w 357"/>
                <a:gd name="T31" fmla="*/ 1 h 192"/>
                <a:gd name="T32" fmla="*/ 15 w 357"/>
                <a:gd name="T33" fmla="*/ 0 h 192"/>
                <a:gd name="T34" fmla="*/ 16 w 357"/>
                <a:gd name="T35" fmla="*/ 0 h 192"/>
                <a:gd name="T36" fmla="*/ 16 w 357"/>
                <a:gd name="T37" fmla="*/ 0 h 192"/>
                <a:gd name="T38" fmla="*/ 17 w 357"/>
                <a:gd name="T39" fmla="*/ 0 h 192"/>
                <a:gd name="T40" fmla="*/ 18 w 357"/>
                <a:gd name="T41" fmla="*/ 0 h 192"/>
                <a:gd name="T42" fmla="*/ 19 w 357"/>
                <a:gd name="T43" fmla="*/ 0 h 192"/>
                <a:gd name="T44" fmla="*/ 20 w 357"/>
                <a:gd name="T45" fmla="*/ 1 h 192"/>
                <a:gd name="T46" fmla="*/ 20 w 357"/>
                <a:gd name="T47" fmla="*/ 2 h 192"/>
                <a:gd name="T48" fmla="*/ 20 w 357"/>
                <a:gd name="T49" fmla="*/ 3 h 192"/>
                <a:gd name="T50" fmla="*/ 20 w 357"/>
                <a:gd name="T51" fmla="*/ 4 h 192"/>
                <a:gd name="T52" fmla="*/ 12 w 357"/>
                <a:gd name="T53" fmla="*/ 8 h 192"/>
                <a:gd name="T54" fmla="*/ 2 w 357"/>
                <a:gd name="T55" fmla="*/ 11 h 192"/>
                <a:gd name="T56" fmla="*/ 1 w 357"/>
                <a:gd name="T57" fmla="*/ 10 h 192"/>
                <a:gd name="T58" fmla="*/ 1 w 357"/>
                <a:gd name="T59" fmla="*/ 10 h 192"/>
                <a:gd name="T60" fmla="*/ 0 w 357"/>
                <a:gd name="T61" fmla="*/ 9 h 192"/>
                <a:gd name="T62" fmla="*/ 0 w 357"/>
                <a:gd name="T63" fmla="*/ 9 h 192"/>
                <a:gd name="T64" fmla="*/ 0 w 357"/>
                <a:gd name="T65" fmla="*/ 8 h 192"/>
                <a:gd name="T66" fmla="*/ 0 w 357"/>
                <a:gd name="T67" fmla="*/ 8 h 192"/>
                <a:gd name="T68" fmla="*/ 0 w 357"/>
                <a:gd name="T69" fmla="*/ 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192"/>
                <a:gd name="T107" fmla="*/ 357 w 357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192">
                  <a:moveTo>
                    <a:pt x="0" y="132"/>
                  </a:moveTo>
                  <a:lnTo>
                    <a:pt x="0" y="130"/>
                  </a:lnTo>
                  <a:lnTo>
                    <a:pt x="7" y="128"/>
                  </a:lnTo>
                  <a:lnTo>
                    <a:pt x="11" y="126"/>
                  </a:lnTo>
                  <a:lnTo>
                    <a:pt x="18" y="121"/>
                  </a:lnTo>
                  <a:lnTo>
                    <a:pt x="24" y="119"/>
                  </a:lnTo>
                  <a:lnTo>
                    <a:pt x="32" y="117"/>
                  </a:lnTo>
                  <a:lnTo>
                    <a:pt x="39" y="111"/>
                  </a:lnTo>
                  <a:lnTo>
                    <a:pt x="47" y="106"/>
                  </a:lnTo>
                  <a:lnTo>
                    <a:pt x="58" y="102"/>
                  </a:lnTo>
                  <a:lnTo>
                    <a:pt x="69" y="98"/>
                  </a:lnTo>
                  <a:lnTo>
                    <a:pt x="77" y="94"/>
                  </a:lnTo>
                  <a:lnTo>
                    <a:pt x="88" y="89"/>
                  </a:lnTo>
                  <a:lnTo>
                    <a:pt x="99" y="83"/>
                  </a:lnTo>
                  <a:lnTo>
                    <a:pt x="109" y="79"/>
                  </a:lnTo>
                  <a:lnTo>
                    <a:pt x="120" y="72"/>
                  </a:lnTo>
                  <a:lnTo>
                    <a:pt x="133" y="68"/>
                  </a:lnTo>
                  <a:lnTo>
                    <a:pt x="141" y="62"/>
                  </a:lnTo>
                  <a:lnTo>
                    <a:pt x="154" y="57"/>
                  </a:lnTo>
                  <a:lnTo>
                    <a:pt x="163" y="53"/>
                  </a:lnTo>
                  <a:lnTo>
                    <a:pt x="173" y="49"/>
                  </a:lnTo>
                  <a:lnTo>
                    <a:pt x="184" y="42"/>
                  </a:lnTo>
                  <a:lnTo>
                    <a:pt x="195" y="40"/>
                  </a:lnTo>
                  <a:lnTo>
                    <a:pt x="203" y="34"/>
                  </a:lnTo>
                  <a:lnTo>
                    <a:pt x="212" y="30"/>
                  </a:lnTo>
                  <a:lnTo>
                    <a:pt x="218" y="27"/>
                  </a:lnTo>
                  <a:lnTo>
                    <a:pt x="227" y="25"/>
                  </a:lnTo>
                  <a:lnTo>
                    <a:pt x="233" y="21"/>
                  </a:lnTo>
                  <a:lnTo>
                    <a:pt x="239" y="19"/>
                  </a:lnTo>
                  <a:lnTo>
                    <a:pt x="244" y="17"/>
                  </a:lnTo>
                  <a:lnTo>
                    <a:pt x="248" y="17"/>
                  </a:lnTo>
                  <a:lnTo>
                    <a:pt x="252" y="15"/>
                  </a:lnTo>
                  <a:lnTo>
                    <a:pt x="259" y="13"/>
                  </a:lnTo>
                  <a:lnTo>
                    <a:pt x="265" y="10"/>
                  </a:lnTo>
                  <a:lnTo>
                    <a:pt x="271" y="8"/>
                  </a:lnTo>
                  <a:lnTo>
                    <a:pt x="278" y="4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297" y="2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9" y="6"/>
                  </a:lnTo>
                  <a:lnTo>
                    <a:pt x="342" y="15"/>
                  </a:lnTo>
                  <a:lnTo>
                    <a:pt x="348" y="21"/>
                  </a:lnTo>
                  <a:lnTo>
                    <a:pt x="353" y="30"/>
                  </a:lnTo>
                  <a:lnTo>
                    <a:pt x="357" y="40"/>
                  </a:lnTo>
                  <a:lnTo>
                    <a:pt x="357" y="49"/>
                  </a:lnTo>
                  <a:lnTo>
                    <a:pt x="357" y="57"/>
                  </a:lnTo>
                  <a:lnTo>
                    <a:pt x="357" y="62"/>
                  </a:lnTo>
                  <a:lnTo>
                    <a:pt x="355" y="66"/>
                  </a:lnTo>
                  <a:lnTo>
                    <a:pt x="355" y="68"/>
                  </a:lnTo>
                  <a:lnTo>
                    <a:pt x="214" y="138"/>
                  </a:lnTo>
                  <a:lnTo>
                    <a:pt x="37" y="192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5" y="177"/>
                  </a:lnTo>
                  <a:lnTo>
                    <a:pt x="9" y="173"/>
                  </a:lnTo>
                  <a:lnTo>
                    <a:pt x="5" y="168"/>
                  </a:lnTo>
                  <a:lnTo>
                    <a:pt x="3" y="16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2" name="Freeform 402"/>
            <p:cNvSpPr>
              <a:spLocks/>
            </p:cNvSpPr>
            <p:nvPr/>
          </p:nvSpPr>
          <p:spPr bwMode="auto">
            <a:xfrm>
              <a:off x="5228" y="1249"/>
              <a:ext cx="103" cy="227"/>
            </a:xfrm>
            <a:custGeom>
              <a:avLst/>
              <a:gdLst>
                <a:gd name="T0" fmla="*/ 23 w 436"/>
                <a:gd name="T1" fmla="*/ 48 h 960"/>
                <a:gd name="T2" fmla="*/ 21 w 436"/>
                <a:gd name="T3" fmla="*/ 45 h 960"/>
                <a:gd name="T4" fmla="*/ 19 w 436"/>
                <a:gd name="T5" fmla="*/ 39 h 960"/>
                <a:gd name="T6" fmla="*/ 16 w 436"/>
                <a:gd name="T7" fmla="*/ 34 h 960"/>
                <a:gd name="T8" fmla="*/ 13 w 436"/>
                <a:gd name="T9" fmla="*/ 27 h 960"/>
                <a:gd name="T10" fmla="*/ 10 w 436"/>
                <a:gd name="T11" fmla="*/ 20 h 960"/>
                <a:gd name="T12" fmla="*/ 7 w 436"/>
                <a:gd name="T13" fmla="*/ 13 h 960"/>
                <a:gd name="T14" fmla="*/ 4 w 436"/>
                <a:gd name="T15" fmla="*/ 8 h 960"/>
                <a:gd name="T16" fmla="*/ 2 w 436"/>
                <a:gd name="T17" fmla="*/ 3 h 960"/>
                <a:gd name="T18" fmla="*/ 1 w 436"/>
                <a:gd name="T19" fmla="*/ 0 h 960"/>
                <a:gd name="T20" fmla="*/ 0 w 436"/>
                <a:gd name="T21" fmla="*/ 1 h 960"/>
                <a:gd name="T22" fmla="*/ 0 w 436"/>
                <a:gd name="T23" fmla="*/ 4 h 960"/>
                <a:gd name="T24" fmla="*/ 0 w 436"/>
                <a:gd name="T25" fmla="*/ 7 h 960"/>
                <a:gd name="T26" fmla="*/ 0 w 436"/>
                <a:gd name="T27" fmla="*/ 10 h 960"/>
                <a:gd name="T28" fmla="*/ 1 w 436"/>
                <a:gd name="T29" fmla="*/ 12 h 960"/>
                <a:gd name="T30" fmla="*/ 2 w 436"/>
                <a:gd name="T31" fmla="*/ 14 h 960"/>
                <a:gd name="T32" fmla="*/ 3 w 436"/>
                <a:gd name="T33" fmla="*/ 17 h 960"/>
                <a:gd name="T34" fmla="*/ 5 w 436"/>
                <a:gd name="T35" fmla="*/ 22 h 960"/>
                <a:gd name="T36" fmla="*/ 8 w 436"/>
                <a:gd name="T37" fmla="*/ 27 h 960"/>
                <a:gd name="T38" fmla="*/ 11 w 436"/>
                <a:gd name="T39" fmla="*/ 33 h 960"/>
                <a:gd name="T40" fmla="*/ 14 w 436"/>
                <a:gd name="T41" fmla="*/ 38 h 960"/>
                <a:gd name="T42" fmla="*/ 17 w 436"/>
                <a:gd name="T43" fmla="*/ 44 h 960"/>
                <a:gd name="T44" fmla="*/ 19 w 436"/>
                <a:gd name="T45" fmla="*/ 48 h 960"/>
                <a:gd name="T46" fmla="*/ 21 w 436"/>
                <a:gd name="T47" fmla="*/ 51 h 960"/>
                <a:gd name="T48" fmla="*/ 22 w 436"/>
                <a:gd name="T49" fmla="*/ 53 h 960"/>
                <a:gd name="T50" fmla="*/ 22 w 436"/>
                <a:gd name="T51" fmla="*/ 52 h 960"/>
                <a:gd name="T52" fmla="*/ 20 w 436"/>
                <a:gd name="T53" fmla="*/ 49 h 960"/>
                <a:gd name="T54" fmla="*/ 19 w 436"/>
                <a:gd name="T55" fmla="*/ 47 h 960"/>
                <a:gd name="T56" fmla="*/ 18 w 436"/>
                <a:gd name="T57" fmla="*/ 44 h 960"/>
                <a:gd name="T58" fmla="*/ 17 w 436"/>
                <a:gd name="T59" fmla="*/ 42 h 960"/>
                <a:gd name="T60" fmla="*/ 15 w 436"/>
                <a:gd name="T61" fmla="*/ 39 h 960"/>
                <a:gd name="T62" fmla="*/ 13 w 436"/>
                <a:gd name="T63" fmla="*/ 35 h 960"/>
                <a:gd name="T64" fmla="*/ 11 w 436"/>
                <a:gd name="T65" fmla="*/ 31 h 960"/>
                <a:gd name="T66" fmla="*/ 9 w 436"/>
                <a:gd name="T67" fmla="*/ 27 h 960"/>
                <a:gd name="T68" fmla="*/ 7 w 436"/>
                <a:gd name="T69" fmla="*/ 23 h 960"/>
                <a:gd name="T70" fmla="*/ 5 w 436"/>
                <a:gd name="T71" fmla="*/ 20 h 960"/>
                <a:gd name="T72" fmla="*/ 4 w 436"/>
                <a:gd name="T73" fmla="*/ 17 h 960"/>
                <a:gd name="T74" fmla="*/ 3 w 436"/>
                <a:gd name="T75" fmla="*/ 16 h 960"/>
                <a:gd name="T76" fmla="*/ 2 w 436"/>
                <a:gd name="T77" fmla="*/ 13 h 960"/>
                <a:gd name="T78" fmla="*/ 2 w 436"/>
                <a:gd name="T79" fmla="*/ 11 h 960"/>
                <a:gd name="T80" fmla="*/ 1 w 436"/>
                <a:gd name="T81" fmla="*/ 9 h 960"/>
                <a:gd name="T82" fmla="*/ 1 w 436"/>
                <a:gd name="T83" fmla="*/ 6 h 960"/>
                <a:gd name="T84" fmla="*/ 1 w 436"/>
                <a:gd name="T85" fmla="*/ 4 h 960"/>
                <a:gd name="T86" fmla="*/ 2 w 436"/>
                <a:gd name="T87" fmla="*/ 6 h 960"/>
                <a:gd name="T88" fmla="*/ 3 w 436"/>
                <a:gd name="T89" fmla="*/ 8 h 960"/>
                <a:gd name="T90" fmla="*/ 5 w 436"/>
                <a:gd name="T91" fmla="*/ 11 h 960"/>
                <a:gd name="T92" fmla="*/ 7 w 436"/>
                <a:gd name="T93" fmla="*/ 15 h 960"/>
                <a:gd name="T94" fmla="*/ 9 w 436"/>
                <a:gd name="T95" fmla="*/ 19 h 960"/>
                <a:gd name="T96" fmla="*/ 10 w 436"/>
                <a:gd name="T97" fmla="*/ 23 h 960"/>
                <a:gd name="T98" fmla="*/ 12 w 436"/>
                <a:gd name="T99" fmla="*/ 27 h 960"/>
                <a:gd name="T100" fmla="*/ 13 w 436"/>
                <a:gd name="T101" fmla="*/ 30 h 960"/>
                <a:gd name="T102" fmla="*/ 15 w 436"/>
                <a:gd name="T103" fmla="*/ 33 h 960"/>
                <a:gd name="T104" fmla="*/ 16 w 436"/>
                <a:gd name="T105" fmla="*/ 35 h 960"/>
                <a:gd name="T106" fmla="*/ 17 w 436"/>
                <a:gd name="T107" fmla="*/ 37 h 960"/>
                <a:gd name="T108" fmla="*/ 18 w 436"/>
                <a:gd name="T109" fmla="*/ 40 h 960"/>
                <a:gd name="T110" fmla="*/ 20 w 436"/>
                <a:gd name="T111" fmla="*/ 43 h 960"/>
                <a:gd name="T112" fmla="*/ 21 w 436"/>
                <a:gd name="T113" fmla="*/ 46 h 960"/>
                <a:gd name="T114" fmla="*/ 22 w 436"/>
                <a:gd name="T115" fmla="*/ 49 h 960"/>
                <a:gd name="T116" fmla="*/ 23 w 436"/>
                <a:gd name="T117" fmla="*/ 50 h 960"/>
                <a:gd name="T118" fmla="*/ 24 w 436"/>
                <a:gd name="T119" fmla="*/ 50 h 9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6"/>
                <a:gd name="T181" fmla="*/ 0 h 960"/>
                <a:gd name="T182" fmla="*/ 436 w 436"/>
                <a:gd name="T183" fmla="*/ 960 h 9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6" h="960">
                  <a:moveTo>
                    <a:pt x="431" y="893"/>
                  </a:moveTo>
                  <a:lnTo>
                    <a:pt x="429" y="889"/>
                  </a:lnTo>
                  <a:lnTo>
                    <a:pt x="427" y="883"/>
                  </a:lnTo>
                  <a:lnTo>
                    <a:pt x="423" y="876"/>
                  </a:lnTo>
                  <a:lnTo>
                    <a:pt x="421" y="870"/>
                  </a:lnTo>
                  <a:lnTo>
                    <a:pt x="416" y="864"/>
                  </a:lnTo>
                  <a:lnTo>
                    <a:pt x="412" y="855"/>
                  </a:lnTo>
                  <a:lnTo>
                    <a:pt x="408" y="844"/>
                  </a:lnTo>
                  <a:lnTo>
                    <a:pt x="404" y="836"/>
                  </a:lnTo>
                  <a:lnTo>
                    <a:pt x="399" y="823"/>
                  </a:lnTo>
                  <a:lnTo>
                    <a:pt x="393" y="812"/>
                  </a:lnTo>
                  <a:lnTo>
                    <a:pt x="387" y="800"/>
                  </a:lnTo>
                  <a:lnTo>
                    <a:pt x="380" y="785"/>
                  </a:lnTo>
                  <a:lnTo>
                    <a:pt x="374" y="770"/>
                  </a:lnTo>
                  <a:lnTo>
                    <a:pt x="367" y="757"/>
                  </a:lnTo>
                  <a:lnTo>
                    <a:pt x="359" y="740"/>
                  </a:lnTo>
                  <a:lnTo>
                    <a:pt x="350" y="725"/>
                  </a:lnTo>
                  <a:lnTo>
                    <a:pt x="342" y="708"/>
                  </a:lnTo>
                  <a:lnTo>
                    <a:pt x="335" y="691"/>
                  </a:lnTo>
                  <a:lnTo>
                    <a:pt x="327" y="672"/>
                  </a:lnTo>
                  <a:lnTo>
                    <a:pt x="318" y="654"/>
                  </a:lnTo>
                  <a:lnTo>
                    <a:pt x="310" y="635"/>
                  </a:lnTo>
                  <a:lnTo>
                    <a:pt x="301" y="618"/>
                  </a:lnTo>
                  <a:lnTo>
                    <a:pt x="291" y="599"/>
                  </a:lnTo>
                  <a:lnTo>
                    <a:pt x="282" y="580"/>
                  </a:lnTo>
                  <a:lnTo>
                    <a:pt x="271" y="559"/>
                  </a:lnTo>
                  <a:lnTo>
                    <a:pt x="263" y="539"/>
                  </a:lnTo>
                  <a:lnTo>
                    <a:pt x="254" y="518"/>
                  </a:lnTo>
                  <a:lnTo>
                    <a:pt x="244" y="499"/>
                  </a:lnTo>
                  <a:lnTo>
                    <a:pt x="235" y="480"/>
                  </a:lnTo>
                  <a:lnTo>
                    <a:pt x="224" y="458"/>
                  </a:lnTo>
                  <a:lnTo>
                    <a:pt x="216" y="437"/>
                  </a:lnTo>
                  <a:lnTo>
                    <a:pt x="205" y="418"/>
                  </a:lnTo>
                  <a:lnTo>
                    <a:pt x="195" y="396"/>
                  </a:lnTo>
                  <a:lnTo>
                    <a:pt x="186" y="375"/>
                  </a:lnTo>
                  <a:lnTo>
                    <a:pt x="175" y="356"/>
                  </a:lnTo>
                  <a:lnTo>
                    <a:pt x="167" y="335"/>
                  </a:lnTo>
                  <a:lnTo>
                    <a:pt x="158" y="315"/>
                  </a:lnTo>
                  <a:lnTo>
                    <a:pt x="148" y="296"/>
                  </a:lnTo>
                  <a:lnTo>
                    <a:pt x="139" y="277"/>
                  </a:lnTo>
                  <a:lnTo>
                    <a:pt x="128" y="258"/>
                  </a:lnTo>
                  <a:lnTo>
                    <a:pt x="120" y="239"/>
                  </a:lnTo>
                  <a:lnTo>
                    <a:pt x="113" y="221"/>
                  </a:lnTo>
                  <a:lnTo>
                    <a:pt x="103" y="202"/>
                  </a:lnTo>
                  <a:lnTo>
                    <a:pt x="94" y="187"/>
                  </a:lnTo>
                  <a:lnTo>
                    <a:pt x="86" y="170"/>
                  </a:lnTo>
                  <a:lnTo>
                    <a:pt x="81" y="153"/>
                  </a:lnTo>
                  <a:lnTo>
                    <a:pt x="73" y="138"/>
                  </a:lnTo>
                  <a:lnTo>
                    <a:pt x="64" y="123"/>
                  </a:lnTo>
                  <a:lnTo>
                    <a:pt x="58" y="108"/>
                  </a:lnTo>
                  <a:lnTo>
                    <a:pt x="54" y="96"/>
                  </a:lnTo>
                  <a:lnTo>
                    <a:pt x="47" y="81"/>
                  </a:lnTo>
                  <a:lnTo>
                    <a:pt x="41" y="70"/>
                  </a:lnTo>
                  <a:lnTo>
                    <a:pt x="35" y="57"/>
                  </a:lnTo>
                  <a:lnTo>
                    <a:pt x="30" y="49"/>
                  </a:lnTo>
                  <a:lnTo>
                    <a:pt x="26" y="38"/>
                  </a:lnTo>
                  <a:lnTo>
                    <a:pt x="22" y="29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3" y="96"/>
                  </a:lnTo>
                  <a:lnTo>
                    <a:pt x="3" y="104"/>
                  </a:lnTo>
                  <a:lnTo>
                    <a:pt x="3" y="115"/>
                  </a:lnTo>
                  <a:lnTo>
                    <a:pt x="3" y="123"/>
                  </a:lnTo>
                  <a:lnTo>
                    <a:pt x="5" y="134"/>
                  </a:lnTo>
                  <a:lnTo>
                    <a:pt x="5" y="145"/>
                  </a:lnTo>
                  <a:lnTo>
                    <a:pt x="7" y="153"/>
                  </a:lnTo>
                  <a:lnTo>
                    <a:pt x="7" y="162"/>
                  </a:lnTo>
                  <a:lnTo>
                    <a:pt x="9" y="172"/>
                  </a:lnTo>
                  <a:lnTo>
                    <a:pt x="9" y="181"/>
                  </a:lnTo>
                  <a:lnTo>
                    <a:pt x="11" y="187"/>
                  </a:lnTo>
                  <a:lnTo>
                    <a:pt x="11" y="196"/>
                  </a:lnTo>
                  <a:lnTo>
                    <a:pt x="13" y="202"/>
                  </a:lnTo>
                  <a:lnTo>
                    <a:pt x="15" y="209"/>
                  </a:lnTo>
                  <a:lnTo>
                    <a:pt x="17" y="215"/>
                  </a:lnTo>
                  <a:lnTo>
                    <a:pt x="17" y="217"/>
                  </a:lnTo>
                  <a:lnTo>
                    <a:pt x="17" y="221"/>
                  </a:lnTo>
                  <a:lnTo>
                    <a:pt x="20" y="226"/>
                  </a:lnTo>
                  <a:lnTo>
                    <a:pt x="22" y="232"/>
                  </a:lnTo>
                  <a:lnTo>
                    <a:pt x="24" y="236"/>
                  </a:lnTo>
                  <a:lnTo>
                    <a:pt x="28" y="245"/>
                  </a:lnTo>
                  <a:lnTo>
                    <a:pt x="32" y="253"/>
                  </a:lnTo>
                  <a:lnTo>
                    <a:pt x="37" y="262"/>
                  </a:lnTo>
                  <a:lnTo>
                    <a:pt x="39" y="271"/>
                  </a:lnTo>
                  <a:lnTo>
                    <a:pt x="45" y="281"/>
                  </a:lnTo>
                  <a:lnTo>
                    <a:pt x="49" y="290"/>
                  </a:lnTo>
                  <a:lnTo>
                    <a:pt x="54" y="303"/>
                  </a:lnTo>
                  <a:lnTo>
                    <a:pt x="60" y="313"/>
                  </a:lnTo>
                  <a:lnTo>
                    <a:pt x="67" y="326"/>
                  </a:lnTo>
                  <a:lnTo>
                    <a:pt x="73" y="339"/>
                  </a:lnTo>
                  <a:lnTo>
                    <a:pt x="79" y="354"/>
                  </a:lnTo>
                  <a:lnTo>
                    <a:pt x="86" y="367"/>
                  </a:lnTo>
                  <a:lnTo>
                    <a:pt x="92" y="379"/>
                  </a:lnTo>
                  <a:lnTo>
                    <a:pt x="99" y="394"/>
                  </a:lnTo>
                  <a:lnTo>
                    <a:pt x="107" y="409"/>
                  </a:lnTo>
                  <a:lnTo>
                    <a:pt x="113" y="424"/>
                  </a:lnTo>
                  <a:lnTo>
                    <a:pt x="122" y="439"/>
                  </a:lnTo>
                  <a:lnTo>
                    <a:pt x="128" y="456"/>
                  </a:lnTo>
                  <a:lnTo>
                    <a:pt x="139" y="473"/>
                  </a:lnTo>
                  <a:lnTo>
                    <a:pt x="145" y="488"/>
                  </a:lnTo>
                  <a:lnTo>
                    <a:pt x="154" y="503"/>
                  </a:lnTo>
                  <a:lnTo>
                    <a:pt x="163" y="520"/>
                  </a:lnTo>
                  <a:lnTo>
                    <a:pt x="171" y="537"/>
                  </a:lnTo>
                  <a:lnTo>
                    <a:pt x="180" y="552"/>
                  </a:lnTo>
                  <a:lnTo>
                    <a:pt x="188" y="571"/>
                  </a:lnTo>
                  <a:lnTo>
                    <a:pt x="197" y="588"/>
                  </a:lnTo>
                  <a:lnTo>
                    <a:pt x="205" y="605"/>
                  </a:lnTo>
                  <a:lnTo>
                    <a:pt x="214" y="620"/>
                  </a:lnTo>
                  <a:lnTo>
                    <a:pt x="222" y="637"/>
                  </a:lnTo>
                  <a:lnTo>
                    <a:pt x="231" y="654"/>
                  </a:lnTo>
                  <a:lnTo>
                    <a:pt x="239" y="669"/>
                  </a:lnTo>
                  <a:lnTo>
                    <a:pt x="248" y="686"/>
                  </a:lnTo>
                  <a:lnTo>
                    <a:pt x="256" y="701"/>
                  </a:lnTo>
                  <a:lnTo>
                    <a:pt x="263" y="718"/>
                  </a:lnTo>
                  <a:lnTo>
                    <a:pt x="271" y="736"/>
                  </a:lnTo>
                  <a:lnTo>
                    <a:pt x="280" y="748"/>
                  </a:lnTo>
                  <a:lnTo>
                    <a:pt x="288" y="765"/>
                  </a:lnTo>
                  <a:lnTo>
                    <a:pt x="295" y="778"/>
                  </a:lnTo>
                  <a:lnTo>
                    <a:pt x="303" y="793"/>
                  </a:lnTo>
                  <a:lnTo>
                    <a:pt x="310" y="806"/>
                  </a:lnTo>
                  <a:lnTo>
                    <a:pt x="318" y="821"/>
                  </a:lnTo>
                  <a:lnTo>
                    <a:pt x="325" y="834"/>
                  </a:lnTo>
                  <a:lnTo>
                    <a:pt x="333" y="846"/>
                  </a:lnTo>
                  <a:lnTo>
                    <a:pt x="338" y="859"/>
                  </a:lnTo>
                  <a:lnTo>
                    <a:pt x="344" y="870"/>
                  </a:lnTo>
                  <a:lnTo>
                    <a:pt x="350" y="881"/>
                  </a:lnTo>
                  <a:lnTo>
                    <a:pt x="357" y="891"/>
                  </a:lnTo>
                  <a:lnTo>
                    <a:pt x="363" y="902"/>
                  </a:lnTo>
                  <a:lnTo>
                    <a:pt x="367" y="910"/>
                  </a:lnTo>
                  <a:lnTo>
                    <a:pt x="372" y="919"/>
                  </a:lnTo>
                  <a:lnTo>
                    <a:pt x="378" y="928"/>
                  </a:lnTo>
                  <a:lnTo>
                    <a:pt x="382" y="934"/>
                  </a:lnTo>
                  <a:lnTo>
                    <a:pt x="387" y="940"/>
                  </a:lnTo>
                  <a:lnTo>
                    <a:pt x="389" y="945"/>
                  </a:lnTo>
                  <a:lnTo>
                    <a:pt x="393" y="949"/>
                  </a:lnTo>
                  <a:lnTo>
                    <a:pt x="397" y="955"/>
                  </a:lnTo>
                  <a:lnTo>
                    <a:pt x="402" y="960"/>
                  </a:lnTo>
                  <a:lnTo>
                    <a:pt x="406" y="957"/>
                  </a:lnTo>
                  <a:lnTo>
                    <a:pt x="406" y="949"/>
                  </a:lnTo>
                  <a:lnTo>
                    <a:pt x="402" y="942"/>
                  </a:lnTo>
                  <a:lnTo>
                    <a:pt x="399" y="936"/>
                  </a:lnTo>
                  <a:lnTo>
                    <a:pt x="395" y="930"/>
                  </a:lnTo>
                  <a:lnTo>
                    <a:pt x="391" y="921"/>
                  </a:lnTo>
                  <a:lnTo>
                    <a:pt x="384" y="910"/>
                  </a:lnTo>
                  <a:lnTo>
                    <a:pt x="378" y="900"/>
                  </a:lnTo>
                  <a:lnTo>
                    <a:pt x="372" y="889"/>
                  </a:lnTo>
                  <a:lnTo>
                    <a:pt x="365" y="878"/>
                  </a:lnTo>
                  <a:lnTo>
                    <a:pt x="361" y="874"/>
                  </a:lnTo>
                  <a:lnTo>
                    <a:pt x="359" y="868"/>
                  </a:lnTo>
                  <a:lnTo>
                    <a:pt x="355" y="861"/>
                  </a:lnTo>
                  <a:lnTo>
                    <a:pt x="352" y="855"/>
                  </a:lnTo>
                  <a:lnTo>
                    <a:pt x="348" y="849"/>
                  </a:lnTo>
                  <a:lnTo>
                    <a:pt x="346" y="844"/>
                  </a:lnTo>
                  <a:lnTo>
                    <a:pt x="342" y="838"/>
                  </a:lnTo>
                  <a:lnTo>
                    <a:pt x="340" y="832"/>
                  </a:lnTo>
                  <a:lnTo>
                    <a:pt x="335" y="823"/>
                  </a:lnTo>
                  <a:lnTo>
                    <a:pt x="329" y="814"/>
                  </a:lnTo>
                  <a:lnTo>
                    <a:pt x="327" y="808"/>
                  </a:lnTo>
                  <a:lnTo>
                    <a:pt x="325" y="804"/>
                  </a:lnTo>
                  <a:lnTo>
                    <a:pt x="320" y="797"/>
                  </a:lnTo>
                  <a:lnTo>
                    <a:pt x="318" y="791"/>
                  </a:lnTo>
                  <a:lnTo>
                    <a:pt x="314" y="782"/>
                  </a:lnTo>
                  <a:lnTo>
                    <a:pt x="310" y="774"/>
                  </a:lnTo>
                  <a:lnTo>
                    <a:pt x="306" y="768"/>
                  </a:lnTo>
                  <a:lnTo>
                    <a:pt x="301" y="761"/>
                  </a:lnTo>
                  <a:lnTo>
                    <a:pt x="297" y="750"/>
                  </a:lnTo>
                  <a:lnTo>
                    <a:pt x="293" y="742"/>
                  </a:lnTo>
                  <a:lnTo>
                    <a:pt x="288" y="731"/>
                  </a:lnTo>
                  <a:lnTo>
                    <a:pt x="284" y="725"/>
                  </a:lnTo>
                  <a:lnTo>
                    <a:pt x="278" y="714"/>
                  </a:lnTo>
                  <a:lnTo>
                    <a:pt x="271" y="704"/>
                  </a:lnTo>
                  <a:lnTo>
                    <a:pt x="267" y="693"/>
                  </a:lnTo>
                  <a:lnTo>
                    <a:pt x="261" y="682"/>
                  </a:lnTo>
                  <a:lnTo>
                    <a:pt x="256" y="672"/>
                  </a:lnTo>
                  <a:lnTo>
                    <a:pt x="250" y="661"/>
                  </a:lnTo>
                  <a:lnTo>
                    <a:pt x="246" y="650"/>
                  </a:lnTo>
                  <a:lnTo>
                    <a:pt x="239" y="640"/>
                  </a:lnTo>
                  <a:lnTo>
                    <a:pt x="233" y="627"/>
                  </a:lnTo>
                  <a:lnTo>
                    <a:pt x="227" y="616"/>
                  </a:lnTo>
                  <a:lnTo>
                    <a:pt x="222" y="603"/>
                  </a:lnTo>
                  <a:lnTo>
                    <a:pt x="216" y="593"/>
                  </a:lnTo>
                  <a:lnTo>
                    <a:pt x="209" y="582"/>
                  </a:lnTo>
                  <a:lnTo>
                    <a:pt x="205" y="569"/>
                  </a:lnTo>
                  <a:lnTo>
                    <a:pt x="199" y="559"/>
                  </a:lnTo>
                  <a:lnTo>
                    <a:pt x="192" y="548"/>
                  </a:lnTo>
                  <a:lnTo>
                    <a:pt x="188" y="535"/>
                  </a:lnTo>
                  <a:lnTo>
                    <a:pt x="182" y="522"/>
                  </a:lnTo>
                  <a:lnTo>
                    <a:pt x="175" y="512"/>
                  </a:lnTo>
                  <a:lnTo>
                    <a:pt x="169" y="499"/>
                  </a:lnTo>
                  <a:lnTo>
                    <a:pt x="163" y="486"/>
                  </a:lnTo>
                  <a:lnTo>
                    <a:pt x="158" y="475"/>
                  </a:lnTo>
                  <a:lnTo>
                    <a:pt x="152" y="465"/>
                  </a:lnTo>
                  <a:lnTo>
                    <a:pt x="145" y="454"/>
                  </a:lnTo>
                  <a:lnTo>
                    <a:pt x="139" y="443"/>
                  </a:lnTo>
                  <a:lnTo>
                    <a:pt x="133" y="433"/>
                  </a:lnTo>
                  <a:lnTo>
                    <a:pt x="128" y="420"/>
                  </a:lnTo>
                  <a:lnTo>
                    <a:pt x="122" y="411"/>
                  </a:lnTo>
                  <a:lnTo>
                    <a:pt x="118" y="401"/>
                  </a:lnTo>
                  <a:lnTo>
                    <a:pt x="113" y="390"/>
                  </a:lnTo>
                  <a:lnTo>
                    <a:pt x="109" y="381"/>
                  </a:lnTo>
                  <a:lnTo>
                    <a:pt x="105" y="371"/>
                  </a:lnTo>
                  <a:lnTo>
                    <a:pt x="99" y="362"/>
                  </a:lnTo>
                  <a:lnTo>
                    <a:pt x="94" y="354"/>
                  </a:lnTo>
                  <a:lnTo>
                    <a:pt x="90" y="345"/>
                  </a:lnTo>
                  <a:lnTo>
                    <a:pt x="86" y="337"/>
                  </a:lnTo>
                  <a:lnTo>
                    <a:pt x="81" y="330"/>
                  </a:lnTo>
                  <a:lnTo>
                    <a:pt x="79" y="322"/>
                  </a:lnTo>
                  <a:lnTo>
                    <a:pt x="75" y="315"/>
                  </a:lnTo>
                  <a:lnTo>
                    <a:pt x="73" y="309"/>
                  </a:lnTo>
                  <a:lnTo>
                    <a:pt x="69" y="303"/>
                  </a:lnTo>
                  <a:lnTo>
                    <a:pt x="67" y="296"/>
                  </a:lnTo>
                  <a:lnTo>
                    <a:pt x="64" y="292"/>
                  </a:lnTo>
                  <a:lnTo>
                    <a:pt x="62" y="288"/>
                  </a:lnTo>
                  <a:lnTo>
                    <a:pt x="58" y="279"/>
                  </a:lnTo>
                  <a:lnTo>
                    <a:pt x="56" y="275"/>
                  </a:lnTo>
                  <a:lnTo>
                    <a:pt x="54" y="266"/>
                  </a:lnTo>
                  <a:lnTo>
                    <a:pt x="49" y="258"/>
                  </a:lnTo>
                  <a:lnTo>
                    <a:pt x="45" y="249"/>
                  </a:lnTo>
                  <a:lnTo>
                    <a:pt x="43" y="243"/>
                  </a:lnTo>
                  <a:lnTo>
                    <a:pt x="41" y="234"/>
                  </a:lnTo>
                  <a:lnTo>
                    <a:pt x="39" y="226"/>
                  </a:lnTo>
                  <a:lnTo>
                    <a:pt x="37" y="221"/>
                  </a:lnTo>
                  <a:lnTo>
                    <a:pt x="35" y="215"/>
                  </a:lnTo>
                  <a:lnTo>
                    <a:pt x="32" y="207"/>
                  </a:lnTo>
                  <a:lnTo>
                    <a:pt x="30" y="200"/>
                  </a:lnTo>
                  <a:lnTo>
                    <a:pt x="28" y="194"/>
                  </a:lnTo>
                  <a:lnTo>
                    <a:pt x="28" y="187"/>
                  </a:lnTo>
                  <a:lnTo>
                    <a:pt x="28" y="183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4" y="157"/>
                  </a:lnTo>
                  <a:lnTo>
                    <a:pt x="24" y="151"/>
                  </a:lnTo>
                  <a:lnTo>
                    <a:pt x="22" y="143"/>
                  </a:lnTo>
                  <a:lnTo>
                    <a:pt x="22" y="136"/>
                  </a:lnTo>
                  <a:lnTo>
                    <a:pt x="20" y="128"/>
                  </a:lnTo>
                  <a:lnTo>
                    <a:pt x="20" y="119"/>
                  </a:lnTo>
                  <a:lnTo>
                    <a:pt x="17" y="111"/>
                  </a:lnTo>
                  <a:lnTo>
                    <a:pt x="17" y="104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5"/>
                  </a:lnTo>
                  <a:lnTo>
                    <a:pt x="17" y="81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0" y="87"/>
                  </a:lnTo>
                  <a:lnTo>
                    <a:pt x="37" y="98"/>
                  </a:lnTo>
                  <a:lnTo>
                    <a:pt x="39" y="102"/>
                  </a:lnTo>
                  <a:lnTo>
                    <a:pt x="41" y="108"/>
                  </a:lnTo>
                  <a:lnTo>
                    <a:pt x="45" y="115"/>
                  </a:lnTo>
                  <a:lnTo>
                    <a:pt x="49" y="123"/>
                  </a:lnTo>
                  <a:lnTo>
                    <a:pt x="52" y="130"/>
                  </a:lnTo>
                  <a:lnTo>
                    <a:pt x="56" y="138"/>
                  </a:lnTo>
                  <a:lnTo>
                    <a:pt x="60" y="147"/>
                  </a:lnTo>
                  <a:lnTo>
                    <a:pt x="64" y="155"/>
                  </a:lnTo>
                  <a:lnTo>
                    <a:pt x="69" y="164"/>
                  </a:lnTo>
                  <a:lnTo>
                    <a:pt x="73" y="175"/>
                  </a:lnTo>
                  <a:lnTo>
                    <a:pt x="77" y="185"/>
                  </a:lnTo>
                  <a:lnTo>
                    <a:pt x="81" y="194"/>
                  </a:lnTo>
                  <a:lnTo>
                    <a:pt x="86" y="204"/>
                  </a:lnTo>
                  <a:lnTo>
                    <a:pt x="92" y="215"/>
                  </a:lnTo>
                  <a:lnTo>
                    <a:pt x="96" y="226"/>
                  </a:lnTo>
                  <a:lnTo>
                    <a:pt x="103" y="239"/>
                  </a:lnTo>
                  <a:lnTo>
                    <a:pt x="109" y="249"/>
                  </a:lnTo>
                  <a:lnTo>
                    <a:pt x="113" y="260"/>
                  </a:lnTo>
                  <a:lnTo>
                    <a:pt x="120" y="271"/>
                  </a:lnTo>
                  <a:lnTo>
                    <a:pt x="124" y="283"/>
                  </a:lnTo>
                  <a:lnTo>
                    <a:pt x="131" y="296"/>
                  </a:lnTo>
                  <a:lnTo>
                    <a:pt x="135" y="309"/>
                  </a:lnTo>
                  <a:lnTo>
                    <a:pt x="141" y="322"/>
                  </a:lnTo>
                  <a:lnTo>
                    <a:pt x="148" y="335"/>
                  </a:lnTo>
                  <a:lnTo>
                    <a:pt x="154" y="345"/>
                  </a:lnTo>
                  <a:lnTo>
                    <a:pt x="158" y="358"/>
                  </a:lnTo>
                  <a:lnTo>
                    <a:pt x="163" y="369"/>
                  </a:lnTo>
                  <a:lnTo>
                    <a:pt x="169" y="381"/>
                  </a:lnTo>
                  <a:lnTo>
                    <a:pt x="175" y="392"/>
                  </a:lnTo>
                  <a:lnTo>
                    <a:pt x="180" y="405"/>
                  </a:lnTo>
                  <a:lnTo>
                    <a:pt x="186" y="416"/>
                  </a:lnTo>
                  <a:lnTo>
                    <a:pt x="192" y="428"/>
                  </a:lnTo>
                  <a:lnTo>
                    <a:pt x="195" y="439"/>
                  </a:lnTo>
                  <a:lnTo>
                    <a:pt x="201" y="450"/>
                  </a:lnTo>
                  <a:lnTo>
                    <a:pt x="205" y="463"/>
                  </a:lnTo>
                  <a:lnTo>
                    <a:pt x="212" y="473"/>
                  </a:lnTo>
                  <a:lnTo>
                    <a:pt x="216" y="484"/>
                  </a:lnTo>
                  <a:lnTo>
                    <a:pt x="222" y="495"/>
                  </a:lnTo>
                  <a:lnTo>
                    <a:pt x="224" y="505"/>
                  </a:lnTo>
                  <a:lnTo>
                    <a:pt x="231" y="516"/>
                  </a:lnTo>
                  <a:lnTo>
                    <a:pt x="233" y="524"/>
                  </a:lnTo>
                  <a:lnTo>
                    <a:pt x="237" y="533"/>
                  </a:lnTo>
                  <a:lnTo>
                    <a:pt x="242" y="541"/>
                  </a:lnTo>
                  <a:lnTo>
                    <a:pt x="246" y="552"/>
                  </a:lnTo>
                  <a:lnTo>
                    <a:pt x="250" y="559"/>
                  </a:lnTo>
                  <a:lnTo>
                    <a:pt x="254" y="567"/>
                  </a:lnTo>
                  <a:lnTo>
                    <a:pt x="256" y="573"/>
                  </a:lnTo>
                  <a:lnTo>
                    <a:pt x="261" y="582"/>
                  </a:lnTo>
                  <a:lnTo>
                    <a:pt x="263" y="586"/>
                  </a:lnTo>
                  <a:lnTo>
                    <a:pt x="265" y="593"/>
                  </a:lnTo>
                  <a:lnTo>
                    <a:pt x="267" y="597"/>
                  </a:lnTo>
                  <a:lnTo>
                    <a:pt x="269" y="603"/>
                  </a:lnTo>
                  <a:lnTo>
                    <a:pt x="274" y="610"/>
                  </a:lnTo>
                  <a:lnTo>
                    <a:pt x="278" y="616"/>
                  </a:lnTo>
                  <a:lnTo>
                    <a:pt x="278" y="618"/>
                  </a:lnTo>
                  <a:lnTo>
                    <a:pt x="280" y="623"/>
                  </a:lnTo>
                  <a:lnTo>
                    <a:pt x="284" y="629"/>
                  </a:lnTo>
                  <a:lnTo>
                    <a:pt x="286" y="635"/>
                  </a:lnTo>
                  <a:lnTo>
                    <a:pt x="291" y="642"/>
                  </a:lnTo>
                  <a:lnTo>
                    <a:pt x="295" y="652"/>
                  </a:lnTo>
                  <a:lnTo>
                    <a:pt x="297" y="661"/>
                  </a:lnTo>
                  <a:lnTo>
                    <a:pt x="303" y="669"/>
                  </a:lnTo>
                  <a:lnTo>
                    <a:pt x="308" y="680"/>
                  </a:lnTo>
                  <a:lnTo>
                    <a:pt x="314" y="689"/>
                  </a:lnTo>
                  <a:lnTo>
                    <a:pt x="318" y="699"/>
                  </a:lnTo>
                  <a:lnTo>
                    <a:pt x="325" y="710"/>
                  </a:lnTo>
                  <a:lnTo>
                    <a:pt x="329" y="721"/>
                  </a:lnTo>
                  <a:lnTo>
                    <a:pt x="335" y="731"/>
                  </a:lnTo>
                  <a:lnTo>
                    <a:pt x="338" y="738"/>
                  </a:lnTo>
                  <a:lnTo>
                    <a:pt x="340" y="744"/>
                  </a:lnTo>
                  <a:lnTo>
                    <a:pt x="344" y="750"/>
                  </a:lnTo>
                  <a:lnTo>
                    <a:pt x="346" y="757"/>
                  </a:lnTo>
                  <a:lnTo>
                    <a:pt x="352" y="768"/>
                  </a:lnTo>
                  <a:lnTo>
                    <a:pt x="357" y="776"/>
                  </a:lnTo>
                  <a:lnTo>
                    <a:pt x="363" y="787"/>
                  </a:lnTo>
                  <a:lnTo>
                    <a:pt x="367" y="800"/>
                  </a:lnTo>
                  <a:lnTo>
                    <a:pt x="372" y="808"/>
                  </a:lnTo>
                  <a:lnTo>
                    <a:pt x="376" y="819"/>
                  </a:lnTo>
                  <a:lnTo>
                    <a:pt x="382" y="827"/>
                  </a:lnTo>
                  <a:lnTo>
                    <a:pt x="387" y="838"/>
                  </a:lnTo>
                  <a:lnTo>
                    <a:pt x="391" y="844"/>
                  </a:lnTo>
                  <a:lnTo>
                    <a:pt x="393" y="853"/>
                  </a:lnTo>
                  <a:lnTo>
                    <a:pt x="397" y="859"/>
                  </a:lnTo>
                  <a:lnTo>
                    <a:pt x="399" y="866"/>
                  </a:lnTo>
                  <a:lnTo>
                    <a:pt x="402" y="872"/>
                  </a:lnTo>
                  <a:lnTo>
                    <a:pt x="404" y="876"/>
                  </a:lnTo>
                  <a:lnTo>
                    <a:pt x="404" y="878"/>
                  </a:lnTo>
                  <a:lnTo>
                    <a:pt x="406" y="883"/>
                  </a:lnTo>
                  <a:lnTo>
                    <a:pt x="408" y="887"/>
                  </a:lnTo>
                  <a:lnTo>
                    <a:pt x="414" y="893"/>
                  </a:lnTo>
                  <a:lnTo>
                    <a:pt x="421" y="900"/>
                  </a:lnTo>
                  <a:lnTo>
                    <a:pt x="427" y="906"/>
                  </a:lnTo>
                  <a:lnTo>
                    <a:pt x="431" y="908"/>
                  </a:lnTo>
                  <a:lnTo>
                    <a:pt x="436" y="906"/>
                  </a:lnTo>
                  <a:lnTo>
                    <a:pt x="436" y="904"/>
                  </a:lnTo>
                  <a:lnTo>
                    <a:pt x="436" y="902"/>
                  </a:lnTo>
                  <a:lnTo>
                    <a:pt x="434" y="898"/>
                  </a:lnTo>
                  <a:lnTo>
                    <a:pt x="431" y="89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3" name="Freeform 403"/>
            <p:cNvSpPr>
              <a:spLocks/>
            </p:cNvSpPr>
            <p:nvPr/>
          </p:nvSpPr>
          <p:spPr bwMode="auto">
            <a:xfrm>
              <a:off x="5229" y="1197"/>
              <a:ext cx="162" cy="108"/>
            </a:xfrm>
            <a:custGeom>
              <a:avLst/>
              <a:gdLst>
                <a:gd name="T0" fmla="*/ 38 w 684"/>
                <a:gd name="T1" fmla="*/ 24 h 454"/>
                <a:gd name="T2" fmla="*/ 37 w 684"/>
                <a:gd name="T3" fmla="*/ 23 h 454"/>
                <a:gd name="T4" fmla="*/ 36 w 684"/>
                <a:gd name="T5" fmla="*/ 21 h 454"/>
                <a:gd name="T6" fmla="*/ 36 w 684"/>
                <a:gd name="T7" fmla="*/ 20 h 454"/>
                <a:gd name="T8" fmla="*/ 35 w 684"/>
                <a:gd name="T9" fmla="*/ 17 h 454"/>
                <a:gd name="T10" fmla="*/ 34 w 684"/>
                <a:gd name="T11" fmla="*/ 15 h 454"/>
                <a:gd name="T12" fmla="*/ 32 w 684"/>
                <a:gd name="T13" fmla="*/ 13 h 454"/>
                <a:gd name="T14" fmla="*/ 31 w 684"/>
                <a:gd name="T15" fmla="*/ 10 h 454"/>
                <a:gd name="T16" fmla="*/ 30 w 684"/>
                <a:gd name="T17" fmla="*/ 8 h 454"/>
                <a:gd name="T18" fmla="*/ 29 w 684"/>
                <a:gd name="T19" fmla="*/ 6 h 454"/>
                <a:gd name="T20" fmla="*/ 27 w 684"/>
                <a:gd name="T21" fmla="*/ 4 h 454"/>
                <a:gd name="T22" fmla="*/ 26 w 684"/>
                <a:gd name="T23" fmla="*/ 2 h 454"/>
                <a:gd name="T24" fmla="*/ 25 w 684"/>
                <a:gd name="T25" fmla="*/ 1 h 454"/>
                <a:gd name="T26" fmla="*/ 24 w 684"/>
                <a:gd name="T27" fmla="*/ 0 h 454"/>
                <a:gd name="T28" fmla="*/ 22 w 684"/>
                <a:gd name="T29" fmla="*/ 0 h 454"/>
                <a:gd name="T30" fmla="*/ 21 w 684"/>
                <a:gd name="T31" fmla="*/ 0 h 454"/>
                <a:gd name="T32" fmla="*/ 19 w 684"/>
                <a:gd name="T33" fmla="*/ 1 h 454"/>
                <a:gd name="T34" fmla="*/ 18 w 684"/>
                <a:gd name="T35" fmla="*/ 2 h 454"/>
                <a:gd name="T36" fmla="*/ 16 w 684"/>
                <a:gd name="T37" fmla="*/ 2 h 454"/>
                <a:gd name="T38" fmla="*/ 14 w 684"/>
                <a:gd name="T39" fmla="*/ 3 h 454"/>
                <a:gd name="T40" fmla="*/ 12 w 684"/>
                <a:gd name="T41" fmla="*/ 4 h 454"/>
                <a:gd name="T42" fmla="*/ 9 w 684"/>
                <a:gd name="T43" fmla="*/ 5 h 454"/>
                <a:gd name="T44" fmla="*/ 7 w 684"/>
                <a:gd name="T45" fmla="*/ 6 h 454"/>
                <a:gd name="T46" fmla="*/ 5 w 684"/>
                <a:gd name="T47" fmla="*/ 7 h 454"/>
                <a:gd name="T48" fmla="*/ 4 w 684"/>
                <a:gd name="T49" fmla="*/ 8 h 454"/>
                <a:gd name="T50" fmla="*/ 2 w 684"/>
                <a:gd name="T51" fmla="*/ 8 h 454"/>
                <a:gd name="T52" fmla="*/ 1 w 684"/>
                <a:gd name="T53" fmla="*/ 9 h 454"/>
                <a:gd name="T54" fmla="*/ 0 w 684"/>
                <a:gd name="T55" fmla="*/ 10 h 454"/>
                <a:gd name="T56" fmla="*/ 0 w 684"/>
                <a:gd name="T57" fmla="*/ 10 h 454"/>
                <a:gd name="T58" fmla="*/ 2 w 684"/>
                <a:gd name="T59" fmla="*/ 10 h 454"/>
                <a:gd name="T60" fmla="*/ 4 w 684"/>
                <a:gd name="T61" fmla="*/ 9 h 454"/>
                <a:gd name="T62" fmla="*/ 5 w 684"/>
                <a:gd name="T63" fmla="*/ 9 h 454"/>
                <a:gd name="T64" fmla="*/ 7 w 684"/>
                <a:gd name="T65" fmla="*/ 8 h 454"/>
                <a:gd name="T66" fmla="*/ 8 w 684"/>
                <a:gd name="T67" fmla="*/ 7 h 454"/>
                <a:gd name="T68" fmla="*/ 9 w 684"/>
                <a:gd name="T69" fmla="*/ 7 h 454"/>
                <a:gd name="T70" fmla="*/ 11 w 684"/>
                <a:gd name="T71" fmla="*/ 6 h 454"/>
                <a:gd name="T72" fmla="*/ 12 w 684"/>
                <a:gd name="T73" fmla="*/ 5 h 454"/>
                <a:gd name="T74" fmla="*/ 14 w 684"/>
                <a:gd name="T75" fmla="*/ 5 h 454"/>
                <a:gd name="T76" fmla="*/ 16 w 684"/>
                <a:gd name="T77" fmla="*/ 3 h 454"/>
                <a:gd name="T78" fmla="*/ 18 w 684"/>
                <a:gd name="T79" fmla="*/ 3 h 454"/>
                <a:gd name="T80" fmla="*/ 20 w 684"/>
                <a:gd name="T81" fmla="*/ 2 h 454"/>
                <a:gd name="T82" fmla="*/ 22 w 684"/>
                <a:gd name="T83" fmla="*/ 1 h 454"/>
                <a:gd name="T84" fmla="*/ 23 w 684"/>
                <a:gd name="T85" fmla="*/ 1 h 454"/>
                <a:gd name="T86" fmla="*/ 24 w 684"/>
                <a:gd name="T87" fmla="*/ 2 h 454"/>
                <a:gd name="T88" fmla="*/ 26 w 684"/>
                <a:gd name="T89" fmla="*/ 3 h 454"/>
                <a:gd name="T90" fmla="*/ 27 w 684"/>
                <a:gd name="T91" fmla="*/ 5 h 454"/>
                <a:gd name="T92" fmla="*/ 28 w 684"/>
                <a:gd name="T93" fmla="*/ 7 h 454"/>
                <a:gd name="T94" fmla="*/ 29 w 684"/>
                <a:gd name="T95" fmla="*/ 8 h 454"/>
                <a:gd name="T96" fmla="*/ 30 w 684"/>
                <a:gd name="T97" fmla="*/ 10 h 454"/>
                <a:gd name="T98" fmla="*/ 30 w 684"/>
                <a:gd name="T99" fmla="*/ 11 h 454"/>
                <a:gd name="T100" fmla="*/ 31 w 684"/>
                <a:gd name="T101" fmla="*/ 13 h 454"/>
                <a:gd name="T102" fmla="*/ 32 w 684"/>
                <a:gd name="T103" fmla="*/ 14 h 454"/>
                <a:gd name="T104" fmla="*/ 33 w 684"/>
                <a:gd name="T105" fmla="*/ 15 h 454"/>
                <a:gd name="T106" fmla="*/ 34 w 684"/>
                <a:gd name="T107" fmla="*/ 18 h 454"/>
                <a:gd name="T108" fmla="*/ 35 w 684"/>
                <a:gd name="T109" fmla="*/ 20 h 454"/>
                <a:gd name="T110" fmla="*/ 35 w 684"/>
                <a:gd name="T111" fmla="*/ 21 h 454"/>
                <a:gd name="T112" fmla="*/ 36 w 684"/>
                <a:gd name="T113" fmla="*/ 23 h 454"/>
                <a:gd name="T114" fmla="*/ 36 w 684"/>
                <a:gd name="T115" fmla="*/ 25 h 454"/>
                <a:gd name="T116" fmla="*/ 37 w 684"/>
                <a:gd name="T117" fmla="*/ 25 h 454"/>
                <a:gd name="T118" fmla="*/ 38 w 684"/>
                <a:gd name="T119" fmla="*/ 25 h 4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4"/>
                <a:gd name="T181" fmla="*/ 0 h 454"/>
                <a:gd name="T182" fmla="*/ 684 w 684"/>
                <a:gd name="T183" fmla="*/ 454 h 4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4" h="454">
                  <a:moveTo>
                    <a:pt x="682" y="442"/>
                  </a:moveTo>
                  <a:lnTo>
                    <a:pt x="682" y="439"/>
                  </a:lnTo>
                  <a:lnTo>
                    <a:pt x="680" y="435"/>
                  </a:lnTo>
                  <a:lnTo>
                    <a:pt x="676" y="429"/>
                  </a:lnTo>
                  <a:lnTo>
                    <a:pt x="674" y="420"/>
                  </a:lnTo>
                  <a:lnTo>
                    <a:pt x="672" y="414"/>
                  </a:lnTo>
                  <a:lnTo>
                    <a:pt x="667" y="410"/>
                  </a:lnTo>
                  <a:lnTo>
                    <a:pt x="665" y="403"/>
                  </a:lnTo>
                  <a:lnTo>
                    <a:pt x="663" y="399"/>
                  </a:lnTo>
                  <a:lnTo>
                    <a:pt x="659" y="390"/>
                  </a:lnTo>
                  <a:lnTo>
                    <a:pt x="657" y="384"/>
                  </a:lnTo>
                  <a:lnTo>
                    <a:pt x="652" y="378"/>
                  </a:lnTo>
                  <a:lnTo>
                    <a:pt x="650" y="369"/>
                  </a:lnTo>
                  <a:lnTo>
                    <a:pt x="644" y="363"/>
                  </a:lnTo>
                  <a:lnTo>
                    <a:pt x="642" y="354"/>
                  </a:lnTo>
                  <a:lnTo>
                    <a:pt x="638" y="343"/>
                  </a:lnTo>
                  <a:lnTo>
                    <a:pt x="633" y="335"/>
                  </a:lnTo>
                  <a:lnTo>
                    <a:pt x="629" y="326"/>
                  </a:lnTo>
                  <a:lnTo>
                    <a:pt x="625" y="318"/>
                  </a:lnTo>
                  <a:lnTo>
                    <a:pt x="618" y="307"/>
                  </a:lnTo>
                  <a:lnTo>
                    <a:pt x="614" y="299"/>
                  </a:lnTo>
                  <a:lnTo>
                    <a:pt x="610" y="288"/>
                  </a:lnTo>
                  <a:lnTo>
                    <a:pt x="603" y="277"/>
                  </a:lnTo>
                  <a:lnTo>
                    <a:pt x="599" y="267"/>
                  </a:lnTo>
                  <a:lnTo>
                    <a:pt x="595" y="258"/>
                  </a:lnTo>
                  <a:lnTo>
                    <a:pt x="588" y="247"/>
                  </a:lnTo>
                  <a:lnTo>
                    <a:pt x="584" y="237"/>
                  </a:lnTo>
                  <a:lnTo>
                    <a:pt x="578" y="226"/>
                  </a:lnTo>
                  <a:lnTo>
                    <a:pt x="574" y="218"/>
                  </a:lnTo>
                  <a:lnTo>
                    <a:pt x="569" y="207"/>
                  </a:lnTo>
                  <a:lnTo>
                    <a:pt x="563" y="196"/>
                  </a:lnTo>
                  <a:lnTo>
                    <a:pt x="556" y="186"/>
                  </a:lnTo>
                  <a:lnTo>
                    <a:pt x="552" y="175"/>
                  </a:lnTo>
                  <a:lnTo>
                    <a:pt x="546" y="164"/>
                  </a:lnTo>
                  <a:lnTo>
                    <a:pt x="539" y="154"/>
                  </a:lnTo>
                  <a:lnTo>
                    <a:pt x="535" y="145"/>
                  </a:lnTo>
                  <a:lnTo>
                    <a:pt x="531" y="137"/>
                  </a:lnTo>
                  <a:lnTo>
                    <a:pt x="524" y="126"/>
                  </a:lnTo>
                  <a:lnTo>
                    <a:pt x="518" y="115"/>
                  </a:lnTo>
                  <a:lnTo>
                    <a:pt x="512" y="107"/>
                  </a:lnTo>
                  <a:lnTo>
                    <a:pt x="507" y="98"/>
                  </a:lnTo>
                  <a:lnTo>
                    <a:pt x="501" y="90"/>
                  </a:lnTo>
                  <a:lnTo>
                    <a:pt x="497" y="81"/>
                  </a:lnTo>
                  <a:lnTo>
                    <a:pt x="490" y="73"/>
                  </a:lnTo>
                  <a:lnTo>
                    <a:pt x="486" y="66"/>
                  </a:lnTo>
                  <a:lnTo>
                    <a:pt x="480" y="58"/>
                  </a:lnTo>
                  <a:lnTo>
                    <a:pt x="475" y="49"/>
                  </a:lnTo>
                  <a:lnTo>
                    <a:pt x="469" y="43"/>
                  </a:lnTo>
                  <a:lnTo>
                    <a:pt x="465" y="36"/>
                  </a:lnTo>
                  <a:lnTo>
                    <a:pt x="460" y="30"/>
                  </a:lnTo>
                  <a:lnTo>
                    <a:pt x="456" y="24"/>
                  </a:lnTo>
                  <a:lnTo>
                    <a:pt x="452" y="19"/>
                  </a:lnTo>
                  <a:lnTo>
                    <a:pt x="448" y="15"/>
                  </a:lnTo>
                  <a:lnTo>
                    <a:pt x="439" y="6"/>
                  </a:lnTo>
                  <a:lnTo>
                    <a:pt x="433" y="2"/>
                  </a:lnTo>
                  <a:lnTo>
                    <a:pt x="424" y="0"/>
                  </a:lnTo>
                  <a:lnTo>
                    <a:pt x="420" y="0"/>
                  </a:lnTo>
                  <a:lnTo>
                    <a:pt x="411" y="0"/>
                  </a:lnTo>
                  <a:lnTo>
                    <a:pt x="403" y="0"/>
                  </a:lnTo>
                  <a:lnTo>
                    <a:pt x="399" y="0"/>
                  </a:lnTo>
                  <a:lnTo>
                    <a:pt x="392" y="2"/>
                  </a:lnTo>
                  <a:lnTo>
                    <a:pt x="386" y="4"/>
                  </a:lnTo>
                  <a:lnTo>
                    <a:pt x="381" y="6"/>
                  </a:lnTo>
                  <a:lnTo>
                    <a:pt x="373" y="6"/>
                  </a:lnTo>
                  <a:lnTo>
                    <a:pt x="367" y="9"/>
                  </a:lnTo>
                  <a:lnTo>
                    <a:pt x="360" y="11"/>
                  </a:lnTo>
                  <a:lnTo>
                    <a:pt x="354" y="15"/>
                  </a:lnTo>
                  <a:lnTo>
                    <a:pt x="345" y="17"/>
                  </a:lnTo>
                  <a:lnTo>
                    <a:pt x="339" y="19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15" y="28"/>
                  </a:lnTo>
                  <a:lnTo>
                    <a:pt x="307" y="32"/>
                  </a:lnTo>
                  <a:lnTo>
                    <a:pt x="298" y="34"/>
                  </a:lnTo>
                  <a:lnTo>
                    <a:pt x="290" y="38"/>
                  </a:lnTo>
                  <a:lnTo>
                    <a:pt x="281" y="41"/>
                  </a:lnTo>
                  <a:lnTo>
                    <a:pt x="271" y="45"/>
                  </a:lnTo>
                  <a:lnTo>
                    <a:pt x="262" y="47"/>
                  </a:lnTo>
                  <a:lnTo>
                    <a:pt x="253" y="51"/>
                  </a:lnTo>
                  <a:lnTo>
                    <a:pt x="245" y="56"/>
                  </a:lnTo>
                  <a:lnTo>
                    <a:pt x="234" y="60"/>
                  </a:lnTo>
                  <a:lnTo>
                    <a:pt x="226" y="64"/>
                  </a:lnTo>
                  <a:lnTo>
                    <a:pt x="217" y="68"/>
                  </a:lnTo>
                  <a:lnTo>
                    <a:pt x="206" y="70"/>
                  </a:lnTo>
                  <a:lnTo>
                    <a:pt x="198" y="75"/>
                  </a:lnTo>
                  <a:lnTo>
                    <a:pt x="189" y="79"/>
                  </a:lnTo>
                  <a:lnTo>
                    <a:pt x="179" y="83"/>
                  </a:lnTo>
                  <a:lnTo>
                    <a:pt x="170" y="88"/>
                  </a:lnTo>
                  <a:lnTo>
                    <a:pt x="160" y="92"/>
                  </a:lnTo>
                  <a:lnTo>
                    <a:pt x="151" y="96"/>
                  </a:lnTo>
                  <a:lnTo>
                    <a:pt x="142" y="100"/>
                  </a:lnTo>
                  <a:lnTo>
                    <a:pt x="132" y="102"/>
                  </a:lnTo>
                  <a:lnTo>
                    <a:pt x="123" y="109"/>
                  </a:lnTo>
                  <a:lnTo>
                    <a:pt x="115" y="111"/>
                  </a:lnTo>
                  <a:lnTo>
                    <a:pt x="108" y="115"/>
                  </a:lnTo>
                  <a:lnTo>
                    <a:pt x="98" y="120"/>
                  </a:lnTo>
                  <a:lnTo>
                    <a:pt x="89" y="124"/>
                  </a:lnTo>
                  <a:lnTo>
                    <a:pt x="83" y="126"/>
                  </a:lnTo>
                  <a:lnTo>
                    <a:pt x="76" y="130"/>
                  </a:lnTo>
                  <a:lnTo>
                    <a:pt x="68" y="134"/>
                  </a:lnTo>
                  <a:lnTo>
                    <a:pt x="61" y="139"/>
                  </a:lnTo>
                  <a:lnTo>
                    <a:pt x="55" y="143"/>
                  </a:lnTo>
                  <a:lnTo>
                    <a:pt x="49" y="147"/>
                  </a:lnTo>
                  <a:lnTo>
                    <a:pt x="42" y="149"/>
                  </a:lnTo>
                  <a:lnTo>
                    <a:pt x="36" y="151"/>
                  </a:lnTo>
                  <a:lnTo>
                    <a:pt x="29" y="154"/>
                  </a:lnTo>
                  <a:lnTo>
                    <a:pt x="25" y="158"/>
                  </a:lnTo>
                  <a:lnTo>
                    <a:pt x="17" y="162"/>
                  </a:lnTo>
                  <a:lnTo>
                    <a:pt x="10" y="169"/>
                  </a:lnTo>
                  <a:lnTo>
                    <a:pt x="4" y="173"/>
                  </a:lnTo>
                  <a:lnTo>
                    <a:pt x="2" y="177"/>
                  </a:lnTo>
                  <a:lnTo>
                    <a:pt x="0" y="181"/>
                  </a:lnTo>
                  <a:lnTo>
                    <a:pt x="2" y="183"/>
                  </a:lnTo>
                  <a:lnTo>
                    <a:pt x="6" y="186"/>
                  </a:lnTo>
                  <a:lnTo>
                    <a:pt x="10" y="183"/>
                  </a:lnTo>
                  <a:lnTo>
                    <a:pt x="17" y="183"/>
                  </a:lnTo>
                  <a:lnTo>
                    <a:pt x="21" y="181"/>
                  </a:lnTo>
                  <a:lnTo>
                    <a:pt x="29" y="179"/>
                  </a:lnTo>
                  <a:lnTo>
                    <a:pt x="38" y="177"/>
                  </a:lnTo>
                  <a:lnTo>
                    <a:pt x="46" y="175"/>
                  </a:lnTo>
                  <a:lnTo>
                    <a:pt x="57" y="169"/>
                  </a:lnTo>
                  <a:lnTo>
                    <a:pt x="66" y="164"/>
                  </a:lnTo>
                  <a:lnTo>
                    <a:pt x="72" y="162"/>
                  </a:lnTo>
                  <a:lnTo>
                    <a:pt x="76" y="160"/>
                  </a:lnTo>
                  <a:lnTo>
                    <a:pt x="83" y="158"/>
                  </a:lnTo>
                  <a:lnTo>
                    <a:pt x="89" y="156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5"/>
                  </a:lnTo>
                  <a:lnTo>
                    <a:pt x="117" y="141"/>
                  </a:lnTo>
                  <a:lnTo>
                    <a:pt x="123" y="139"/>
                  </a:lnTo>
                  <a:lnTo>
                    <a:pt x="130" y="137"/>
                  </a:lnTo>
                  <a:lnTo>
                    <a:pt x="136" y="134"/>
                  </a:lnTo>
                  <a:lnTo>
                    <a:pt x="142" y="130"/>
                  </a:lnTo>
                  <a:lnTo>
                    <a:pt x="149" y="126"/>
                  </a:lnTo>
                  <a:lnTo>
                    <a:pt x="155" y="124"/>
                  </a:lnTo>
                  <a:lnTo>
                    <a:pt x="160" y="120"/>
                  </a:lnTo>
                  <a:lnTo>
                    <a:pt x="166" y="117"/>
                  </a:lnTo>
                  <a:lnTo>
                    <a:pt x="172" y="113"/>
                  </a:lnTo>
                  <a:lnTo>
                    <a:pt x="179" y="111"/>
                  </a:lnTo>
                  <a:lnTo>
                    <a:pt x="185" y="109"/>
                  </a:lnTo>
                  <a:lnTo>
                    <a:pt x="189" y="105"/>
                  </a:lnTo>
                  <a:lnTo>
                    <a:pt x="196" y="102"/>
                  </a:lnTo>
                  <a:lnTo>
                    <a:pt x="202" y="98"/>
                  </a:lnTo>
                  <a:lnTo>
                    <a:pt x="209" y="96"/>
                  </a:lnTo>
                  <a:lnTo>
                    <a:pt x="213" y="92"/>
                  </a:lnTo>
                  <a:lnTo>
                    <a:pt x="219" y="90"/>
                  </a:lnTo>
                  <a:lnTo>
                    <a:pt x="226" y="85"/>
                  </a:lnTo>
                  <a:lnTo>
                    <a:pt x="232" y="83"/>
                  </a:lnTo>
                  <a:lnTo>
                    <a:pt x="243" y="79"/>
                  </a:lnTo>
                  <a:lnTo>
                    <a:pt x="253" y="73"/>
                  </a:lnTo>
                  <a:lnTo>
                    <a:pt x="262" y="66"/>
                  </a:lnTo>
                  <a:lnTo>
                    <a:pt x="273" y="64"/>
                  </a:lnTo>
                  <a:lnTo>
                    <a:pt x="279" y="58"/>
                  </a:lnTo>
                  <a:lnTo>
                    <a:pt x="288" y="56"/>
                  </a:lnTo>
                  <a:lnTo>
                    <a:pt x="294" y="51"/>
                  </a:lnTo>
                  <a:lnTo>
                    <a:pt x="300" y="49"/>
                  </a:lnTo>
                  <a:lnTo>
                    <a:pt x="311" y="45"/>
                  </a:lnTo>
                  <a:lnTo>
                    <a:pt x="322" y="41"/>
                  </a:lnTo>
                  <a:lnTo>
                    <a:pt x="332" y="36"/>
                  </a:lnTo>
                  <a:lnTo>
                    <a:pt x="343" y="34"/>
                  </a:lnTo>
                  <a:lnTo>
                    <a:pt x="354" y="30"/>
                  </a:lnTo>
                  <a:lnTo>
                    <a:pt x="362" y="26"/>
                  </a:lnTo>
                  <a:lnTo>
                    <a:pt x="373" y="24"/>
                  </a:lnTo>
                  <a:lnTo>
                    <a:pt x="384" y="24"/>
                  </a:lnTo>
                  <a:lnTo>
                    <a:pt x="390" y="19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3" y="19"/>
                  </a:lnTo>
                  <a:lnTo>
                    <a:pt x="420" y="19"/>
                  </a:lnTo>
                  <a:lnTo>
                    <a:pt x="426" y="24"/>
                  </a:lnTo>
                  <a:lnTo>
                    <a:pt x="431" y="26"/>
                  </a:lnTo>
                  <a:lnTo>
                    <a:pt x="437" y="30"/>
                  </a:lnTo>
                  <a:lnTo>
                    <a:pt x="441" y="34"/>
                  </a:lnTo>
                  <a:lnTo>
                    <a:pt x="445" y="38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60" y="60"/>
                  </a:lnTo>
                  <a:lnTo>
                    <a:pt x="465" y="70"/>
                  </a:lnTo>
                  <a:lnTo>
                    <a:pt x="471" y="79"/>
                  </a:lnTo>
                  <a:lnTo>
                    <a:pt x="478" y="90"/>
                  </a:lnTo>
                  <a:lnTo>
                    <a:pt x="486" y="100"/>
                  </a:lnTo>
                  <a:lnTo>
                    <a:pt x="488" y="107"/>
                  </a:lnTo>
                  <a:lnTo>
                    <a:pt x="492" y="113"/>
                  </a:lnTo>
                  <a:lnTo>
                    <a:pt x="497" y="120"/>
                  </a:lnTo>
                  <a:lnTo>
                    <a:pt x="499" y="126"/>
                  </a:lnTo>
                  <a:lnTo>
                    <a:pt x="503" y="132"/>
                  </a:lnTo>
                  <a:lnTo>
                    <a:pt x="507" y="139"/>
                  </a:lnTo>
                  <a:lnTo>
                    <a:pt x="512" y="145"/>
                  </a:lnTo>
                  <a:lnTo>
                    <a:pt x="516" y="149"/>
                  </a:lnTo>
                  <a:lnTo>
                    <a:pt x="518" y="156"/>
                  </a:lnTo>
                  <a:lnTo>
                    <a:pt x="524" y="164"/>
                  </a:lnTo>
                  <a:lnTo>
                    <a:pt x="527" y="171"/>
                  </a:lnTo>
                  <a:lnTo>
                    <a:pt x="533" y="179"/>
                  </a:lnTo>
                  <a:lnTo>
                    <a:pt x="535" y="186"/>
                  </a:lnTo>
                  <a:lnTo>
                    <a:pt x="539" y="190"/>
                  </a:lnTo>
                  <a:lnTo>
                    <a:pt x="542" y="196"/>
                  </a:lnTo>
                  <a:lnTo>
                    <a:pt x="546" y="205"/>
                  </a:lnTo>
                  <a:lnTo>
                    <a:pt x="550" y="211"/>
                  </a:lnTo>
                  <a:lnTo>
                    <a:pt x="554" y="218"/>
                  </a:lnTo>
                  <a:lnTo>
                    <a:pt x="559" y="224"/>
                  </a:lnTo>
                  <a:lnTo>
                    <a:pt x="563" y="230"/>
                  </a:lnTo>
                  <a:lnTo>
                    <a:pt x="565" y="237"/>
                  </a:lnTo>
                  <a:lnTo>
                    <a:pt x="569" y="243"/>
                  </a:lnTo>
                  <a:lnTo>
                    <a:pt x="571" y="250"/>
                  </a:lnTo>
                  <a:lnTo>
                    <a:pt x="576" y="258"/>
                  </a:lnTo>
                  <a:lnTo>
                    <a:pt x="580" y="262"/>
                  </a:lnTo>
                  <a:lnTo>
                    <a:pt x="582" y="269"/>
                  </a:lnTo>
                  <a:lnTo>
                    <a:pt x="586" y="275"/>
                  </a:lnTo>
                  <a:lnTo>
                    <a:pt x="591" y="282"/>
                  </a:lnTo>
                  <a:lnTo>
                    <a:pt x="595" y="292"/>
                  </a:lnTo>
                  <a:lnTo>
                    <a:pt x="601" y="303"/>
                  </a:lnTo>
                  <a:lnTo>
                    <a:pt x="606" y="314"/>
                  </a:lnTo>
                  <a:lnTo>
                    <a:pt x="610" y="322"/>
                  </a:lnTo>
                  <a:lnTo>
                    <a:pt x="614" y="331"/>
                  </a:lnTo>
                  <a:lnTo>
                    <a:pt x="618" y="337"/>
                  </a:lnTo>
                  <a:lnTo>
                    <a:pt x="620" y="343"/>
                  </a:lnTo>
                  <a:lnTo>
                    <a:pt x="623" y="350"/>
                  </a:lnTo>
                  <a:lnTo>
                    <a:pt x="625" y="358"/>
                  </a:lnTo>
                  <a:lnTo>
                    <a:pt x="627" y="367"/>
                  </a:lnTo>
                  <a:lnTo>
                    <a:pt x="629" y="373"/>
                  </a:lnTo>
                  <a:lnTo>
                    <a:pt x="633" y="382"/>
                  </a:lnTo>
                  <a:lnTo>
                    <a:pt x="635" y="388"/>
                  </a:lnTo>
                  <a:lnTo>
                    <a:pt x="638" y="395"/>
                  </a:lnTo>
                  <a:lnTo>
                    <a:pt x="640" y="401"/>
                  </a:lnTo>
                  <a:lnTo>
                    <a:pt x="642" y="407"/>
                  </a:lnTo>
                  <a:lnTo>
                    <a:pt x="644" y="416"/>
                  </a:lnTo>
                  <a:lnTo>
                    <a:pt x="646" y="427"/>
                  </a:lnTo>
                  <a:lnTo>
                    <a:pt x="650" y="433"/>
                  </a:lnTo>
                  <a:lnTo>
                    <a:pt x="652" y="437"/>
                  </a:lnTo>
                  <a:lnTo>
                    <a:pt x="655" y="442"/>
                  </a:lnTo>
                  <a:lnTo>
                    <a:pt x="661" y="444"/>
                  </a:lnTo>
                  <a:lnTo>
                    <a:pt x="667" y="448"/>
                  </a:lnTo>
                  <a:lnTo>
                    <a:pt x="674" y="452"/>
                  </a:lnTo>
                  <a:lnTo>
                    <a:pt x="678" y="454"/>
                  </a:lnTo>
                  <a:lnTo>
                    <a:pt x="682" y="452"/>
                  </a:lnTo>
                  <a:lnTo>
                    <a:pt x="684" y="448"/>
                  </a:lnTo>
                  <a:lnTo>
                    <a:pt x="682" y="4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4" name="Freeform 404"/>
            <p:cNvSpPr>
              <a:spLocks/>
            </p:cNvSpPr>
            <p:nvPr/>
          </p:nvSpPr>
          <p:spPr bwMode="auto">
            <a:xfrm>
              <a:off x="5256" y="1253"/>
              <a:ext cx="103" cy="44"/>
            </a:xfrm>
            <a:custGeom>
              <a:avLst/>
              <a:gdLst>
                <a:gd name="T0" fmla="*/ 0 w 437"/>
                <a:gd name="T1" fmla="*/ 9 h 183"/>
                <a:gd name="T2" fmla="*/ 1 w 437"/>
                <a:gd name="T3" fmla="*/ 10 h 183"/>
                <a:gd name="T4" fmla="*/ 3 w 437"/>
                <a:gd name="T5" fmla="*/ 11 h 183"/>
                <a:gd name="T6" fmla="*/ 4 w 437"/>
                <a:gd name="T7" fmla="*/ 11 h 183"/>
                <a:gd name="T8" fmla="*/ 5 w 437"/>
                <a:gd name="T9" fmla="*/ 10 h 183"/>
                <a:gd name="T10" fmla="*/ 6 w 437"/>
                <a:gd name="T11" fmla="*/ 10 h 183"/>
                <a:gd name="T12" fmla="*/ 7 w 437"/>
                <a:gd name="T13" fmla="*/ 10 h 183"/>
                <a:gd name="T14" fmla="*/ 8 w 437"/>
                <a:gd name="T15" fmla="*/ 9 h 183"/>
                <a:gd name="T16" fmla="*/ 9 w 437"/>
                <a:gd name="T17" fmla="*/ 9 h 183"/>
                <a:gd name="T18" fmla="*/ 10 w 437"/>
                <a:gd name="T19" fmla="*/ 8 h 183"/>
                <a:gd name="T20" fmla="*/ 11 w 437"/>
                <a:gd name="T21" fmla="*/ 8 h 183"/>
                <a:gd name="T22" fmla="*/ 12 w 437"/>
                <a:gd name="T23" fmla="*/ 7 h 183"/>
                <a:gd name="T24" fmla="*/ 14 w 437"/>
                <a:gd name="T25" fmla="*/ 7 h 183"/>
                <a:gd name="T26" fmla="*/ 15 w 437"/>
                <a:gd name="T27" fmla="*/ 6 h 183"/>
                <a:gd name="T28" fmla="*/ 16 w 437"/>
                <a:gd name="T29" fmla="*/ 6 h 183"/>
                <a:gd name="T30" fmla="*/ 17 w 437"/>
                <a:gd name="T31" fmla="*/ 6 h 183"/>
                <a:gd name="T32" fmla="*/ 18 w 437"/>
                <a:gd name="T33" fmla="*/ 5 h 183"/>
                <a:gd name="T34" fmla="*/ 19 w 437"/>
                <a:gd name="T35" fmla="*/ 5 h 183"/>
                <a:gd name="T36" fmla="*/ 20 w 437"/>
                <a:gd name="T37" fmla="*/ 4 h 183"/>
                <a:gd name="T38" fmla="*/ 22 w 437"/>
                <a:gd name="T39" fmla="*/ 3 h 183"/>
                <a:gd name="T40" fmla="*/ 23 w 437"/>
                <a:gd name="T41" fmla="*/ 3 h 183"/>
                <a:gd name="T42" fmla="*/ 24 w 437"/>
                <a:gd name="T43" fmla="*/ 2 h 183"/>
                <a:gd name="T44" fmla="*/ 24 w 437"/>
                <a:gd name="T45" fmla="*/ 1 h 183"/>
                <a:gd name="T46" fmla="*/ 24 w 437"/>
                <a:gd name="T47" fmla="*/ 0 h 183"/>
                <a:gd name="T48" fmla="*/ 23 w 437"/>
                <a:gd name="T49" fmla="*/ 0 h 183"/>
                <a:gd name="T50" fmla="*/ 22 w 437"/>
                <a:gd name="T51" fmla="*/ 1 h 183"/>
                <a:gd name="T52" fmla="*/ 21 w 437"/>
                <a:gd name="T53" fmla="*/ 2 h 183"/>
                <a:gd name="T54" fmla="*/ 19 w 437"/>
                <a:gd name="T55" fmla="*/ 3 h 183"/>
                <a:gd name="T56" fmla="*/ 18 w 437"/>
                <a:gd name="T57" fmla="*/ 4 h 183"/>
                <a:gd name="T58" fmla="*/ 16 w 437"/>
                <a:gd name="T59" fmla="*/ 5 h 183"/>
                <a:gd name="T60" fmla="*/ 15 w 437"/>
                <a:gd name="T61" fmla="*/ 6 h 183"/>
                <a:gd name="T62" fmla="*/ 14 w 437"/>
                <a:gd name="T63" fmla="*/ 6 h 183"/>
                <a:gd name="T64" fmla="*/ 12 w 437"/>
                <a:gd name="T65" fmla="*/ 7 h 183"/>
                <a:gd name="T66" fmla="*/ 11 w 437"/>
                <a:gd name="T67" fmla="*/ 7 h 183"/>
                <a:gd name="T68" fmla="*/ 9 w 437"/>
                <a:gd name="T69" fmla="*/ 8 h 183"/>
                <a:gd name="T70" fmla="*/ 8 w 437"/>
                <a:gd name="T71" fmla="*/ 8 h 183"/>
                <a:gd name="T72" fmla="*/ 7 w 437"/>
                <a:gd name="T73" fmla="*/ 9 h 183"/>
                <a:gd name="T74" fmla="*/ 5 w 437"/>
                <a:gd name="T75" fmla="*/ 9 h 183"/>
                <a:gd name="T76" fmla="*/ 4 w 437"/>
                <a:gd name="T77" fmla="*/ 9 h 183"/>
                <a:gd name="T78" fmla="*/ 4 w 437"/>
                <a:gd name="T79" fmla="*/ 9 h 183"/>
                <a:gd name="T80" fmla="*/ 3 w 437"/>
                <a:gd name="T81" fmla="*/ 9 h 183"/>
                <a:gd name="T82" fmla="*/ 1 w 437"/>
                <a:gd name="T83" fmla="*/ 8 h 183"/>
                <a:gd name="T84" fmla="*/ 0 w 437"/>
                <a:gd name="T85" fmla="*/ 8 h 183"/>
                <a:gd name="T86" fmla="*/ 0 w 437"/>
                <a:gd name="T87" fmla="*/ 8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183"/>
                <a:gd name="T134" fmla="*/ 437 w 437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183">
                  <a:moveTo>
                    <a:pt x="4" y="151"/>
                  </a:moveTo>
                  <a:lnTo>
                    <a:pt x="6" y="158"/>
                  </a:lnTo>
                  <a:lnTo>
                    <a:pt x="10" y="164"/>
                  </a:lnTo>
                  <a:lnTo>
                    <a:pt x="17" y="168"/>
                  </a:lnTo>
                  <a:lnTo>
                    <a:pt x="23" y="175"/>
                  </a:lnTo>
                  <a:lnTo>
                    <a:pt x="27" y="175"/>
                  </a:lnTo>
                  <a:lnTo>
                    <a:pt x="32" y="177"/>
                  </a:lnTo>
                  <a:lnTo>
                    <a:pt x="36" y="179"/>
                  </a:lnTo>
                  <a:lnTo>
                    <a:pt x="45" y="181"/>
                  </a:lnTo>
                  <a:lnTo>
                    <a:pt x="51" y="181"/>
                  </a:lnTo>
                  <a:lnTo>
                    <a:pt x="59" y="183"/>
                  </a:lnTo>
                  <a:lnTo>
                    <a:pt x="68" y="183"/>
                  </a:lnTo>
                  <a:lnTo>
                    <a:pt x="77" y="183"/>
                  </a:lnTo>
                  <a:lnTo>
                    <a:pt x="81" y="181"/>
                  </a:lnTo>
                  <a:lnTo>
                    <a:pt x="89" y="179"/>
                  </a:lnTo>
                  <a:lnTo>
                    <a:pt x="96" y="177"/>
                  </a:lnTo>
                  <a:lnTo>
                    <a:pt x="106" y="175"/>
                  </a:lnTo>
                  <a:lnTo>
                    <a:pt x="109" y="173"/>
                  </a:lnTo>
                  <a:lnTo>
                    <a:pt x="115" y="170"/>
                  </a:lnTo>
                  <a:lnTo>
                    <a:pt x="119" y="168"/>
                  </a:lnTo>
                  <a:lnTo>
                    <a:pt x="126" y="168"/>
                  </a:lnTo>
                  <a:lnTo>
                    <a:pt x="132" y="166"/>
                  </a:lnTo>
                  <a:lnTo>
                    <a:pt x="138" y="164"/>
                  </a:lnTo>
                  <a:lnTo>
                    <a:pt x="143" y="162"/>
                  </a:lnTo>
                  <a:lnTo>
                    <a:pt x="149" y="160"/>
                  </a:lnTo>
                  <a:lnTo>
                    <a:pt x="156" y="158"/>
                  </a:lnTo>
                  <a:lnTo>
                    <a:pt x="162" y="156"/>
                  </a:lnTo>
                  <a:lnTo>
                    <a:pt x="168" y="151"/>
                  </a:lnTo>
                  <a:lnTo>
                    <a:pt x="175" y="149"/>
                  </a:lnTo>
                  <a:lnTo>
                    <a:pt x="181" y="147"/>
                  </a:lnTo>
                  <a:lnTo>
                    <a:pt x="188" y="145"/>
                  </a:lnTo>
                  <a:lnTo>
                    <a:pt x="196" y="141"/>
                  </a:lnTo>
                  <a:lnTo>
                    <a:pt x="202" y="138"/>
                  </a:lnTo>
                  <a:lnTo>
                    <a:pt x="209" y="136"/>
                  </a:lnTo>
                  <a:lnTo>
                    <a:pt x="215" y="132"/>
                  </a:lnTo>
                  <a:lnTo>
                    <a:pt x="224" y="130"/>
                  </a:lnTo>
                  <a:lnTo>
                    <a:pt x="230" y="128"/>
                  </a:lnTo>
                  <a:lnTo>
                    <a:pt x="239" y="126"/>
                  </a:lnTo>
                  <a:lnTo>
                    <a:pt x="245" y="121"/>
                  </a:lnTo>
                  <a:lnTo>
                    <a:pt x="252" y="119"/>
                  </a:lnTo>
                  <a:lnTo>
                    <a:pt x="260" y="117"/>
                  </a:lnTo>
                  <a:lnTo>
                    <a:pt x="266" y="113"/>
                  </a:lnTo>
                  <a:lnTo>
                    <a:pt x="275" y="111"/>
                  </a:lnTo>
                  <a:lnTo>
                    <a:pt x="281" y="106"/>
                  </a:lnTo>
                  <a:lnTo>
                    <a:pt x="288" y="104"/>
                  </a:lnTo>
                  <a:lnTo>
                    <a:pt x="294" y="100"/>
                  </a:lnTo>
                  <a:lnTo>
                    <a:pt x="301" y="98"/>
                  </a:lnTo>
                  <a:lnTo>
                    <a:pt x="309" y="94"/>
                  </a:lnTo>
                  <a:lnTo>
                    <a:pt x="316" y="92"/>
                  </a:lnTo>
                  <a:lnTo>
                    <a:pt x="322" y="89"/>
                  </a:lnTo>
                  <a:lnTo>
                    <a:pt x="328" y="85"/>
                  </a:lnTo>
                  <a:lnTo>
                    <a:pt x="335" y="83"/>
                  </a:lnTo>
                  <a:lnTo>
                    <a:pt x="341" y="79"/>
                  </a:lnTo>
                  <a:lnTo>
                    <a:pt x="348" y="77"/>
                  </a:lnTo>
                  <a:lnTo>
                    <a:pt x="352" y="74"/>
                  </a:lnTo>
                  <a:lnTo>
                    <a:pt x="358" y="72"/>
                  </a:lnTo>
                  <a:lnTo>
                    <a:pt x="365" y="70"/>
                  </a:lnTo>
                  <a:lnTo>
                    <a:pt x="375" y="64"/>
                  </a:lnTo>
                  <a:lnTo>
                    <a:pt x="384" y="60"/>
                  </a:lnTo>
                  <a:lnTo>
                    <a:pt x="392" y="55"/>
                  </a:lnTo>
                  <a:lnTo>
                    <a:pt x="401" y="53"/>
                  </a:lnTo>
                  <a:lnTo>
                    <a:pt x="407" y="49"/>
                  </a:lnTo>
                  <a:lnTo>
                    <a:pt x="414" y="45"/>
                  </a:lnTo>
                  <a:lnTo>
                    <a:pt x="416" y="42"/>
                  </a:lnTo>
                  <a:lnTo>
                    <a:pt x="420" y="42"/>
                  </a:lnTo>
                  <a:lnTo>
                    <a:pt x="424" y="34"/>
                  </a:lnTo>
                  <a:lnTo>
                    <a:pt x="431" y="25"/>
                  </a:lnTo>
                  <a:lnTo>
                    <a:pt x="433" y="19"/>
                  </a:lnTo>
                  <a:lnTo>
                    <a:pt x="437" y="13"/>
                  </a:lnTo>
                  <a:lnTo>
                    <a:pt x="437" y="6"/>
                  </a:lnTo>
                  <a:lnTo>
                    <a:pt x="435" y="2"/>
                  </a:lnTo>
                  <a:lnTo>
                    <a:pt x="433" y="0"/>
                  </a:lnTo>
                  <a:lnTo>
                    <a:pt x="429" y="4"/>
                  </a:lnTo>
                  <a:lnTo>
                    <a:pt x="424" y="4"/>
                  </a:lnTo>
                  <a:lnTo>
                    <a:pt x="422" y="8"/>
                  </a:lnTo>
                  <a:lnTo>
                    <a:pt x="416" y="10"/>
                  </a:lnTo>
                  <a:lnTo>
                    <a:pt x="409" y="17"/>
                  </a:lnTo>
                  <a:lnTo>
                    <a:pt x="403" y="21"/>
                  </a:lnTo>
                  <a:lnTo>
                    <a:pt x="395" y="25"/>
                  </a:lnTo>
                  <a:lnTo>
                    <a:pt x="388" y="32"/>
                  </a:lnTo>
                  <a:lnTo>
                    <a:pt x="380" y="38"/>
                  </a:lnTo>
                  <a:lnTo>
                    <a:pt x="369" y="45"/>
                  </a:lnTo>
                  <a:lnTo>
                    <a:pt x="360" y="51"/>
                  </a:lnTo>
                  <a:lnTo>
                    <a:pt x="350" y="57"/>
                  </a:lnTo>
                  <a:lnTo>
                    <a:pt x="341" y="62"/>
                  </a:lnTo>
                  <a:lnTo>
                    <a:pt x="328" y="68"/>
                  </a:lnTo>
                  <a:lnTo>
                    <a:pt x="318" y="74"/>
                  </a:lnTo>
                  <a:lnTo>
                    <a:pt x="309" y="81"/>
                  </a:lnTo>
                  <a:lnTo>
                    <a:pt x="298" y="87"/>
                  </a:lnTo>
                  <a:lnTo>
                    <a:pt x="292" y="89"/>
                  </a:lnTo>
                  <a:lnTo>
                    <a:pt x="286" y="92"/>
                  </a:lnTo>
                  <a:lnTo>
                    <a:pt x="279" y="94"/>
                  </a:lnTo>
                  <a:lnTo>
                    <a:pt x="273" y="98"/>
                  </a:lnTo>
                  <a:lnTo>
                    <a:pt x="264" y="100"/>
                  </a:lnTo>
                  <a:lnTo>
                    <a:pt x="256" y="102"/>
                  </a:lnTo>
                  <a:lnTo>
                    <a:pt x="247" y="106"/>
                  </a:lnTo>
                  <a:lnTo>
                    <a:pt x="241" y="109"/>
                  </a:lnTo>
                  <a:lnTo>
                    <a:pt x="232" y="113"/>
                  </a:lnTo>
                  <a:lnTo>
                    <a:pt x="224" y="115"/>
                  </a:lnTo>
                  <a:lnTo>
                    <a:pt x="213" y="119"/>
                  </a:lnTo>
                  <a:lnTo>
                    <a:pt x="207" y="121"/>
                  </a:lnTo>
                  <a:lnTo>
                    <a:pt x="196" y="126"/>
                  </a:lnTo>
                  <a:lnTo>
                    <a:pt x="188" y="128"/>
                  </a:lnTo>
                  <a:lnTo>
                    <a:pt x="179" y="130"/>
                  </a:lnTo>
                  <a:lnTo>
                    <a:pt x="170" y="134"/>
                  </a:lnTo>
                  <a:lnTo>
                    <a:pt x="162" y="136"/>
                  </a:lnTo>
                  <a:lnTo>
                    <a:pt x="151" y="141"/>
                  </a:lnTo>
                  <a:lnTo>
                    <a:pt x="143" y="143"/>
                  </a:lnTo>
                  <a:lnTo>
                    <a:pt x="136" y="145"/>
                  </a:lnTo>
                  <a:lnTo>
                    <a:pt x="128" y="147"/>
                  </a:lnTo>
                  <a:lnTo>
                    <a:pt x="119" y="149"/>
                  </a:lnTo>
                  <a:lnTo>
                    <a:pt x="111" y="151"/>
                  </a:lnTo>
                  <a:lnTo>
                    <a:pt x="106" y="156"/>
                  </a:lnTo>
                  <a:lnTo>
                    <a:pt x="98" y="156"/>
                  </a:lnTo>
                  <a:lnTo>
                    <a:pt x="91" y="158"/>
                  </a:lnTo>
                  <a:lnTo>
                    <a:pt x="85" y="160"/>
                  </a:lnTo>
                  <a:lnTo>
                    <a:pt x="81" y="162"/>
                  </a:lnTo>
                  <a:lnTo>
                    <a:pt x="72" y="164"/>
                  </a:lnTo>
                  <a:lnTo>
                    <a:pt x="68" y="164"/>
                  </a:lnTo>
                  <a:lnTo>
                    <a:pt x="62" y="164"/>
                  </a:lnTo>
                  <a:lnTo>
                    <a:pt x="55" y="162"/>
                  </a:lnTo>
                  <a:lnTo>
                    <a:pt x="49" y="160"/>
                  </a:lnTo>
                  <a:lnTo>
                    <a:pt x="45" y="158"/>
                  </a:lnTo>
                  <a:lnTo>
                    <a:pt x="36" y="153"/>
                  </a:lnTo>
                  <a:lnTo>
                    <a:pt x="32" y="151"/>
                  </a:lnTo>
                  <a:lnTo>
                    <a:pt x="25" y="147"/>
                  </a:lnTo>
                  <a:lnTo>
                    <a:pt x="19" y="145"/>
                  </a:lnTo>
                  <a:lnTo>
                    <a:pt x="8" y="141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2" y="145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5" name="Freeform 405"/>
            <p:cNvSpPr>
              <a:spLocks/>
            </p:cNvSpPr>
            <p:nvPr/>
          </p:nvSpPr>
          <p:spPr bwMode="auto">
            <a:xfrm>
              <a:off x="5336" y="1323"/>
              <a:ext cx="22" cy="22"/>
            </a:xfrm>
            <a:custGeom>
              <a:avLst/>
              <a:gdLst>
                <a:gd name="T0" fmla="*/ 0 w 92"/>
                <a:gd name="T1" fmla="*/ 5 h 90"/>
                <a:gd name="T2" fmla="*/ 0 w 92"/>
                <a:gd name="T3" fmla="*/ 5 h 90"/>
                <a:gd name="T4" fmla="*/ 0 w 92"/>
                <a:gd name="T5" fmla="*/ 5 h 90"/>
                <a:gd name="T6" fmla="*/ 1 w 92"/>
                <a:gd name="T7" fmla="*/ 5 h 90"/>
                <a:gd name="T8" fmla="*/ 1 w 92"/>
                <a:gd name="T9" fmla="*/ 5 h 90"/>
                <a:gd name="T10" fmla="*/ 1 w 92"/>
                <a:gd name="T11" fmla="*/ 5 h 90"/>
                <a:gd name="T12" fmla="*/ 2 w 92"/>
                <a:gd name="T13" fmla="*/ 5 h 90"/>
                <a:gd name="T14" fmla="*/ 2 w 92"/>
                <a:gd name="T15" fmla="*/ 5 h 90"/>
                <a:gd name="T16" fmla="*/ 3 w 92"/>
                <a:gd name="T17" fmla="*/ 5 h 90"/>
                <a:gd name="T18" fmla="*/ 3 w 92"/>
                <a:gd name="T19" fmla="*/ 5 h 90"/>
                <a:gd name="T20" fmla="*/ 3 w 92"/>
                <a:gd name="T21" fmla="*/ 4 h 90"/>
                <a:gd name="T22" fmla="*/ 4 w 92"/>
                <a:gd name="T23" fmla="*/ 4 h 90"/>
                <a:gd name="T24" fmla="*/ 4 w 92"/>
                <a:gd name="T25" fmla="*/ 4 h 90"/>
                <a:gd name="T26" fmla="*/ 4 w 92"/>
                <a:gd name="T27" fmla="*/ 4 h 90"/>
                <a:gd name="T28" fmla="*/ 5 w 92"/>
                <a:gd name="T29" fmla="*/ 4 h 90"/>
                <a:gd name="T30" fmla="*/ 5 w 92"/>
                <a:gd name="T31" fmla="*/ 3 h 90"/>
                <a:gd name="T32" fmla="*/ 5 w 92"/>
                <a:gd name="T33" fmla="*/ 3 h 90"/>
                <a:gd name="T34" fmla="*/ 5 w 92"/>
                <a:gd name="T35" fmla="*/ 3 h 90"/>
                <a:gd name="T36" fmla="*/ 5 w 92"/>
                <a:gd name="T37" fmla="*/ 2 h 90"/>
                <a:gd name="T38" fmla="*/ 5 w 92"/>
                <a:gd name="T39" fmla="*/ 2 h 90"/>
                <a:gd name="T40" fmla="*/ 5 w 92"/>
                <a:gd name="T41" fmla="*/ 1 h 90"/>
                <a:gd name="T42" fmla="*/ 4 w 92"/>
                <a:gd name="T43" fmla="*/ 1 h 90"/>
                <a:gd name="T44" fmla="*/ 4 w 92"/>
                <a:gd name="T45" fmla="*/ 1 h 90"/>
                <a:gd name="T46" fmla="*/ 4 w 92"/>
                <a:gd name="T47" fmla="*/ 0 h 90"/>
                <a:gd name="T48" fmla="*/ 4 w 92"/>
                <a:gd name="T49" fmla="*/ 0 h 90"/>
                <a:gd name="T50" fmla="*/ 3 w 92"/>
                <a:gd name="T51" fmla="*/ 0 h 90"/>
                <a:gd name="T52" fmla="*/ 3 w 92"/>
                <a:gd name="T53" fmla="*/ 0 h 90"/>
                <a:gd name="T54" fmla="*/ 3 w 92"/>
                <a:gd name="T55" fmla="*/ 0 h 90"/>
                <a:gd name="T56" fmla="*/ 3 w 92"/>
                <a:gd name="T57" fmla="*/ 0 h 90"/>
                <a:gd name="T58" fmla="*/ 3 w 92"/>
                <a:gd name="T59" fmla="*/ 1 h 90"/>
                <a:gd name="T60" fmla="*/ 4 w 92"/>
                <a:gd name="T61" fmla="*/ 3 h 90"/>
                <a:gd name="T62" fmla="*/ 4 w 92"/>
                <a:gd name="T63" fmla="*/ 3 h 90"/>
                <a:gd name="T64" fmla="*/ 0 w 92"/>
                <a:gd name="T65" fmla="*/ 5 h 90"/>
                <a:gd name="T66" fmla="*/ 0 w 92"/>
                <a:gd name="T67" fmla="*/ 5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90"/>
                <a:gd name="T104" fmla="*/ 92 w 92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90">
                  <a:moveTo>
                    <a:pt x="0" y="79"/>
                  </a:moveTo>
                  <a:lnTo>
                    <a:pt x="0" y="81"/>
                  </a:lnTo>
                  <a:lnTo>
                    <a:pt x="4" y="86"/>
                  </a:lnTo>
                  <a:lnTo>
                    <a:pt x="11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34" y="86"/>
                  </a:lnTo>
                  <a:lnTo>
                    <a:pt x="38" y="84"/>
                  </a:lnTo>
                  <a:lnTo>
                    <a:pt x="45" y="79"/>
                  </a:lnTo>
                  <a:lnTo>
                    <a:pt x="51" y="77"/>
                  </a:lnTo>
                  <a:lnTo>
                    <a:pt x="60" y="75"/>
                  </a:lnTo>
                  <a:lnTo>
                    <a:pt x="64" y="71"/>
                  </a:lnTo>
                  <a:lnTo>
                    <a:pt x="70" y="66"/>
                  </a:lnTo>
                  <a:lnTo>
                    <a:pt x="77" y="64"/>
                  </a:lnTo>
                  <a:lnTo>
                    <a:pt x="81" y="60"/>
                  </a:lnTo>
                  <a:lnTo>
                    <a:pt x="87" y="54"/>
                  </a:lnTo>
                  <a:lnTo>
                    <a:pt x="92" y="52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3" y="32"/>
                  </a:lnTo>
                  <a:lnTo>
                    <a:pt x="79" y="26"/>
                  </a:lnTo>
                  <a:lnTo>
                    <a:pt x="72" y="20"/>
                  </a:lnTo>
                  <a:lnTo>
                    <a:pt x="70" y="13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53" y="17"/>
                  </a:lnTo>
                  <a:lnTo>
                    <a:pt x="72" y="43"/>
                  </a:lnTo>
                  <a:lnTo>
                    <a:pt x="62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6" name="Freeform 406"/>
            <p:cNvSpPr>
              <a:spLocks/>
            </p:cNvSpPr>
            <p:nvPr/>
          </p:nvSpPr>
          <p:spPr bwMode="auto">
            <a:xfrm>
              <a:off x="5253" y="1219"/>
              <a:ext cx="88" cy="52"/>
            </a:xfrm>
            <a:custGeom>
              <a:avLst/>
              <a:gdLst>
                <a:gd name="T0" fmla="*/ 0 w 371"/>
                <a:gd name="T1" fmla="*/ 7 h 219"/>
                <a:gd name="T2" fmla="*/ 1 w 371"/>
                <a:gd name="T3" fmla="*/ 6 h 219"/>
                <a:gd name="T4" fmla="*/ 1 w 371"/>
                <a:gd name="T5" fmla="*/ 6 h 219"/>
                <a:gd name="T6" fmla="*/ 2 w 371"/>
                <a:gd name="T7" fmla="*/ 5 h 219"/>
                <a:gd name="T8" fmla="*/ 3 w 371"/>
                <a:gd name="T9" fmla="*/ 4 h 219"/>
                <a:gd name="T10" fmla="*/ 4 w 371"/>
                <a:gd name="T11" fmla="*/ 4 h 219"/>
                <a:gd name="T12" fmla="*/ 5 w 371"/>
                <a:gd name="T13" fmla="*/ 3 h 219"/>
                <a:gd name="T14" fmla="*/ 6 w 371"/>
                <a:gd name="T15" fmla="*/ 2 h 219"/>
                <a:gd name="T16" fmla="*/ 7 w 371"/>
                <a:gd name="T17" fmla="*/ 2 h 219"/>
                <a:gd name="T18" fmla="*/ 7 w 371"/>
                <a:gd name="T19" fmla="*/ 2 h 219"/>
                <a:gd name="T20" fmla="*/ 8 w 371"/>
                <a:gd name="T21" fmla="*/ 1 h 219"/>
                <a:gd name="T22" fmla="*/ 9 w 371"/>
                <a:gd name="T23" fmla="*/ 1 h 219"/>
                <a:gd name="T24" fmla="*/ 10 w 371"/>
                <a:gd name="T25" fmla="*/ 0 h 219"/>
                <a:gd name="T26" fmla="*/ 11 w 371"/>
                <a:gd name="T27" fmla="*/ 0 h 219"/>
                <a:gd name="T28" fmla="*/ 11 w 371"/>
                <a:gd name="T29" fmla="*/ 0 h 219"/>
                <a:gd name="T30" fmla="*/ 12 w 371"/>
                <a:gd name="T31" fmla="*/ 0 h 219"/>
                <a:gd name="T32" fmla="*/ 13 w 371"/>
                <a:gd name="T33" fmla="*/ 0 h 219"/>
                <a:gd name="T34" fmla="*/ 14 w 371"/>
                <a:gd name="T35" fmla="*/ 0 h 219"/>
                <a:gd name="T36" fmla="*/ 14 w 371"/>
                <a:gd name="T37" fmla="*/ 0 h 219"/>
                <a:gd name="T38" fmla="*/ 15 w 371"/>
                <a:gd name="T39" fmla="*/ 0 h 219"/>
                <a:gd name="T40" fmla="*/ 15 w 371"/>
                <a:gd name="T41" fmla="*/ 0 h 219"/>
                <a:gd name="T42" fmla="*/ 16 w 371"/>
                <a:gd name="T43" fmla="*/ 0 h 219"/>
                <a:gd name="T44" fmla="*/ 18 w 371"/>
                <a:gd name="T45" fmla="*/ 0 h 219"/>
                <a:gd name="T46" fmla="*/ 19 w 371"/>
                <a:gd name="T47" fmla="*/ 1 h 219"/>
                <a:gd name="T48" fmla="*/ 19 w 371"/>
                <a:gd name="T49" fmla="*/ 1 h 219"/>
                <a:gd name="T50" fmla="*/ 20 w 371"/>
                <a:gd name="T51" fmla="*/ 2 h 219"/>
                <a:gd name="T52" fmla="*/ 21 w 371"/>
                <a:gd name="T53" fmla="*/ 3 h 219"/>
                <a:gd name="T54" fmla="*/ 21 w 371"/>
                <a:gd name="T55" fmla="*/ 4 h 219"/>
                <a:gd name="T56" fmla="*/ 21 w 371"/>
                <a:gd name="T57" fmla="*/ 5 h 219"/>
                <a:gd name="T58" fmla="*/ 21 w 371"/>
                <a:gd name="T59" fmla="*/ 5 h 219"/>
                <a:gd name="T60" fmla="*/ 20 w 371"/>
                <a:gd name="T61" fmla="*/ 6 h 219"/>
                <a:gd name="T62" fmla="*/ 20 w 371"/>
                <a:gd name="T63" fmla="*/ 7 h 219"/>
                <a:gd name="T64" fmla="*/ 19 w 371"/>
                <a:gd name="T65" fmla="*/ 8 h 219"/>
                <a:gd name="T66" fmla="*/ 19 w 371"/>
                <a:gd name="T67" fmla="*/ 8 h 219"/>
                <a:gd name="T68" fmla="*/ 18 w 371"/>
                <a:gd name="T69" fmla="*/ 9 h 219"/>
                <a:gd name="T70" fmla="*/ 17 w 371"/>
                <a:gd name="T71" fmla="*/ 9 h 219"/>
                <a:gd name="T72" fmla="*/ 16 w 371"/>
                <a:gd name="T73" fmla="*/ 10 h 219"/>
                <a:gd name="T74" fmla="*/ 14 w 371"/>
                <a:gd name="T75" fmla="*/ 11 h 219"/>
                <a:gd name="T76" fmla="*/ 14 w 371"/>
                <a:gd name="T77" fmla="*/ 11 h 219"/>
                <a:gd name="T78" fmla="*/ 12 w 371"/>
                <a:gd name="T79" fmla="*/ 12 h 219"/>
                <a:gd name="T80" fmla="*/ 11 w 371"/>
                <a:gd name="T81" fmla="*/ 12 h 219"/>
                <a:gd name="T82" fmla="*/ 10 w 371"/>
                <a:gd name="T83" fmla="*/ 12 h 219"/>
                <a:gd name="T84" fmla="*/ 9 w 371"/>
                <a:gd name="T85" fmla="*/ 12 h 219"/>
                <a:gd name="T86" fmla="*/ 8 w 371"/>
                <a:gd name="T87" fmla="*/ 12 h 219"/>
                <a:gd name="T88" fmla="*/ 7 w 371"/>
                <a:gd name="T89" fmla="*/ 12 h 219"/>
                <a:gd name="T90" fmla="*/ 5 w 371"/>
                <a:gd name="T91" fmla="*/ 12 h 219"/>
                <a:gd name="T92" fmla="*/ 5 w 371"/>
                <a:gd name="T93" fmla="*/ 12 h 219"/>
                <a:gd name="T94" fmla="*/ 4 w 371"/>
                <a:gd name="T95" fmla="*/ 12 h 219"/>
                <a:gd name="T96" fmla="*/ 3 w 371"/>
                <a:gd name="T97" fmla="*/ 12 h 219"/>
                <a:gd name="T98" fmla="*/ 2 w 371"/>
                <a:gd name="T99" fmla="*/ 12 h 219"/>
                <a:gd name="T100" fmla="*/ 1 w 371"/>
                <a:gd name="T101" fmla="*/ 12 h 219"/>
                <a:gd name="T102" fmla="*/ 0 w 371"/>
                <a:gd name="T103" fmla="*/ 11 h 219"/>
                <a:gd name="T104" fmla="*/ 0 w 371"/>
                <a:gd name="T105" fmla="*/ 9 h 219"/>
                <a:gd name="T106" fmla="*/ 0 w 371"/>
                <a:gd name="T107" fmla="*/ 8 h 219"/>
                <a:gd name="T108" fmla="*/ 0 w 371"/>
                <a:gd name="T109" fmla="*/ 8 h 219"/>
                <a:gd name="T110" fmla="*/ 0 w 371"/>
                <a:gd name="T111" fmla="*/ 8 h 2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"/>
                <a:gd name="T169" fmla="*/ 0 h 219"/>
                <a:gd name="T170" fmla="*/ 371 w 371"/>
                <a:gd name="T171" fmla="*/ 219 h 2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" h="219">
                  <a:moveTo>
                    <a:pt x="4" y="134"/>
                  </a:moveTo>
                  <a:lnTo>
                    <a:pt x="6" y="126"/>
                  </a:lnTo>
                  <a:lnTo>
                    <a:pt x="11" y="115"/>
                  </a:lnTo>
                  <a:lnTo>
                    <a:pt x="15" y="111"/>
                  </a:lnTo>
                  <a:lnTo>
                    <a:pt x="17" y="104"/>
                  </a:lnTo>
                  <a:lnTo>
                    <a:pt x="23" y="100"/>
                  </a:lnTo>
                  <a:lnTo>
                    <a:pt x="30" y="96"/>
                  </a:lnTo>
                  <a:lnTo>
                    <a:pt x="34" y="89"/>
                  </a:lnTo>
                  <a:lnTo>
                    <a:pt x="43" y="83"/>
                  </a:lnTo>
                  <a:lnTo>
                    <a:pt x="49" y="77"/>
                  </a:lnTo>
                  <a:lnTo>
                    <a:pt x="58" y="70"/>
                  </a:lnTo>
                  <a:lnTo>
                    <a:pt x="66" y="64"/>
                  </a:lnTo>
                  <a:lnTo>
                    <a:pt x="75" y="57"/>
                  </a:lnTo>
                  <a:lnTo>
                    <a:pt x="85" y="53"/>
                  </a:lnTo>
                  <a:lnTo>
                    <a:pt x="94" y="47"/>
                  </a:lnTo>
                  <a:lnTo>
                    <a:pt x="104" y="40"/>
                  </a:lnTo>
                  <a:lnTo>
                    <a:pt x="115" y="34"/>
                  </a:lnTo>
                  <a:lnTo>
                    <a:pt x="119" y="32"/>
                  </a:lnTo>
                  <a:lnTo>
                    <a:pt x="124" y="30"/>
                  </a:lnTo>
                  <a:lnTo>
                    <a:pt x="130" y="28"/>
                  </a:lnTo>
                  <a:lnTo>
                    <a:pt x="137" y="25"/>
                  </a:lnTo>
                  <a:lnTo>
                    <a:pt x="147" y="21"/>
                  </a:lnTo>
                  <a:lnTo>
                    <a:pt x="158" y="17"/>
                  </a:lnTo>
                  <a:lnTo>
                    <a:pt x="164" y="15"/>
                  </a:lnTo>
                  <a:lnTo>
                    <a:pt x="171" y="13"/>
                  </a:lnTo>
                  <a:lnTo>
                    <a:pt x="177" y="10"/>
                  </a:lnTo>
                  <a:lnTo>
                    <a:pt x="183" y="10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201" y="4"/>
                  </a:lnTo>
                  <a:lnTo>
                    <a:pt x="207" y="4"/>
                  </a:lnTo>
                  <a:lnTo>
                    <a:pt x="213" y="2"/>
                  </a:lnTo>
                  <a:lnTo>
                    <a:pt x="220" y="2"/>
                  </a:lnTo>
                  <a:lnTo>
                    <a:pt x="226" y="2"/>
                  </a:lnTo>
                  <a:lnTo>
                    <a:pt x="233" y="2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2"/>
                  </a:lnTo>
                  <a:lnTo>
                    <a:pt x="282" y="4"/>
                  </a:lnTo>
                  <a:lnTo>
                    <a:pt x="292" y="4"/>
                  </a:lnTo>
                  <a:lnTo>
                    <a:pt x="303" y="8"/>
                  </a:lnTo>
                  <a:lnTo>
                    <a:pt x="314" y="10"/>
                  </a:lnTo>
                  <a:lnTo>
                    <a:pt x="322" y="15"/>
                  </a:lnTo>
                  <a:lnTo>
                    <a:pt x="331" y="17"/>
                  </a:lnTo>
                  <a:lnTo>
                    <a:pt x="337" y="21"/>
                  </a:lnTo>
                  <a:lnTo>
                    <a:pt x="343" y="25"/>
                  </a:lnTo>
                  <a:lnTo>
                    <a:pt x="350" y="32"/>
                  </a:lnTo>
                  <a:lnTo>
                    <a:pt x="361" y="40"/>
                  </a:lnTo>
                  <a:lnTo>
                    <a:pt x="365" y="53"/>
                  </a:lnTo>
                  <a:lnTo>
                    <a:pt x="367" y="57"/>
                  </a:lnTo>
                  <a:lnTo>
                    <a:pt x="369" y="64"/>
                  </a:lnTo>
                  <a:lnTo>
                    <a:pt x="369" y="70"/>
                  </a:lnTo>
                  <a:lnTo>
                    <a:pt x="371" y="77"/>
                  </a:lnTo>
                  <a:lnTo>
                    <a:pt x="369" y="83"/>
                  </a:lnTo>
                  <a:lnTo>
                    <a:pt x="367" y="89"/>
                  </a:lnTo>
                  <a:lnTo>
                    <a:pt x="365" y="96"/>
                  </a:lnTo>
                  <a:lnTo>
                    <a:pt x="363" y="102"/>
                  </a:lnTo>
                  <a:lnTo>
                    <a:pt x="361" y="109"/>
                  </a:lnTo>
                  <a:lnTo>
                    <a:pt x="358" y="115"/>
                  </a:lnTo>
                  <a:lnTo>
                    <a:pt x="352" y="121"/>
                  </a:lnTo>
                  <a:lnTo>
                    <a:pt x="348" y="130"/>
                  </a:lnTo>
                  <a:lnTo>
                    <a:pt x="341" y="134"/>
                  </a:lnTo>
                  <a:lnTo>
                    <a:pt x="335" y="141"/>
                  </a:lnTo>
                  <a:lnTo>
                    <a:pt x="331" y="147"/>
                  </a:lnTo>
                  <a:lnTo>
                    <a:pt x="324" y="153"/>
                  </a:lnTo>
                  <a:lnTo>
                    <a:pt x="316" y="158"/>
                  </a:lnTo>
                  <a:lnTo>
                    <a:pt x="307" y="164"/>
                  </a:lnTo>
                  <a:lnTo>
                    <a:pt x="299" y="170"/>
                  </a:lnTo>
                  <a:lnTo>
                    <a:pt x="290" y="177"/>
                  </a:lnTo>
                  <a:lnTo>
                    <a:pt x="279" y="181"/>
                  </a:lnTo>
                  <a:lnTo>
                    <a:pt x="269" y="185"/>
                  </a:lnTo>
                  <a:lnTo>
                    <a:pt x="258" y="190"/>
                  </a:lnTo>
                  <a:lnTo>
                    <a:pt x="250" y="194"/>
                  </a:lnTo>
                  <a:lnTo>
                    <a:pt x="239" y="198"/>
                  </a:lnTo>
                  <a:lnTo>
                    <a:pt x="228" y="200"/>
                  </a:lnTo>
                  <a:lnTo>
                    <a:pt x="218" y="205"/>
                  </a:lnTo>
                  <a:lnTo>
                    <a:pt x="209" y="207"/>
                  </a:lnTo>
                  <a:lnTo>
                    <a:pt x="196" y="209"/>
                  </a:lnTo>
                  <a:lnTo>
                    <a:pt x="188" y="211"/>
                  </a:lnTo>
                  <a:lnTo>
                    <a:pt x="177" y="213"/>
                  </a:lnTo>
                  <a:lnTo>
                    <a:pt x="166" y="215"/>
                  </a:lnTo>
                  <a:lnTo>
                    <a:pt x="156" y="215"/>
                  </a:lnTo>
                  <a:lnTo>
                    <a:pt x="147" y="217"/>
                  </a:lnTo>
                  <a:lnTo>
                    <a:pt x="137" y="217"/>
                  </a:lnTo>
                  <a:lnTo>
                    <a:pt x="128" y="219"/>
                  </a:lnTo>
                  <a:lnTo>
                    <a:pt x="117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90" y="219"/>
                  </a:lnTo>
                  <a:lnTo>
                    <a:pt x="81" y="217"/>
                  </a:lnTo>
                  <a:lnTo>
                    <a:pt x="72" y="217"/>
                  </a:lnTo>
                  <a:lnTo>
                    <a:pt x="64" y="215"/>
                  </a:lnTo>
                  <a:lnTo>
                    <a:pt x="58" y="215"/>
                  </a:lnTo>
                  <a:lnTo>
                    <a:pt x="51" y="213"/>
                  </a:lnTo>
                  <a:lnTo>
                    <a:pt x="45" y="213"/>
                  </a:lnTo>
                  <a:lnTo>
                    <a:pt x="38" y="211"/>
                  </a:lnTo>
                  <a:lnTo>
                    <a:pt x="34" y="209"/>
                  </a:lnTo>
                  <a:lnTo>
                    <a:pt x="23" y="205"/>
                  </a:lnTo>
                  <a:lnTo>
                    <a:pt x="17" y="202"/>
                  </a:lnTo>
                  <a:lnTo>
                    <a:pt x="8" y="192"/>
                  </a:lnTo>
                  <a:lnTo>
                    <a:pt x="4" y="181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4" y="136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7" name="Freeform 407"/>
            <p:cNvSpPr>
              <a:spLocks/>
            </p:cNvSpPr>
            <p:nvPr/>
          </p:nvSpPr>
          <p:spPr bwMode="auto">
            <a:xfrm>
              <a:off x="5278" y="1277"/>
              <a:ext cx="89" cy="51"/>
            </a:xfrm>
            <a:custGeom>
              <a:avLst/>
              <a:gdLst>
                <a:gd name="T0" fmla="*/ 1 w 380"/>
                <a:gd name="T1" fmla="*/ 7 h 218"/>
                <a:gd name="T2" fmla="*/ 3 w 380"/>
                <a:gd name="T3" fmla="*/ 6 h 218"/>
                <a:gd name="T4" fmla="*/ 4 w 380"/>
                <a:gd name="T5" fmla="*/ 5 h 218"/>
                <a:gd name="T6" fmla="*/ 6 w 380"/>
                <a:gd name="T7" fmla="*/ 5 h 218"/>
                <a:gd name="T8" fmla="*/ 7 w 380"/>
                <a:gd name="T9" fmla="*/ 4 h 218"/>
                <a:gd name="T10" fmla="*/ 9 w 380"/>
                <a:gd name="T11" fmla="*/ 3 h 218"/>
                <a:gd name="T12" fmla="*/ 11 w 380"/>
                <a:gd name="T13" fmla="*/ 3 h 218"/>
                <a:gd name="T14" fmla="*/ 12 w 380"/>
                <a:gd name="T15" fmla="*/ 2 h 218"/>
                <a:gd name="T16" fmla="*/ 14 w 380"/>
                <a:gd name="T17" fmla="*/ 1 h 218"/>
                <a:gd name="T18" fmla="*/ 15 w 380"/>
                <a:gd name="T19" fmla="*/ 1 h 218"/>
                <a:gd name="T20" fmla="*/ 16 w 380"/>
                <a:gd name="T21" fmla="*/ 0 h 218"/>
                <a:gd name="T22" fmla="*/ 19 w 380"/>
                <a:gd name="T23" fmla="*/ 0 h 218"/>
                <a:gd name="T24" fmla="*/ 20 w 380"/>
                <a:gd name="T25" fmla="*/ 1 h 218"/>
                <a:gd name="T26" fmla="*/ 21 w 380"/>
                <a:gd name="T27" fmla="*/ 2 h 218"/>
                <a:gd name="T28" fmla="*/ 21 w 380"/>
                <a:gd name="T29" fmla="*/ 4 h 218"/>
                <a:gd name="T30" fmla="*/ 20 w 380"/>
                <a:gd name="T31" fmla="*/ 5 h 218"/>
                <a:gd name="T32" fmla="*/ 19 w 380"/>
                <a:gd name="T33" fmla="*/ 6 h 218"/>
                <a:gd name="T34" fmla="*/ 17 w 380"/>
                <a:gd name="T35" fmla="*/ 7 h 218"/>
                <a:gd name="T36" fmla="*/ 16 w 380"/>
                <a:gd name="T37" fmla="*/ 7 h 218"/>
                <a:gd name="T38" fmla="*/ 15 w 380"/>
                <a:gd name="T39" fmla="*/ 8 h 218"/>
                <a:gd name="T40" fmla="*/ 13 w 380"/>
                <a:gd name="T41" fmla="*/ 8 h 218"/>
                <a:gd name="T42" fmla="*/ 12 w 380"/>
                <a:gd name="T43" fmla="*/ 9 h 218"/>
                <a:gd name="T44" fmla="*/ 10 w 380"/>
                <a:gd name="T45" fmla="*/ 9 h 218"/>
                <a:gd name="T46" fmla="*/ 9 w 380"/>
                <a:gd name="T47" fmla="*/ 10 h 218"/>
                <a:gd name="T48" fmla="*/ 7 w 380"/>
                <a:gd name="T49" fmla="*/ 11 h 218"/>
                <a:gd name="T50" fmla="*/ 6 w 380"/>
                <a:gd name="T51" fmla="*/ 11 h 218"/>
                <a:gd name="T52" fmla="*/ 4 w 380"/>
                <a:gd name="T53" fmla="*/ 11 h 218"/>
                <a:gd name="T54" fmla="*/ 3 w 380"/>
                <a:gd name="T55" fmla="*/ 12 h 218"/>
                <a:gd name="T56" fmla="*/ 1 w 380"/>
                <a:gd name="T57" fmla="*/ 11 h 218"/>
                <a:gd name="T58" fmla="*/ 1 w 380"/>
                <a:gd name="T59" fmla="*/ 10 h 218"/>
                <a:gd name="T60" fmla="*/ 2 w 380"/>
                <a:gd name="T61" fmla="*/ 10 h 218"/>
                <a:gd name="T62" fmla="*/ 3 w 380"/>
                <a:gd name="T63" fmla="*/ 11 h 218"/>
                <a:gd name="T64" fmla="*/ 4 w 380"/>
                <a:gd name="T65" fmla="*/ 11 h 218"/>
                <a:gd name="T66" fmla="*/ 6 w 380"/>
                <a:gd name="T67" fmla="*/ 10 h 218"/>
                <a:gd name="T68" fmla="*/ 7 w 380"/>
                <a:gd name="T69" fmla="*/ 9 h 218"/>
                <a:gd name="T70" fmla="*/ 9 w 380"/>
                <a:gd name="T71" fmla="*/ 9 h 218"/>
                <a:gd name="T72" fmla="*/ 10 w 380"/>
                <a:gd name="T73" fmla="*/ 8 h 218"/>
                <a:gd name="T74" fmla="*/ 12 w 380"/>
                <a:gd name="T75" fmla="*/ 8 h 218"/>
                <a:gd name="T76" fmla="*/ 13 w 380"/>
                <a:gd name="T77" fmla="*/ 7 h 218"/>
                <a:gd name="T78" fmla="*/ 15 w 380"/>
                <a:gd name="T79" fmla="*/ 6 h 218"/>
                <a:gd name="T80" fmla="*/ 16 w 380"/>
                <a:gd name="T81" fmla="*/ 6 h 218"/>
                <a:gd name="T82" fmla="*/ 18 w 380"/>
                <a:gd name="T83" fmla="*/ 5 h 218"/>
                <a:gd name="T84" fmla="*/ 19 w 380"/>
                <a:gd name="T85" fmla="*/ 4 h 218"/>
                <a:gd name="T86" fmla="*/ 20 w 380"/>
                <a:gd name="T87" fmla="*/ 4 h 218"/>
                <a:gd name="T88" fmla="*/ 19 w 380"/>
                <a:gd name="T89" fmla="*/ 2 h 218"/>
                <a:gd name="T90" fmla="*/ 18 w 380"/>
                <a:gd name="T91" fmla="*/ 1 h 218"/>
                <a:gd name="T92" fmla="*/ 17 w 380"/>
                <a:gd name="T93" fmla="*/ 1 h 218"/>
                <a:gd name="T94" fmla="*/ 15 w 380"/>
                <a:gd name="T95" fmla="*/ 2 h 218"/>
                <a:gd name="T96" fmla="*/ 14 w 380"/>
                <a:gd name="T97" fmla="*/ 3 h 218"/>
                <a:gd name="T98" fmla="*/ 13 w 380"/>
                <a:gd name="T99" fmla="*/ 3 h 218"/>
                <a:gd name="T100" fmla="*/ 11 w 380"/>
                <a:gd name="T101" fmla="*/ 4 h 218"/>
                <a:gd name="T102" fmla="*/ 10 w 380"/>
                <a:gd name="T103" fmla="*/ 4 h 218"/>
                <a:gd name="T104" fmla="*/ 8 w 380"/>
                <a:gd name="T105" fmla="*/ 5 h 218"/>
                <a:gd name="T106" fmla="*/ 7 w 380"/>
                <a:gd name="T107" fmla="*/ 6 h 218"/>
                <a:gd name="T108" fmla="*/ 5 w 380"/>
                <a:gd name="T109" fmla="*/ 6 h 218"/>
                <a:gd name="T110" fmla="*/ 4 w 380"/>
                <a:gd name="T111" fmla="*/ 7 h 218"/>
                <a:gd name="T112" fmla="*/ 2 w 380"/>
                <a:gd name="T113" fmla="*/ 8 h 218"/>
                <a:gd name="T114" fmla="*/ 1 w 380"/>
                <a:gd name="T115" fmla="*/ 8 h 218"/>
                <a:gd name="T116" fmla="*/ 0 w 380"/>
                <a:gd name="T117" fmla="*/ 8 h 218"/>
                <a:gd name="T118" fmla="*/ 1 w 380"/>
                <a:gd name="T119" fmla="*/ 8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0"/>
                <a:gd name="T181" fmla="*/ 0 h 218"/>
                <a:gd name="T182" fmla="*/ 380 w 380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0" h="218">
                  <a:moveTo>
                    <a:pt x="11" y="141"/>
                  </a:moveTo>
                  <a:lnTo>
                    <a:pt x="13" y="136"/>
                  </a:lnTo>
                  <a:lnTo>
                    <a:pt x="18" y="132"/>
                  </a:lnTo>
                  <a:lnTo>
                    <a:pt x="24" y="128"/>
                  </a:lnTo>
                  <a:lnTo>
                    <a:pt x="35" y="124"/>
                  </a:lnTo>
                  <a:lnTo>
                    <a:pt x="43" y="117"/>
                  </a:lnTo>
                  <a:lnTo>
                    <a:pt x="52" y="113"/>
                  </a:lnTo>
                  <a:lnTo>
                    <a:pt x="58" y="109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5" y="102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92"/>
                  </a:lnTo>
                  <a:lnTo>
                    <a:pt x="99" y="87"/>
                  </a:lnTo>
                  <a:lnTo>
                    <a:pt x="105" y="85"/>
                  </a:lnTo>
                  <a:lnTo>
                    <a:pt x="114" y="81"/>
                  </a:lnTo>
                  <a:lnTo>
                    <a:pt x="120" y="79"/>
                  </a:lnTo>
                  <a:lnTo>
                    <a:pt x="126" y="75"/>
                  </a:lnTo>
                  <a:lnTo>
                    <a:pt x="133" y="72"/>
                  </a:lnTo>
                  <a:lnTo>
                    <a:pt x="139" y="70"/>
                  </a:lnTo>
                  <a:lnTo>
                    <a:pt x="148" y="66"/>
                  </a:lnTo>
                  <a:lnTo>
                    <a:pt x="154" y="64"/>
                  </a:lnTo>
                  <a:lnTo>
                    <a:pt x="161" y="60"/>
                  </a:lnTo>
                  <a:lnTo>
                    <a:pt x="169" y="58"/>
                  </a:lnTo>
                  <a:lnTo>
                    <a:pt x="175" y="53"/>
                  </a:lnTo>
                  <a:lnTo>
                    <a:pt x="184" y="51"/>
                  </a:lnTo>
                  <a:lnTo>
                    <a:pt x="190" y="47"/>
                  </a:lnTo>
                  <a:lnTo>
                    <a:pt x="197" y="43"/>
                  </a:lnTo>
                  <a:lnTo>
                    <a:pt x="205" y="40"/>
                  </a:lnTo>
                  <a:lnTo>
                    <a:pt x="212" y="36"/>
                  </a:lnTo>
                  <a:lnTo>
                    <a:pt x="218" y="34"/>
                  </a:lnTo>
                  <a:lnTo>
                    <a:pt x="227" y="32"/>
                  </a:lnTo>
                  <a:lnTo>
                    <a:pt x="233" y="30"/>
                  </a:lnTo>
                  <a:lnTo>
                    <a:pt x="239" y="28"/>
                  </a:lnTo>
                  <a:lnTo>
                    <a:pt x="246" y="23"/>
                  </a:lnTo>
                  <a:lnTo>
                    <a:pt x="254" y="21"/>
                  </a:lnTo>
                  <a:lnTo>
                    <a:pt x="259" y="19"/>
                  </a:lnTo>
                  <a:lnTo>
                    <a:pt x="267" y="17"/>
                  </a:lnTo>
                  <a:lnTo>
                    <a:pt x="274" y="13"/>
                  </a:lnTo>
                  <a:lnTo>
                    <a:pt x="280" y="13"/>
                  </a:lnTo>
                  <a:lnTo>
                    <a:pt x="286" y="11"/>
                  </a:lnTo>
                  <a:lnTo>
                    <a:pt x="293" y="8"/>
                  </a:lnTo>
                  <a:lnTo>
                    <a:pt x="301" y="6"/>
                  </a:lnTo>
                  <a:lnTo>
                    <a:pt x="312" y="2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0" y="2"/>
                  </a:lnTo>
                  <a:lnTo>
                    <a:pt x="357" y="6"/>
                  </a:lnTo>
                  <a:lnTo>
                    <a:pt x="361" y="11"/>
                  </a:lnTo>
                  <a:lnTo>
                    <a:pt x="365" y="17"/>
                  </a:lnTo>
                  <a:lnTo>
                    <a:pt x="370" y="23"/>
                  </a:lnTo>
                  <a:lnTo>
                    <a:pt x="374" y="30"/>
                  </a:lnTo>
                  <a:lnTo>
                    <a:pt x="376" y="36"/>
                  </a:lnTo>
                  <a:lnTo>
                    <a:pt x="378" y="43"/>
                  </a:lnTo>
                  <a:lnTo>
                    <a:pt x="378" y="49"/>
                  </a:lnTo>
                  <a:lnTo>
                    <a:pt x="380" y="55"/>
                  </a:lnTo>
                  <a:lnTo>
                    <a:pt x="380" y="62"/>
                  </a:lnTo>
                  <a:lnTo>
                    <a:pt x="380" y="68"/>
                  </a:lnTo>
                  <a:lnTo>
                    <a:pt x="378" y="72"/>
                  </a:lnTo>
                  <a:lnTo>
                    <a:pt x="376" y="79"/>
                  </a:lnTo>
                  <a:lnTo>
                    <a:pt x="370" y="90"/>
                  </a:lnTo>
                  <a:lnTo>
                    <a:pt x="363" y="98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8" y="107"/>
                  </a:lnTo>
                  <a:lnTo>
                    <a:pt x="342" y="109"/>
                  </a:lnTo>
                  <a:lnTo>
                    <a:pt x="333" y="111"/>
                  </a:lnTo>
                  <a:lnTo>
                    <a:pt x="325" y="117"/>
                  </a:lnTo>
                  <a:lnTo>
                    <a:pt x="316" y="122"/>
                  </a:lnTo>
                  <a:lnTo>
                    <a:pt x="306" y="126"/>
                  </a:lnTo>
                  <a:lnTo>
                    <a:pt x="299" y="128"/>
                  </a:lnTo>
                  <a:lnTo>
                    <a:pt x="295" y="130"/>
                  </a:lnTo>
                  <a:lnTo>
                    <a:pt x="289" y="132"/>
                  </a:lnTo>
                  <a:lnTo>
                    <a:pt x="284" y="136"/>
                  </a:lnTo>
                  <a:lnTo>
                    <a:pt x="278" y="139"/>
                  </a:lnTo>
                  <a:lnTo>
                    <a:pt x="272" y="141"/>
                  </a:lnTo>
                  <a:lnTo>
                    <a:pt x="265" y="143"/>
                  </a:lnTo>
                  <a:lnTo>
                    <a:pt x="259" y="145"/>
                  </a:lnTo>
                  <a:lnTo>
                    <a:pt x="252" y="147"/>
                  </a:lnTo>
                  <a:lnTo>
                    <a:pt x="246" y="149"/>
                  </a:lnTo>
                  <a:lnTo>
                    <a:pt x="239" y="151"/>
                  </a:lnTo>
                  <a:lnTo>
                    <a:pt x="233" y="156"/>
                  </a:lnTo>
                  <a:lnTo>
                    <a:pt x="227" y="158"/>
                  </a:lnTo>
                  <a:lnTo>
                    <a:pt x="220" y="160"/>
                  </a:lnTo>
                  <a:lnTo>
                    <a:pt x="214" y="164"/>
                  </a:lnTo>
                  <a:lnTo>
                    <a:pt x="207" y="166"/>
                  </a:lnTo>
                  <a:lnTo>
                    <a:pt x="199" y="168"/>
                  </a:lnTo>
                  <a:lnTo>
                    <a:pt x="193" y="171"/>
                  </a:lnTo>
                  <a:lnTo>
                    <a:pt x="186" y="173"/>
                  </a:lnTo>
                  <a:lnTo>
                    <a:pt x="180" y="177"/>
                  </a:lnTo>
                  <a:lnTo>
                    <a:pt x="171" y="179"/>
                  </a:lnTo>
                  <a:lnTo>
                    <a:pt x="165" y="181"/>
                  </a:lnTo>
                  <a:lnTo>
                    <a:pt x="158" y="183"/>
                  </a:lnTo>
                  <a:lnTo>
                    <a:pt x="154" y="186"/>
                  </a:lnTo>
                  <a:lnTo>
                    <a:pt x="148" y="188"/>
                  </a:lnTo>
                  <a:lnTo>
                    <a:pt x="141" y="190"/>
                  </a:lnTo>
                  <a:lnTo>
                    <a:pt x="135" y="192"/>
                  </a:lnTo>
                  <a:lnTo>
                    <a:pt x="129" y="194"/>
                  </a:lnTo>
                  <a:lnTo>
                    <a:pt x="122" y="196"/>
                  </a:lnTo>
                  <a:lnTo>
                    <a:pt x="116" y="198"/>
                  </a:lnTo>
                  <a:lnTo>
                    <a:pt x="111" y="200"/>
                  </a:lnTo>
                  <a:lnTo>
                    <a:pt x="107" y="203"/>
                  </a:lnTo>
                  <a:lnTo>
                    <a:pt x="94" y="205"/>
                  </a:lnTo>
                  <a:lnTo>
                    <a:pt x="86" y="209"/>
                  </a:lnTo>
                  <a:lnTo>
                    <a:pt x="77" y="211"/>
                  </a:lnTo>
                  <a:lnTo>
                    <a:pt x="69" y="213"/>
                  </a:lnTo>
                  <a:lnTo>
                    <a:pt x="62" y="215"/>
                  </a:lnTo>
                  <a:lnTo>
                    <a:pt x="56" y="218"/>
                  </a:lnTo>
                  <a:lnTo>
                    <a:pt x="52" y="218"/>
                  </a:lnTo>
                  <a:lnTo>
                    <a:pt x="50" y="218"/>
                  </a:lnTo>
                  <a:lnTo>
                    <a:pt x="41" y="215"/>
                  </a:lnTo>
                  <a:lnTo>
                    <a:pt x="33" y="209"/>
                  </a:lnTo>
                  <a:lnTo>
                    <a:pt x="26" y="203"/>
                  </a:lnTo>
                  <a:lnTo>
                    <a:pt x="20" y="196"/>
                  </a:lnTo>
                  <a:lnTo>
                    <a:pt x="15" y="188"/>
                  </a:lnTo>
                  <a:lnTo>
                    <a:pt x="13" y="179"/>
                  </a:lnTo>
                  <a:lnTo>
                    <a:pt x="13" y="175"/>
                  </a:lnTo>
                  <a:lnTo>
                    <a:pt x="18" y="171"/>
                  </a:lnTo>
                  <a:lnTo>
                    <a:pt x="24" y="171"/>
                  </a:lnTo>
                  <a:lnTo>
                    <a:pt x="33" y="179"/>
                  </a:lnTo>
                  <a:lnTo>
                    <a:pt x="35" y="183"/>
                  </a:lnTo>
                  <a:lnTo>
                    <a:pt x="41" y="188"/>
                  </a:lnTo>
                  <a:lnTo>
                    <a:pt x="45" y="194"/>
                  </a:lnTo>
                  <a:lnTo>
                    <a:pt x="50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6"/>
                  </a:lnTo>
                  <a:lnTo>
                    <a:pt x="69" y="194"/>
                  </a:lnTo>
                  <a:lnTo>
                    <a:pt x="75" y="192"/>
                  </a:lnTo>
                  <a:lnTo>
                    <a:pt x="84" y="190"/>
                  </a:lnTo>
                  <a:lnTo>
                    <a:pt x="92" y="186"/>
                  </a:lnTo>
                  <a:lnTo>
                    <a:pt x="105" y="183"/>
                  </a:lnTo>
                  <a:lnTo>
                    <a:pt x="109" y="179"/>
                  </a:lnTo>
                  <a:lnTo>
                    <a:pt x="116" y="179"/>
                  </a:lnTo>
                  <a:lnTo>
                    <a:pt x="120" y="177"/>
                  </a:lnTo>
                  <a:lnTo>
                    <a:pt x="126" y="175"/>
                  </a:lnTo>
                  <a:lnTo>
                    <a:pt x="133" y="173"/>
                  </a:lnTo>
                  <a:lnTo>
                    <a:pt x="139" y="171"/>
                  </a:lnTo>
                  <a:lnTo>
                    <a:pt x="146" y="168"/>
                  </a:lnTo>
                  <a:lnTo>
                    <a:pt x="154" y="166"/>
                  </a:lnTo>
                  <a:lnTo>
                    <a:pt x="158" y="162"/>
                  </a:lnTo>
                  <a:lnTo>
                    <a:pt x="165" y="160"/>
                  </a:lnTo>
                  <a:lnTo>
                    <a:pt x="173" y="156"/>
                  </a:lnTo>
                  <a:lnTo>
                    <a:pt x="180" y="154"/>
                  </a:lnTo>
                  <a:lnTo>
                    <a:pt x="186" y="151"/>
                  </a:lnTo>
                  <a:lnTo>
                    <a:pt x="195" y="149"/>
                  </a:lnTo>
                  <a:lnTo>
                    <a:pt x="201" y="145"/>
                  </a:lnTo>
                  <a:lnTo>
                    <a:pt x="210" y="143"/>
                  </a:lnTo>
                  <a:lnTo>
                    <a:pt x="216" y="141"/>
                  </a:lnTo>
                  <a:lnTo>
                    <a:pt x="222" y="139"/>
                  </a:lnTo>
                  <a:lnTo>
                    <a:pt x="229" y="134"/>
                  </a:lnTo>
                  <a:lnTo>
                    <a:pt x="235" y="132"/>
                  </a:lnTo>
                  <a:lnTo>
                    <a:pt x="242" y="128"/>
                  </a:lnTo>
                  <a:lnTo>
                    <a:pt x="250" y="126"/>
                  </a:lnTo>
                  <a:lnTo>
                    <a:pt x="257" y="122"/>
                  </a:lnTo>
                  <a:lnTo>
                    <a:pt x="263" y="119"/>
                  </a:lnTo>
                  <a:lnTo>
                    <a:pt x="269" y="117"/>
                  </a:lnTo>
                  <a:lnTo>
                    <a:pt x="276" y="113"/>
                  </a:lnTo>
                  <a:lnTo>
                    <a:pt x="282" y="111"/>
                  </a:lnTo>
                  <a:lnTo>
                    <a:pt x="289" y="109"/>
                  </a:lnTo>
                  <a:lnTo>
                    <a:pt x="293" y="107"/>
                  </a:lnTo>
                  <a:lnTo>
                    <a:pt x="299" y="104"/>
                  </a:lnTo>
                  <a:lnTo>
                    <a:pt x="306" y="102"/>
                  </a:lnTo>
                  <a:lnTo>
                    <a:pt x="312" y="100"/>
                  </a:lnTo>
                  <a:lnTo>
                    <a:pt x="321" y="94"/>
                  </a:lnTo>
                  <a:lnTo>
                    <a:pt x="331" y="90"/>
                  </a:lnTo>
                  <a:lnTo>
                    <a:pt x="338" y="85"/>
                  </a:lnTo>
                  <a:lnTo>
                    <a:pt x="346" y="81"/>
                  </a:lnTo>
                  <a:lnTo>
                    <a:pt x="350" y="77"/>
                  </a:lnTo>
                  <a:lnTo>
                    <a:pt x="357" y="75"/>
                  </a:lnTo>
                  <a:lnTo>
                    <a:pt x="359" y="72"/>
                  </a:lnTo>
                  <a:lnTo>
                    <a:pt x="363" y="70"/>
                  </a:lnTo>
                  <a:lnTo>
                    <a:pt x="363" y="62"/>
                  </a:lnTo>
                  <a:lnTo>
                    <a:pt x="363" y="53"/>
                  </a:lnTo>
                  <a:lnTo>
                    <a:pt x="361" y="45"/>
                  </a:lnTo>
                  <a:lnTo>
                    <a:pt x="357" y="36"/>
                  </a:lnTo>
                  <a:lnTo>
                    <a:pt x="350" y="28"/>
                  </a:lnTo>
                  <a:lnTo>
                    <a:pt x="346" y="21"/>
                  </a:lnTo>
                  <a:lnTo>
                    <a:pt x="340" y="17"/>
                  </a:lnTo>
                  <a:lnTo>
                    <a:pt x="333" y="15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3" y="17"/>
                  </a:lnTo>
                  <a:lnTo>
                    <a:pt x="316" y="19"/>
                  </a:lnTo>
                  <a:lnTo>
                    <a:pt x="310" y="21"/>
                  </a:lnTo>
                  <a:lnTo>
                    <a:pt x="301" y="26"/>
                  </a:lnTo>
                  <a:lnTo>
                    <a:pt x="293" y="30"/>
                  </a:lnTo>
                  <a:lnTo>
                    <a:pt x="282" y="34"/>
                  </a:lnTo>
                  <a:lnTo>
                    <a:pt x="276" y="34"/>
                  </a:lnTo>
                  <a:lnTo>
                    <a:pt x="272" y="36"/>
                  </a:lnTo>
                  <a:lnTo>
                    <a:pt x="265" y="38"/>
                  </a:lnTo>
                  <a:lnTo>
                    <a:pt x="259" y="43"/>
                  </a:lnTo>
                  <a:lnTo>
                    <a:pt x="254" y="45"/>
                  </a:lnTo>
                  <a:lnTo>
                    <a:pt x="248" y="47"/>
                  </a:lnTo>
                  <a:lnTo>
                    <a:pt x="242" y="51"/>
                  </a:lnTo>
                  <a:lnTo>
                    <a:pt x="235" y="53"/>
                  </a:lnTo>
                  <a:lnTo>
                    <a:pt x="229" y="55"/>
                  </a:lnTo>
                  <a:lnTo>
                    <a:pt x="222" y="60"/>
                  </a:lnTo>
                  <a:lnTo>
                    <a:pt x="216" y="62"/>
                  </a:lnTo>
                  <a:lnTo>
                    <a:pt x="210" y="66"/>
                  </a:lnTo>
                  <a:lnTo>
                    <a:pt x="201" y="68"/>
                  </a:lnTo>
                  <a:lnTo>
                    <a:pt x="195" y="70"/>
                  </a:lnTo>
                  <a:lnTo>
                    <a:pt x="190" y="75"/>
                  </a:lnTo>
                  <a:lnTo>
                    <a:pt x="184" y="77"/>
                  </a:lnTo>
                  <a:lnTo>
                    <a:pt x="175" y="79"/>
                  </a:lnTo>
                  <a:lnTo>
                    <a:pt x="169" y="83"/>
                  </a:lnTo>
                  <a:lnTo>
                    <a:pt x="161" y="85"/>
                  </a:lnTo>
                  <a:lnTo>
                    <a:pt x="154" y="90"/>
                  </a:lnTo>
                  <a:lnTo>
                    <a:pt x="148" y="92"/>
                  </a:lnTo>
                  <a:lnTo>
                    <a:pt x="141" y="94"/>
                  </a:lnTo>
                  <a:lnTo>
                    <a:pt x="135" y="98"/>
                  </a:lnTo>
                  <a:lnTo>
                    <a:pt x="129" y="100"/>
                  </a:lnTo>
                  <a:lnTo>
                    <a:pt x="122" y="102"/>
                  </a:lnTo>
                  <a:lnTo>
                    <a:pt x="118" y="107"/>
                  </a:lnTo>
                  <a:lnTo>
                    <a:pt x="111" y="109"/>
                  </a:lnTo>
                  <a:lnTo>
                    <a:pt x="105" y="111"/>
                  </a:lnTo>
                  <a:lnTo>
                    <a:pt x="99" y="113"/>
                  </a:lnTo>
                  <a:lnTo>
                    <a:pt x="92" y="117"/>
                  </a:lnTo>
                  <a:lnTo>
                    <a:pt x="88" y="119"/>
                  </a:lnTo>
                  <a:lnTo>
                    <a:pt x="84" y="124"/>
                  </a:lnTo>
                  <a:lnTo>
                    <a:pt x="71" y="128"/>
                  </a:lnTo>
                  <a:lnTo>
                    <a:pt x="62" y="132"/>
                  </a:lnTo>
                  <a:lnTo>
                    <a:pt x="54" y="134"/>
                  </a:lnTo>
                  <a:lnTo>
                    <a:pt x="47" y="139"/>
                  </a:lnTo>
                  <a:lnTo>
                    <a:pt x="41" y="141"/>
                  </a:lnTo>
                  <a:lnTo>
                    <a:pt x="37" y="143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24" y="147"/>
                  </a:lnTo>
                  <a:lnTo>
                    <a:pt x="18" y="149"/>
                  </a:lnTo>
                  <a:lnTo>
                    <a:pt x="11" y="149"/>
                  </a:lnTo>
                  <a:lnTo>
                    <a:pt x="5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3" y="143"/>
                  </a:lnTo>
                  <a:lnTo>
                    <a:pt x="11" y="14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8" name="Freeform 408"/>
            <p:cNvSpPr>
              <a:spLocks/>
            </p:cNvSpPr>
            <p:nvPr/>
          </p:nvSpPr>
          <p:spPr bwMode="auto">
            <a:xfrm>
              <a:off x="5318" y="1367"/>
              <a:ext cx="23" cy="20"/>
            </a:xfrm>
            <a:custGeom>
              <a:avLst/>
              <a:gdLst>
                <a:gd name="T0" fmla="*/ 0 w 94"/>
                <a:gd name="T1" fmla="*/ 4 h 87"/>
                <a:gd name="T2" fmla="*/ 0 w 94"/>
                <a:gd name="T3" fmla="*/ 4 h 87"/>
                <a:gd name="T4" fmla="*/ 0 w 94"/>
                <a:gd name="T5" fmla="*/ 4 h 87"/>
                <a:gd name="T6" fmla="*/ 0 w 94"/>
                <a:gd name="T7" fmla="*/ 4 h 87"/>
                <a:gd name="T8" fmla="*/ 0 w 94"/>
                <a:gd name="T9" fmla="*/ 5 h 87"/>
                <a:gd name="T10" fmla="*/ 0 w 94"/>
                <a:gd name="T11" fmla="*/ 5 h 87"/>
                <a:gd name="T12" fmla="*/ 1 w 94"/>
                <a:gd name="T13" fmla="*/ 5 h 87"/>
                <a:gd name="T14" fmla="*/ 1 w 94"/>
                <a:gd name="T15" fmla="*/ 5 h 87"/>
                <a:gd name="T16" fmla="*/ 1 w 94"/>
                <a:gd name="T17" fmla="*/ 5 h 87"/>
                <a:gd name="T18" fmla="*/ 2 w 94"/>
                <a:gd name="T19" fmla="*/ 5 h 87"/>
                <a:gd name="T20" fmla="*/ 2 w 94"/>
                <a:gd name="T21" fmla="*/ 5 h 87"/>
                <a:gd name="T22" fmla="*/ 2 w 94"/>
                <a:gd name="T23" fmla="*/ 4 h 87"/>
                <a:gd name="T24" fmla="*/ 3 w 94"/>
                <a:gd name="T25" fmla="*/ 4 h 87"/>
                <a:gd name="T26" fmla="*/ 3 w 94"/>
                <a:gd name="T27" fmla="*/ 4 h 87"/>
                <a:gd name="T28" fmla="*/ 4 w 94"/>
                <a:gd name="T29" fmla="*/ 4 h 87"/>
                <a:gd name="T30" fmla="*/ 4 w 94"/>
                <a:gd name="T31" fmla="*/ 4 h 87"/>
                <a:gd name="T32" fmla="*/ 4 w 94"/>
                <a:gd name="T33" fmla="*/ 4 h 87"/>
                <a:gd name="T34" fmla="*/ 5 w 94"/>
                <a:gd name="T35" fmla="*/ 3 h 87"/>
                <a:gd name="T36" fmla="*/ 5 w 94"/>
                <a:gd name="T37" fmla="*/ 3 h 87"/>
                <a:gd name="T38" fmla="*/ 5 w 94"/>
                <a:gd name="T39" fmla="*/ 3 h 87"/>
                <a:gd name="T40" fmla="*/ 6 w 94"/>
                <a:gd name="T41" fmla="*/ 3 h 87"/>
                <a:gd name="T42" fmla="*/ 6 w 94"/>
                <a:gd name="T43" fmla="*/ 2 h 87"/>
                <a:gd name="T44" fmla="*/ 5 w 94"/>
                <a:gd name="T45" fmla="*/ 2 h 87"/>
                <a:gd name="T46" fmla="*/ 5 w 94"/>
                <a:gd name="T47" fmla="*/ 2 h 87"/>
                <a:gd name="T48" fmla="*/ 5 w 94"/>
                <a:gd name="T49" fmla="*/ 1 h 87"/>
                <a:gd name="T50" fmla="*/ 5 w 94"/>
                <a:gd name="T51" fmla="*/ 1 h 87"/>
                <a:gd name="T52" fmla="*/ 4 w 94"/>
                <a:gd name="T53" fmla="*/ 0 h 87"/>
                <a:gd name="T54" fmla="*/ 4 w 94"/>
                <a:gd name="T55" fmla="*/ 0 h 87"/>
                <a:gd name="T56" fmla="*/ 4 w 94"/>
                <a:gd name="T57" fmla="*/ 0 h 87"/>
                <a:gd name="T58" fmla="*/ 3 w 94"/>
                <a:gd name="T59" fmla="*/ 0 h 87"/>
                <a:gd name="T60" fmla="*/ 3 w 94"/>
                <a:gd name="T61" fmla="*/ 0 h 87"/>
                <a:gd name="T62" fmla="*/ 3 w 94"/>
                <a:gd name="T63" fmla="*/ 0 h 87"/>
                <a:gd name="T64" fmla="*/ 3 w 94"/>
                <a:gd name="T65" fmla="*/ 0 h 87"/>
                <a:gd name="T66" fmla="*/ 4 w 94"/>
                <a:gd name="T67" fmla="*/ 2 h 87"/>
                <a:gd name="T68" fmla="*/ 2 w 94"/>
                <a:gd name="T69" fmla="*/ 3 h 87"/>
                <a:gd name="T70" fmla="*/ 0 w 94"/>
                <a:gd name="T71" fmla="*/ 4 h 87"/>
                <a:gd name="T72" fmla="*/ 0 w 94"/>
                <a:gd name="T73" fmla="*/ 4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87"/>
                <a:gd name="T113" fmla="*/ 94 w 94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87">
                  <a:moveTo>
                    <a:pt x="0" y="76"/>
                  </a:moveTo>
                  <a:lnTo>
                    <a:pt x="0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22" y="87"/>
                  </a:lnTo>
                  <a:lnTo>
                    <a:pt x="28" y="87"/>
                  </a:lnTo>
                  <a:lnTo>
                    <a:pt x="34" y="85"/>
                  </a:lnTo>
                  <a:lnTo>
                    <a:pt x="41" y="83"/>
                  </a:lnTo>
                  <a:lnTo>
                    <a:pt x="47" y="81"/>
                  </a:lnTo>
                  <a:lnTo>
                    <a:pt x="54" y="79"/>
                  </a:lnTo>
                  <a:lnTo>
                    <a:pt x="62" y="76"/>
                  </a:lnTo>
                  <a:lnTo>
                    <a:pt x="66" y="72"/>
                  </a:lnTo>
                  <a:lnTo>
                    <a:pt x="73" y="68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0" y="55"/>
                  </a:lnTo>
                  <a:lnTo>
                    <a:pt x="94" y="51"/>
                  </a:lnTo>
                  <a:lnTo>
                    <a:pt x="92" y="44"/>
                  </a:lnTo>
                  <a:lnTo>
                    <a:pt x="88" y="38"/>
                  </a:lnTo>
                  <a:lnTo>
                    <a:pt x="86" y="30"/>
                  </a:lnTo>
                  <a:lnTo>
                    <a:pt x="81" y="21"/>
                  </a:lnTo>
                  <a:lnTo>
                    <a:pt x="77" y="15"/>
                  </a:lnTo>
                  <a:lnTo>
                    <a:pt x="71" y="8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66" y="42"/>
                  </a:lnTo>
                  <a:lnTo>
                    <a:pt x="39" y="6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79" name="Freeform 409"/>
            <p:cNvSpPr>
              <a:spLocks/>
            </p:cNvSpPr>
            <p:nvPr/>
          </p:nvSpPr>
          <p:spPr bwMode="auto">
            <a:xfrm>
              <a:off x="5354" y="1308"/>
              <a:ext cx="23" cy="22"/>
            </a:xfrm>
            <a:custGeom>
              <a:avLst/>
              <a:gdLst>
                <a:gd name="T0" fmla="*/ 6 w 96"/>
                <a:gd name="T1" fmla="*/ 1 h 94"/>
                <a:gd name="T2" fmla="*/ 5 w 96"/>
                <a:gd name="T3" fmla="*/ 1 h 94"/>
                <a:gd name="T4" fmla="*/ 5 w 96"/>
                <a:gd name="T5" fmla="*/ 0 h 94"/>
                <a:gd name="T6" fmla="*/ 4 w 96"/>
                <a:gd name="T7" fmla="*/ 0 h 94"/>
                <a:gd name="T8" fmla="*/ 4 w 96"/>
                <a:gd name="T9" fmla="*/ 0 h 94"/>
                <a:gd name="T10" fmla="*/ 4 w 96"/>
                <a:gd name="T11" fmla="*/ 0 h 94"/>
                <a:gd name="T12" fmla="*/ 3 w 96"/>
                <a:gd name="T13" fmla="*/ 0 h 94"/>
                <a:gd name="T14" fmla="*/ 3 w 96"/>
                <a:gd name="T15" fmla="*/ 0 h 94"/>
                <a:gd name="T16" fmla="*/ 2 w 96"/>
                <a:gd name="T17" fmla="*/ 0 h 94"/>
                <a:gd name="T18" fmla="*/ 2 w 96"/>
                <a:gd name="T19" fmla="*/ 1 h 94"/>
                <a:gd name="T20" fmla="*/ 2 w 96"/>
                <a:gd name="T21" fmla="*/ 1 h 94"/>
                <a:gd name="T22" fmla="*/ 1 w 96"/>
                <a:gd name="T23" fmla="*/ 1 h 94"/>
                <a:gd name="T24" fmla="*/ 1 w 96"/>
                <a:gd name="T25" fmla="*/ 1 h 94"/>
                <a:gd name="T26" fmla="*/ 1 w 96"/>
                <a:gd name="T27" fmla="*/ 2 h 94"/>
                <a:gd name="T28" fmla="*/ 0 w 96"/>
                <a:gd name="T29" fmla="*/ 2 h 94"/>
                <a:gd name="T30" fmla="*/ 0 w 96"/>
                <a:gd name="T31" fmla="*/ 2 h 94"/>
                <a:gd name="T32" fmla="*/ 0 w 96"/>
                <a:gd name="T33" fmla="*/ 3 h 94"/>
                <a:gd name="T34" fmla="*/ 0 w 96"/>
                <a:gd name="T35" fmla="*/ 3 h 94"/>
                <a:gd name="T36" fmla="*/ 0 w 96"/>
                <a:gd name="T37" fmla="*/ 3 h 94"/>
                <a:gd name="T38" fmla="*/ 0 w 96"/>
                <a:gd name="T39" fmla="*/ 4 h 94"/>
                <a:gd name="T40" fmla="*/ 0 w 96"/>
                <a:gd name="T41" fmla="*/ 4 h 94"/>
                <a:gd name="T42" fmla="*/ 1 w 96"/>
                <a:gd name="T43" fmla="*/ 4 h 94"/>
                <a:gd name="T44" fmla="*/ 1 w 96"/>
                <a:gd name="T45" fmla="*/ 5 h 94"/>
                <a:gd name="T46" fmla="*/ 1 w 96"/>
                <a:gd name="T47" fmla="*/ 5 h 94"/>
                <a:gd name="T48" fmla="*/ 2 w 96"/>
                <a:gd name="T49" fmla="*/ 5 h 94"/>
                <a:gd name="T50" fmla="*/ 2 w 96"/>
                <a:gd name="T51" fmla="*/ 5 h 94"/>
                <a:gd name="T52" fmla="*/ 2 w 96"/>
                <a:gd name="T53" fmla="*/ 5 h 94"/>
                <a:gd name="T54" fmla="*/ 3 w 96"/>
                <a:gd name="T55" fmla="*/ 5 h 94"/>
                <a:gd name="T56" fmla="*/ 3 w 96"/>
                <a:gd name="T57" fmla="*/ 5 h 94"/>
                <a:gd name="T58" fmla="*/ 4 w 96"/>
                <a:gd name="T59" fmla="*/ 4 h 94"/>
                <a:gd name="T60" fmla="*/ 4 w 96"/>
                <a:gd name="T61" fmla="*/ 4 h 94"/>
                <a:gd name="T62" fmla="*/ 4 w 96"/>
                <a:gd name="T63" fmla="*/ 4 h 94"/>
                <a:gd name="T64" fmla="*/ 4 w 96"/>
                <a:gd name="T65" fmla="*/ 4 h 94"/>
                <a:gd name="T66" fmla="*/ 4 w 96"/>
                <a:gd name="T67" fmla="*/ 4 h 94"/>
                <a:gd name="T68" fmla="*/ 4 w 96"/>
                <a:gd name="T69" fmla="*/ 4 h 94"/>
                <a:gd name="T70" fmla="*/ 4 w 96"/>
                <a:gd name="T71" fmla="*/ 4 h 94"/>
                <a:gd name="T72" fmla="*/ 3 w 96"/>
                <a:gd name="T73" fmla="*/ 4 h 94"/>
                <a:gd name="T74" fmla="*/ 3 w 96"/>
                <a:gd name="T75" fmla="*/ 4 h 94"/>
                <a:gd name="T76" fmla="*/ 2 w 96"/>
                <a:gd name="T77" fmla="*/ 4 h 94"/>
                <a:gd name="T78" fmla="*/ 2 w 96"/>
                <a:gd name="T79" fmla="*/ 4 h 94"/>
                <a:gd name="T80" fmla="*/ 2 w 96"/>
                <a:gd name="T81" fmla="*/ 4 h 94"/>
                <a:gd name="T82" fmla="*/ 2 w 96"/>
                <a:gd name="T83" fmla="*/ 4 h 94"/>
                <a:gd name="T84" fmla="*/ 1 w 96"/>
                <a:gd name="T85" fmla="*/ 4 h 94"/>
                <a:gd name="T86" fmla="*/ 1 w 96"/>
                <a:gd name="T87" fmla="*/ 4 h 94"/>
                <a:gd name="T88" fmla="*/ 1 w 96"/>
                <a:gd name="T89" fmla="*/ 4 h 94"/>
                <a:gd name="T90" fmla="*/ 1 w 96"/>
                <a:gd name="T91" fmla="*/ 3 h 94"/>
                <a:gd name="T92" fmla="*/ 0 w 96"/>
                <a:gd name="T93" fmla="*/ 3 h 94"/>
                <a:gd name="T94" fmla="*/ 0 w 96"/>
                <a:gd name="T95" fmla="*/ 3 h 94"/>
                <a:gd name="T96" fmla="*/ 1 w 96"/>
                <a:gd name="T97" fmla="*/ 3 h 94"/>
                <a:gd name="T98" fmla="*/ 1 w 96"/>
                <a:gd name="T99" fmla="*/ 2 h 94"/>
                <a:gd name="T100" fmla="*/ 1 w 96"/>
                <a:gd name="T101" fmla="*/ 2 h 94"/>
                <a:gd name="T102" fmla="*/ 2 w 96"/>
                <a:gd name="T103" fmla="*/ 2 h 94"/>
                <a:gd name="T104" fmla="*/ 2 w 96"/>
                <a:gd name="T105" fmla="*/ 1 h 94"/>
                <a:gd name="T106" fmla="*/ 3 w 96"/>
                <a:gd name="T107" fmla="*/ 1 h 94"/>
                <a:gd name="T108" fmla="*/ 3 w 96"/>
                <a:gd name="T109" fmla="*/ 1 h 94"/>
                <a:gd name="T110" fmla="*/ 4 w 96"/>
                <a:gd name="T111" fmla="*/ 1 h 94"/>
                <a:gd name="T112" fmla="*/ 4 w 96"/>
                <a:gd name="T113" fmla="*/ 1 h 94"/>
                <a:gd name="T114" fmla="*/ 4 w 96"/>
                <a:gd name="T115" fmla="*/ 1 h 94"/>
                <a:gd name="T116" fmla="*/ 5 w 96"/>
                <a:gd name="T117" fmla="*/ 1 h 94"/>
                <a:gd name="T118" fmla="*/ 5 w 96"/>
                <a:gd name="T119" fmla="*/ 2 h 94"/>
                <a:gd name="T120" fmla="*/ 5 w 96"/>
                <a:gd name="T121" fmla="*/ 2 h 94"/>
                <a:gd name="T122" fmla="*/ 6 w 96"/>
                <a:gd name="T123" fmla="*/ 1 h 94"/>
                <a:gd name="T124" fmla="*/ 6 w 96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"/>
                <a:gd name="T190" fmla="*/ 0 h 94"/>
                <a:gd name="T191" fmla="*/ 96 w 96"/>
                <a:gd name="T192" fmla="*/ 94 h 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" h="94">
                  <a:moveTo>
                    <a:pt x="96" y="22"/>
                  </a:moveTo>
                  <a:lnTo>
                    <a:pt x="92" y="17"/>
                  </a:lnTo>
                  <a:lnTo>
                    <a:pt x="85" y="9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3" y="4"/>
                  </a:lnTo>
                  <a:lnTo>
                    <a:pt x="47" y="7"/>
                  </a:lnTo>
                  <a:lnTo>
                    <a:pt x="40" y="9"/>
                  </a:lnTo>
                  <a:lnTo>
                    <a:pt x="36" y="13"/>
                  </a:lnTo>
                  <a:lnTo>
                    <a:pt x="30" y="17"/>
                  </a:lnTo>
                  <a:lnTo>
                    <a:pt x="23" y="22"/>
                  </a:lnTo>
                  <a:lnTo>
                    <a:pt x="17" y="26"/>
                  </a:lnTo>
                  <a:lnTo>
                    <a:pt x="13" y="28"/>
                  </a:lnTo>
                  <a:lnTo>
                    <a:pt x="8" y="32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4" y="62"/>
                  </a:lnTo>
                  <a:lnTo>
                    <a:pt x="6" y="73"/>
                  </a:lnTo>
                  <a:lnTo>
                    <a:pt x="11" y="81"/>
                  </a:lnTo>
                  <a:lnTo>
                    <a:pt x="15" y="88"/>
                  </a:lnTo>
                  <a:lnTo>
                    <a:pt x="21" y="92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7" y="88"/>
                  </a:lnTo>
                  <a:lnTo>
                    <a:pt x="55" y="86"/>
                  </a:lnTo>
                  <a:lnTo>
                    <a:pt x="64" y="81"/>
                  </a:lnTo>
                  <a:lnTo>
                    <a:pt x="70" y="77"/>
                  </a:lnTo>
                  <a:lnTo>
                    <a:pt x="77" y="71"/>
                  </a:lnTo>
                  <a:lnTo>
                    <a:pt x="77" y="68"/>
                  </a:lnTo>
                  <a:lnTo>
                    <a:pt x="77" y="64"/>
                  </a:lnTo>
                  <a:lnTo>
                    <a:pt x="72" y="64"/>
                  </a:lnTo>
                  <a:lnTo>
                    <a:pt x="66" y="66"/>
                  </a:lnTo>
                  <a:lnTo>
                    <a:pt x="60" y="73"/>
                  </a:lnTo>
                  <a:lnTo>
                    <a:pt x="51" y="75"/>
                  </a:lnTo>
                  <a:lnTo>
                    <a:pt x="43" y="79"/>
                  </a:lnTo>
                  <a:lnTo>
                    <a:pt x="36" y="81"/>
                  </a:lnTo>
                  <a:lnTo>
                    <a:pt x="34" y="83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9" y="71"/>
                  </a:lnTo>
                  <a:lnTo>
                    <a:pt x="15" y="64"/>
                  </a:lnTo>
                  <a:lnTo>
                    <a:pt x="11" y="58"/>
                  </a:lnTo>
                  <a:lnTo>
                    <a:pt x="8" y="51"/>
                  </a:lnTo>
                  <a:lnTo>
                    <a:pt x="8" y="47"/>
                  </a:lnTo>
                  <a:lnTo>
                    <a:pt x="11" y="45"/>
                  </a:lnTo>
                  <a:lnTo>
                    <a:pt x="13" y="41"/>
                  </a:lnTo>
                  <a:lnTo>
                    <a:pt x="21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9" y="17"/>
                  </a:lnTo>
                  <a:lnTo>
                    <a:pt x="57" y="13"/>
                  </a:lnTo>
                  <a:lnTo>
                    <a:pt x="64" y="11"/>
                  </a:lnTo>
                  <a:lnTo>
                    <a:pt x="70" y="11"/>
                  </a:lnTo>
                  <a:lnTo>
                    <a:pt x="77" y="15"/>
                  </a:lnTo>
                  <a:lnTo>
                    <a:pt x="83" y="26"/>
                  </a:lnTo>
                  <a:lnTo>
                    <a:pt x="87" y="34"/>
                  </a:lnTo>
                  <a:lnTo>
                    <a:pt x="89" y="39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0" name="Freeform 410"/>
            <p:cNvSpPr>
              <a:spLocks/>
            </p:cNvSpPr>
            <p:nvPr/>
          </p:nvSpPr>
          <p:spPr bwMode="auto">
            <a:xfrm>
              <a:off x="5325" y="1321"/>
              <a:ext cx="29" cy="23"/>
            </a:xfrm>
            <a:custGeom>
              <a:avLst/>
              <a:gdLst>
                <a:gd name="T0" fmla="*/ 7 w 124"/>
                <a:gd name="T1" fmla="*/ 2 h 96"/>
                <a:gd name="T2" fmla="*/ 6 w 124"/>
                <a:gd name="T3" fmla="*/ 2 h 96"/>
                <a:gd name="T4" fmla="*/ 5 w 124"/>
                <a:gd name="T5" fmla="*/ 1 h 96"/>
                <a:gd name="T6" fmla="*/ 5 w 124"/>
                <a:gd name="T7" fmla="*/ 0 h 96"/>
                <a:gd name="T8" fmla="*/ 4 w 124"/>
                <a:gd name="T9" fmla="*/ 0 h 96"/>
                <a:gd name="T10" fmla="*/ 4 w 124"/>
                <a:gd name="T11" fmla="*/ 0 h 96"/>
                <a:gd name="T12" fmla="*/ 3 w 124"/>
                <a:gd name="T13" fmla="*/ 0 h 96"/>
                <a:gd name="T14" fmla="*/ 2 w 124"/>
                <a:gd name="T15" fmla="*/ 1 h 96"/>
                <a:gd name="T16" fmla="*/ 2 w 124"/>
                <a:gd name="T17" fmla="*/ 1 h 96"/>
                <a:gd name="T18" fmla="*/ 1 w 124"/>
                <a:gd name="T19" fmla="*/ 2 h 96"/>
                <a:gd name="T20" fmla="*/ 0 w 124"/>
                <a:gd name="T21" fmla="*/ 2 h 96"/>
                <a:gd name="T22" fmla="*/ 0 w 124"/>
                <a:gd name="T23" fmla="*/ 3 h 96"/>
                <a:gd name="T24" fmla="*/ 0 w 124"/>
                <a:gd name="T25" fmla="*/ 4 h 96"/>
                <a:gd name="T26" fmla="*/ 1 w 124"/>
                <a:gd name="T27" fmla="*/ 5 h 96"/>
                <a:gd name="T28" fmla="*/ 2 w 124"/>
                <a:gd name="T29" fmla="*/ 5 h 96"/>
                <a:gd name="T30" fmla="*/ 2 w 124"/>
                <a:gd name="T31" fmla="*/ 6 h 96"/>
                <a:gd name="T32" fmla="*/ 2 w 124"/>
                <a:gd name="T33" fmla="*/ 5 h 96"/>
                <a:gd name="T34" fmla="*/ 3 w 124"/>
                <a:gd name="T35" fmla="*/ 5 h 96"/>
                <a:gd name="T36" fmla="*/ 4 w 124"/>
                <a:gd name="T37" fmla="*/ 5 h 96"/>
                <a:gd name="T38" fmla="*/ 4 w 124"/>
                <a:gd name="T39" fmla="*/ 5 h 96"/>
                <a:gd name="T40" fmla="*/ 5 w 124"/>
                <a:gd name="T41" fmla="*/ 4 h 96"/>
                <a:gd name="T42" fmla="*/ 6 w 124"/>
                <a:gd name="T43" fmla="*/ 4 h 96"/>
                <a:gd name="T44" fmla="*/ 6 w 124"/>
                <a:gd name="T45" fmla="*/ 4 h 96"/>
                <a:gd name="T46" fmla="*/ 5 w 124"/>
                <a:gd name="T47" fmla="*/ 4 h 96"/>
                <a:gd name="T48" fmla="*/ 4 w 124"/>
                <a:gd name="T49" fmla="*/ 4 h 96"/>
                <a:gd name="T50" fmla="*/ 4 w 124"/>
                <a:gd name="T51" fmla="*/ 4 h 96"/>
                <a:gd name="T52" fmla="*/ 3 w 124"/>
                <a:gd name="T53" fmla="*/ 4 h 96"/>
                <a:gd name="T54" fmla="*/ 3 w 124"/>
                <a:gd name="T55" fmla="*/ 5 h 96"/>
                <a:gd name="T56" fmla="*/ 2 w 124"/>
                <a:gd name="T57" fmla="*/ 5 h 96"/>
                <a:gd name="T58" fmla="*/ 2 w 124"/>
                <a:gd name="T59" fmla="*/ 4 h 96"/>
                <a:gd name="T60" fmla="*/ 1 w 124"/>
                <a:gd name="T61" fmla="*/ 3 h 96"/>
                <a:gd name="T62" fmla="*/ 1 w 124"/>
                <a:gd name="T63" fmla="*/ 3 h 96"/>
                <a:gd name="T64" fmla="*/ 1 w 124"/>
                <a:gd name="T65" fmla="*/ 2 h 96"/>
                <a:gd name="T66" fmla="*/ 2 w 124"/>
                <a:gd name="T67" fmla="*/ 2 h 96"/>
                <a:gd name="T68" fmla="*/ 3 w 124"/>
                <a:gd name="T69" fmla="*/ 1 h 96"/>
                <a:gd name="T70" fmla="*/ 4 w 124"/>
                <a:gd name="T71" fmla="*/ 1 h 96"/>
                <a:gd name="T72" fmla="*/ 4 w 124"/>
                <a:gd name="T73" fmla="*/ 1 h 96"/>
                <a:gd name="T74" fmla="*/ 5 w 124"/>
                <a:gd name="T75" fmla="*/ 1 h 96"/>
                <a:gd name="T76" fmla="*/ 5 w 124"/>
                <a:gd name="T77" fmla="*/ 2 h 96"/>
                <a:gd name="T78" fmla="*/ 6 w 124"/>
                <a:gd name="T79" fmla="*/ 3 h 96"/>
                <a:gd name="T80" fmla="*/ 6 w 124"/>
                <a:gd name="T81" fmla="*/ 3 h 96"/>
                <a:gd name="T82" fmla="*/ 7 w 124"/>
                <a:gd name="T83" fmla="*/ 3 h 96"/>
                <a:gd name="T84" fmla="*/ 7 w 124"/>
                <a:gd name="T85" fmla="*/ 3 h 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96"/>
                <a:gd name="T131" fmla="*/ 124 w 124"/>
                <a:gd name="T132" fmla="*/ 96 h 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96">
                  <a:moveTo>
                    <a:pt x="122" y="44"/>
                  </a:moveTo>
                  <a:lnTo>
                    <a:pt x="119" y="40"/>
                  </a:lnTo>
                  <a:lnTo>
                    <a:pt x="115" y="36"/>
                  </a:lnTo>
                  <a:lnTo>
                    <a:pt x="111" y="30"/>
                  </a:lnTo>
                  <a:lnTo>
                    <a:pt x="107" y="21"/>
                  </a:lnTo>
                  <a:lnTo>
                    <a:pt x="100" y="12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8" y="8"/>
                  </a:lnTo>
                  <a:lnTo>
                    <a:pt x="51" y="10"/>
                  </a:lnTo>
                  <a:lnTo>
                    <a:pt x="43" y="15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3" y="27"/>
                  </a:lnTo>
                  <a:lnTo>
                    <a:pt x="17" y="30"/>
                  </a:lnTo>
                  <a:lnTo>
                    <a:pt x="13" y="34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6" y="62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21" y="87"/>
                  </a:lnTo>
                  <a:lnTo>
                    <a:pt x="28" y="91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9" y="91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8" y="85"/>
                  </a:lnTo>
                  <a:lnTo>
                    <a:pt x="77" y="83"/>
                  </a:lnTo>
                  <a:lnTo>
                    <a:pt x="83" y="81"/>
                  </a:lnTo>
                  <a:lnTo>
                    <a:pt x="92" y="79"/>
                  </a:lnTo>
                  <a:lnTo>
                    <a:pt x="96" y="74"/>
                  </a:lnTo>
                  <a:lnTo>
                    <a:pt x="102" y="72"/>
                  </a:lnTo>
                  <a:lnTo>
                    <a:pt x="109" y="68"/>
                  </a:lnTo>
                  <a:lnTo>
                    <a:pt x="113" y="64"/>
                  </a:lnTo>
                  <a:lnTo>
                    <a:pt x="109" y="62"/>
                  </a:lnTo>
                  <a:lnTo>
                    <a:pt x="100" y="62"/>
                  </a:lnTo>
                  <a:lnTo>
                    <a:pt x="94" y="62"/>
                  </a:lnTo>
                  <a:lnTo>
                    <a:pt x="90" y="64"/>
                  </a:lnTo>
                  <a:lnTo>
                    <a:pt x="83" y="66"/>
                  </a:lnTo>
                  <a:lnTo>
                    <a:pt x="79" y="68"/>
                  </a:lnTo>
                  <a:lnTo>
                    <a:pt x="70" y="70"/>
                  </a:lnTo>
                  <a:lnTo>
                    <a:pt x="64" y="72"/>
                  </a:lnTo>
                  <a:lnTo>
                    <a:pt x="60" y="74"/>
                  </a:lnTo>
                  <a:lnTo>
                    <a:pt x="53" y="76"/>
                  </a:lnTo>
                  <a:lnTo>
                    <a:pt x="45" y="81"/>
                  </a:lnTo>
                  <a:lnTo>
                    <a:pt x="40" y="81"/>
                  </a:lnTo>
                  <a:lnTo>
                    <a:pt x="36" y="79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3" y="6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5" y="49"/>
                  </a:lnTo>
                  <a:lnTo>
                    <a:pt x="17" y="47"/>
                  </a:lnTo>
                  <a:lnTo>
                    <a:pt x="19" y="42"/>
                  </a:lnTo>
                  <a:lnTo>
                    <a:pt x="28" y="38"/>
                  </a:lnTo>
                  <a:lnTo>
                    <a:pt x="36" y="32"/>
                  </a:lnTo>
                  <a:lnTo>
                    <a:pt x="47" y="27"/>
                  </a:lnTo>
                  <a:lnTo>
                    <a:pt x="58" y="21"/>
                  </a:lnTo>
                  <a:lnTo>
                    <a:pt x="68" y="17"/>
                  </a:lnTo>
                  <a:lnTo>
                    <a:pt x="77" y="12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92" y="25"/>
                  </a:lnTo>
                  <a:lnTo>
                    <a:pt x="98" y="32"/>
                  </a:lnTo>
                  <a:lnTo>
                    <a:pt x="100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55"/>
                  </a:lnTo>
                  <a:lnTo>
                    <a:pt x="122" y="55"/>
                  </a:lnTo>
                  <a:lnTo>
                    <a:pt x="124" y="51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1" name="Freeform 411"/>
            <p:cNvSpPr>
              <a:spLocks/>
            </p:cNvSpPr>
            <p:nvPr/>
          </p:nvSpPr>
          <p:spPr bwMode="auto">
            <a:xfrm>
              <a:off x="5308" y="1338"/>
              <a:ext cx="21" cy="21"/>
            </a:xfrm>
            <a:custGeom>
              <a:avLst/>
              <a:gdLst>
                <a:gd name="T0" fmla="*/ 0 w 87"/>
                <a:gd name="T1" fmla="*/ 5 h 90"/>
                <a:gd name="T2" fmla="*/ 0 w 87"/>
                <a:gd name="T3" fmla="*/ 5 h 90"/>
                <a:gd name="T4" fmla="*/ 1 w 87"/>
                <a:gd name="T5" fmla="*/ 5 h 90"/>
                <a:gd name="T6" fmla="*/ 1 w 87"/>
                <a:gd name="T7" fmla="*/ 5 h 90"/>
                <a:gd name="T8" fmla="*/ 2 w 87"/>
                <a:gd name="T9" fmla="*/ 5 h 90"/>
                <a:gd name="T10" fmla="*/ 2 w 87"/>
                <a:gd name="T11" fmla="*/ 4 h 90"/>
                <a:gd name="T12" fmla="*/ 3 w 87"/>
                <a:gd name="T13" fmla="*/ 4 h 90"/>
                <a:gd name="T14" fmla="*/ 3 w 87"/>
                <a:gd name="T15" fmla="*/ 4 h 90"/>
                <a:gd name="T16" fmla="*/ 4 w 87"/>
                <a:gd name="T17" fmla="*/ 4 h 90"/>
                <a:gd name="T18" fmla="*/ 4 w 87"/>
                <a:gd name="T19" fmla="*/ 3 h 90"/>
                <a:gd name="T20" fmla="*/ 5 w 87"/>
                <a:gd name="T21" fmla="*/ 3 h 90"/>
                <a:gd name="T22" fmla="*/ 5 w 87"/>
                <a:gd name="T23" fmla="*/ 3 h 90"/>
                <a:gd name="T24" fmla="*/ 5 w 87"/>
                <a:gd name="T25" fmla="*/ 3 h 90"/>
                <a:gd name="T26" fmla="*/ 5 w 87"/>
                <a:gd name="T27" fmla="*/ 2 h 90"/>
                <a:gd name="T28" fmla="*/ 5 w 87"/>
                <a:gd name="T29" fmla="*/ 2 h 90"/>
                <a:gd name="T30" fmla="*/ 5 w 87"/>
                <a:gd name="T31" fmla="*/ 2 h 90"/>
                <a:gd name="T32" fmla="*/ 5 w 87"/>
                <a:gd name="T33" fmla="*/ 1 h 90"/>
                <a:gd name="T34" fmla="*/ 4 w 87"/>
                <a:gd name="T35" fmla="*/ 1 h 90"/>
                <a:gd name="T36" fmla="*/ 4 w 87"/>
                <a:gd name="T37" fmla="*/ 1 h 90"/>
                <a:gd name="T38" fmla="*/ 4 w 87"/>
                <a:gd name="T39" fmla="*/ 0 h 90"/>
                <a:gd name="T40" fmla="*/ 4 w 87"/>
                <a:gd name="T41" fmla="*/ 0 h 90"/>
                <a:gd name="T42" fmla="*/ 3 w 87"/>
                <a:gd name="T43" fmla="*/ 0 h 90"/>
                <a:gd name="T44" fmla="*/ 3 w 87"/>
                <a:gd name="T45" fmla="*/ 0 h 90"/>
                <a:gd name="T46" fmla="*/ 3 w 87"/>
                <a:gd name="T47" fmla="*/ 0 h 90"/>
                <a:gd name="T48" fmla="*/ 3 w 87"/>
                <a:gd name="T49" fmla="*/ 0 h 90"/>
                <a:gd name="T50" fmla="*/ 4 w 87"/>
                <a:gd name="T51" fmla="*/ 3 h 90"/>
                <a:gd name="T52" fmla="*/ 2 w 87"/>
                <a:gd name="T53" fmla="*/ 4 h 90"/>
                <a:gd name="T54" fmla="*/ 0 w 87"/>
                <a:gd name="T55" fmla="*/ 5 h 90"/>
                <a:gd name="T56" fmla="*/ 0 w 87"/>
                <a:gd name="T57" fmla="*/ 5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90"/>
                <a:gd name="T89" fmla="*/ 87 w 87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90">
                  <a:moveTo>
                    <a:pt x="0" y="88"/>
                  </a:moveTo>
                  <a:lnTo>
                    <a:pt x="4" y="90"/>
                  </a:lnTo>
                  <a:lnTo>
                    <a:pt x="12" y="90"/>
                  </a:lnTo>
                  <a:lnTo>
                    <a:pt x="21" y="88"/>
                  </a:lnTo>
                  <a:lnTo>
                    <a:pt x="32" y="85"/>
                  </a:lnTo>
                  <a:lnTo>
                    <a:pt x="36" y="81"/>
                  </a:lnTo>
                  <a:lnTo>
                    <a:pt x="46" y="79"/>
                  </a:lnTo>
                  <a:lnTo>
                    <a:pt x="55" y="75"/>
                  </a:lnTo>
                  <a:lnTo>
                    <a:pt x="64" y="70"/>
                  </a:lnTo>
                  <a:lnTo>
                    <a:pt x="72" y="66"/>
                  </a:lnTo>
                  <a:lnTo>
                    <a:pt x="78" y="62"/>
                  </a:lnTo>
                  <a:lnTo>
                    <a:pt x="85" y="56"/>
                  </a:lnTo>
                  <a:lnTo>
                    <a:pt x="87" y="49"/>
                  </a:lnTo>
                  <a:lnTo>
                    <a:pt x="85" y="43"/>
                  </a:lnTo>
                  <a:lnTo>
                    <a:pt x="83" y="34"/>
                  </a:lnTo>
                  <a:lnTo>
                    <a:pt x="81" y="28"/>
                  </a:lnTo>
                  <a:lnTo>
                    <a:pt x="78" y="21"/>
                  </a:lnTo>
                  <a:lnTo>
                    <a:pt x="74" y="15"/>
                  </a:lnTo>
                  <a:lnTo>
                    <a:pt x="72" y="11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68" y="45"/>
                  </a:lnTo>
                  <a:lnTo>
                    <a:pt x="38" y="6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2" name="Freeform 412"/>
            <p:cNvSpPr>
              <a:spLocks/>
            </p:cNvSpPr>
            <p:nvPr/>
          </p:nvSpPr>
          <p:spPr bwMode="auto">
            <a:xfrm>
              <a:off x="5297" y="1335"/>
              <a:ext cx="29" cy="24"/>
            </a:xfrm>
            <a:custGeom>
              <a:avLst/>
              <a:gdLst>
                <a:gd name="T0" fmla="*/ 4 w 121"/>
                <a:gd name="T1" fmla="*/ 0 h 101"/>
                <a:gd name="T2" fmla="*/ 4 w 121"/>
                <a:gd name="T3" fmla="*/ 0 h 101"/>
                <a:gd name="T4" fmla="*/ 3 w 121"/>
                <a:gd name="T5" fmla="*/ 0 h 101"/>
                <a:gd name="T6" fmla="*/ 2 w 121"/>
                <a:gd name="T7" fmla="*/ 1 h 101"/>
                <a:gd name="T8" fmla="*/ 1 w 121"/>
                <a:gd name="T9" fmla="*/ 1 h 101"/>
                <a:gd name="T10" fmla="*/ 1 w 121"/>
                <a:gd name="T11" fmla="*/ 2 h 101"/>
                <a:gd name="T12" fmla="*/ 0 w 121"/>
                <a:gd name="T13" fmla="*/ 3 h 101"/>
                <a:gd name="T14" fmla="*/ 0 w 121"/>
                <a:gd name="T15" fmla="*/ 3 h 101"/>
                <a:gd name="T16" fmla="*/ 0 w 121"/>
                <a:gd name="T17" fmla="*/ 4 h 101"/>
                <a:gd name="T18" fmla="*/ 1 w 121"/>
                <a:gd name="T19" fmla="*/ 5 h 101"/>
                <a:gd name="T20" fmla="*/ 2 w 121"/>
                <a:gd name="T21" fmla="*/ 6 h 101"/>
                <a:gd name="T22" fmla="*/ 2 w 121"/>
                <a:gd name="T23" fmla="*/ 6 h 101"/>
                <a:gd name="T24" fmla="*/ 3 w 121"/>
                <a:gd name="T25" fmla="*/ 5 h 101"/>
                <a:gd name="T26" fmla="*/ 3 w 121"/>
                <a:gd name="T27" fmla="*/ 5 h 101"/>
                <a:gd name="T28" fmla="*/ 4 w 121"/>
                <a:gd name="T29" fmla="*/ 5 h 101"/>
                <a:gd name="T30" fmla="*/ 5 w 121"/>
                <a:gd name="T31" fmla="*/ 5 h 101"/>
                <a:gd name="T32" fmla="*/ 6 w 121"/>
                <a:gd name="T33" fmla="*/ 4 h 101"/>
                <a:gd name="T34" fmla="*/ 7 w 121"/>
                <a:gd name="T35" fmla="*/ 4 h 101"/>
                <a:gd name="T36" fmla="*/ 7 w 121"/>
                <a:gd name="T37" fmla="*/ 3 h 101"/>
                <a:gd name="T38" fmla="*/ 6 w 121"/>
                <a:gd name="T39" fmla="*/ 2 h 101"/>
                <a:gd name="T40" fmla="*/ 6 w 121"/>
                <a:gd name="T41" fmla="*/ 1 h 101"/>
                <a:gd name="T42" fmla="*/ 6 w 121"/>
                <a:gd name="T43" fmla="*/ 0 h 101"/>
                <a:gd name="T44" fmla="*/ 5 w 121"/>
                <a:gd name="T45" fmla="*/ 0 h 101"/>
                <a:gd name="T46" fmla="*/ 6 w 121"/>
                <a:gd name="T47" fmla="*/ 1 h 101"/>
                <a:gd name="T48" fmla="*/ 6 w 121"/>
                <a:gd name="T49" fmla="*/ 2 h 101"/>
                <a:gd name="T50" fmla="*/ 6 w 121"/>
                <a:gd name="T51" fmla="*/ 3 h 101"/>
                <a:gd name="T52" fmla="*/ 6 w 121"/>
                <a:gd name="T53" fmla="*/ 3 h 101"/>
                <a:gd name="T54" fmla="*/ 5 w 121"/>
                <a:gd name="T55" fmla="*/ 4 h 101"/>
                <a:gd name="T56" fmla="*/ 4 w 121"/>
                <a:gd name="T57" fmla="*/ 4 h 101"/>
                <a:gd name="T58" fmla="*/ 4 w 121"/>
                <a:gd name="T59" fmla="*/ 5 h 101"/>
                <a:gd name="T60" fmla="*/ 3 w 121"/>
                <a:gd name="T61" fmla="*/ 5 h 101"/>
                <a:gd name="T62" fmla="*/ 2 w 121"/>
                <a:gd name="T63" fmla="*/ 5 h 101"/>
                <a:gd name="T64" fmla="*/ 2 w 121"/>
                <a:gd name="T65" fmla="*/ 5 h 101"/>
                <a:gd name="T66" fmla="*/ 1 w 121"/>
                <a:gd name="T67" fmla="*/ 4 h 101"/>
                <a:gd name="T68" fmla="*/ 1 w 121"/>
                <a:gd name="T69" fmla="*/ 4 h 101"/>
                <a:gd name="T70" fmla="*/ 1 w 121"/>
                <a:gd name="T71" fmla="*/ 3 h 101"/>
                <a:gd name="T72" fmla="*/ 1 w 121"/>
                <a:gd name="T73" fmla="*/ 2 h 101"/>
                <a:gd name="T74" fmla="*/ 2 w 121"/>
                <a:gd name="T75" fmla="*/ 2 h 101"/>
                <a:gd name="T76" fmla="*/ 3 w 121"/>
                <a:gd name="T77" fmla="*/ 1 h 101"/>
                <a:gd name="T78" fmla="*/ 4 w 121"/>
                <a:gd name="T79" fmla="*/ 1 h 101"/>
                <a:gd name="T80" fmla="*/ 4 w 121"/>
                <a:gd name="T81" fmla="*/ 1 h 101"/>
                <a:gd name="T82" fmla="*/ 5 w 121"/>
                <a:gd name="T83" fmla="*/ 0 h 101"/>
                <a:gd name="T84" fmla="*/ 5 w 121"/>
                <a:gd name="T85" fmla="*/ 0 h 101"/>
                <a:gd name="T86" fmla="*/ 4 w 121"/>
                <a:gd name="T87" fmla="*/ 0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1"/>
                <a:gd name="T133" fmla="*/ 0 h 101"/>
                <a:gd name="T134" fmla="*/ 121 w 121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1" h="101">
                  <a:moveTo>
                    <a:pt x="74" y="3"/>
                  </a:moveTo>
                  <a:lnTo>
                    <a:pt x="72" y="0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3" y="9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4" y="22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5" y="32"/>
                  </a:lnTo>
                  <a:lnTo>
                    <a:pt x="8" y="39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2"/>
                  </a:lnTo>
                  <a:lnTo>
                    <a:pt x="6" y="71"/>
                  </a:lnTo>
                  <a:lnTo>
                    <a:pt x="10" y="79"/>
                  </a:lnTo>
                  <a:lnTo>
                    <a:pt x="17" y="86"/>
                  </a:lnTo>
                  <a:lnTo>
                    <a:pt x="23" y="92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99"/>
                  </a:lnTo>
                  <a:lnTo>
                    <a:pt x="47" y="96"/>
                  </a:lnTo>
                  <a:lnTo>
                    <a:pt x="53" y="94"/>
                  </a:lnTo>
                  <a:lnTo>
                    <a:pt x="59" y="92"/>
                  </a:lnTo>
                  <a:lnTo>
                    <a:pt x="68" y="88"/>
                  </a:lnTo>
                  <a:lnTo>
                    <a:pt x="74" y="86"/>
                  </a:lnTo>
                  <a:lnTo>
                    <a:pt x="83" y="84"/>
                  </a:lnTo>
                  <a:lnTo>
                    <a:pt x="89" y="79"/>
                  </a:lnTo>
                  <a:lnTo>
                    <a:pt x="96" y="75"/>
                  </a:lnTo>
                  <a:lnTo>
                    <a:pt x="102" y="73"/>
                  </a:lnTo>
                  <a:lnTo>
                    <a:pt x="109" y="69"/>
                  </a:lnTo>
                  <a:lnTo>
                    <a:pt x="117" y="62"/>
                  </a:lnTo>
                  <a:lnTo>
                    <a:pt x="121" y="60"/>
                  </a:lnTo>
                  <a:lnTo>
                    <a:pt x="119" y="54"/>
                  </a:lnTo>
                  <a:lnTo>
                    <a:pt x="117" y="47"/>
                  </a:lnTo>
                  <a:lnTo>
                    <a:pt x="113" y="39"/>
                  </a:lnTo>
                  <a:lnTo>
                    <a:pt x="109" y="30"/>
                  </a:lnTo>
                  <a:lnTo>
                    <a:pt x="104" y="22"/>
                  </a:lnTo>
                  <a:lnTo>
                    <a:pt x="100" y="15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9"/>
                  </a:lnTo>
                  <a:lnTo>
                    <a:pt x="94" y="13"/>
                  </a:lnTo>
                  <a:lnTo>
                    <a:pt x="96" y="20"/>
                  </a:lnTo>
                  <a:lnTo>
                    <a:pt x="100" y="30"/>
                  </a:lnTo>
                  <a:lnTo>
                    <a:pt x="102" y="39"/>
                  </a:lnTo>
                  <a:lnTo>
                    <a:pt x="106" y="45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2" y="58"/>
                  </a:lnTo>
                  <a:lnTo>
                    <a:pt x="94" y="64"/>
                  </a:lnTo>
                  <a:lnTo>
                    <a:pt x="87" y="67"/>
                  </a:lnTo>
                  <a:lnTo>
                    <a:pt x="83" y="71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2" y="79"/>
                  </a:lnTo>
                  <a:lnTo>
                    <a:pt x="55" y="81"/>
                  </a:lnTo>
                  <a:lnTo>
                    <a:pt x="51" y="84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6" y="84"/>
                  </a:lnTo>
                  <a:lnTo>
                    <a:pt x="34" y="79"/>
                  </a:lnTo>
                  <a:lnTo>
                    <a:pt x="27" y="75"/>
                  </a:lnTo>
                  <a:lnTo>
                    <a:pt x="23" y="69"/>
                  </a:lnTo>
                  <a:lnTo>
                    <a:pt x="19" y="62"/>
                  </a:lnTo>
                  <a:lnTo>
                    <a:pt x="15" y="56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7" y="43"/>
                  </a:lnTo>
                  <a:lnTo>
                    <a:pt x="23" y="39"/>
                  </a:lnTo>
                  <a:lnTo>
                    <a:pt x="32" y="35"/>
                  </a:lnTo>
                  <a:lnTo>
                    <a:pt x="40" y="30"/>
                  </a:lnTo>
                  <a:lnTo>
                    <a:pt x="49" y="24"/>
                  </a:lnTo>
                  <a:lnTo>
                    <a:pt x="59" y="22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7" y="17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5"/>
                  </a:lnTo>
                  <a:lnTo>
                    <a:pt x="79" y="3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3" name="Freeform 413"/>
            <p:cNvSpPr>
              <a:spLocks/>
            </p:cNvSpPr>
            <p:nvPr/>
          </p:nvSpPr>
          <p:spPr bwMode="auto">
            <a:xfrm>
              <a:off x="5341" y="1350"/>
              <a:ext cx="22" cy="23"/>
            </a:xfrm>
            <a:custGeom>
              <a:avLst/>
              <a:gdLst>
                <a:gd name="T0" fmla="*/ 5 w 94"/>
                <a:gd name="T1" fmla="*/ 1 h 98"/>
                <a:gd name="T2" fmla="*/ 4 w 94"/>
                <a:gd name="T3" fmla="*/ 0 h 98"/>
                <a:gd name="T4" fmla="*/ 4 w 94"/>
                <a:gd name="T5" fmla="*/ 0 h 98"/>
                <a:gd name="T6" fmla="*/ 4 w 94"/>
                <a:gd name="T7" fmla="*/ 0 h 98"/>
                <a:gd name="T8" fmla="*/ 3 w 94"/>
                <a:gd name="T9" fmla="*/ 1 h 98"/>
                <a:gd name="T10" fmla="*/ 2 w 94"/>
                <a:gd name="T11" fmla="*/ 1 h 98"/>
                <a:gd name="T12" fmla="*/ 1 w 94"/>
                <a:gd name="T13" fmla="*/ 1 h 98"/>
                <a:gd name="T14" fmla="*/ 1 w 94"/>
                <a:gd name="T15" fmla="*/ 2 h 98"/>
                <a:gd name="T16" fmla="*/ 0 w 94"/>
                <a:gd name="T17" fmla="*/ 3 h 98"/>
                <a:gd name="T18" fmla="*/ 0 w 94"/>
                <a:gd name="T19" fmla="*/ 3 h 98"/>
                <a:gd name="T20" fmla="*/ 0 w 94"/>
                <a:gd name="T21" fmla="*/ 4 h 98"/>
                <a:gd name="T22" fmla="*/ 1 w 94"/>
                <a:gd name="T23" fmla="*/ 5 h 98"/>
                <a:gd name="T24" fmla="*/ 2 w 94"/>
                <a:gd name="T25" fmla="*/ 5 h 98"/>
                <a:gd name="T26" fmla="*/ 2 w 94"/>
                <a:gd name="T27" fmla="*/ 5 h 98"/>
                <a:gd name="T28" fmla="*/ 3 w 94"/>
                <a:gd name="T29" fmla="*/ 5 h 98"/>
                <a:gd name="T30" fmla="*/ 4 w 94"/>
                <a:gd name="T31" fmla="*/ 4 h 98"/>
                <a:gd name="T32" fmla="*/ 4 w 94"/>
                <a:gd name="T33" fmla="*/ 4 h 98"/>
                <a:gd name="T34" fmla="*/ 5 w 94"/>
                <a:gd name="T35" fmla="*/ 4 h 98"/>
                <a:gd name="T36" fmla="*/ 4 w 94"/>
                <a:gd name="T37" fmla="*/ 4 h 98"/>
                <a:gd name="T38" fmla="*/ 4 w 94"/>
                <a:gd name="T39" fmla="*/ 4 h 98"/>
                <a:gd name="T40" fmla="*/ 3 w 94"/>
                <a:gd name="T41" fmla="*/ 5 h 98"/>
                <a:gd name="T42" fmla="*/ 2 w 94"/>
                <a:gd name="T43" fmla="*/ 5 h 98"/>
                <a:gd name="T44" fmla="*/ 2 w 94"/>
                <a:gd name="T45" fmla="*/ 4 h 98"/>
                <a:gd name="T46" fmla="*/ 1 w 94"/>
                <a:gd name="T47" fmla="*/ 4 h 98"/>
                <a:gd name="T48" fmla="*/ 1 w 94"/>
                <a:gd name="T49" fmla="*/ 3 h 98"/>
                <a:gd name="T50" fmla="*/ 1 w 94"/>
                <a:gd name="T51" fmla="*/ 3 h 98"/>
                <a:gd name="T52" fmla="*/ 1 w 94"/>
                <a:gd name="T53" fmla="*/ 2 h 98"/>
                <a:gd name="T54" fmla="*/ 2 w 94"/>
                <a:gd name="T55" fmla="*/ 2 h 98"/>
                <a:gd name="T56" fmla="*/ 4 w 94"/>
                <a:gd name="T57" fmla="*/ 1 h 98"/>
                <a:gd name="T58" fmla="*/ 4 w 94"/>
                <a:gd name="T59" fmla="*/ 1 h 98"/>
                <a:gd name="T60" fmla="*/ 5 w 94"/>
                <a:gd name="T61" fmla="*/ 1 h 98"/>
                <a:gd name="T62" fmla="*/ 5 w 94"/>
                <a:gd name="T63" fmla="*/ 2 h 98"/>
                <a:gd name="T64" fmla="*/ 5 w 94"/>
                <a:gd name="T65" fmla="*/ 1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8"/>
                <a:gd name="T101" fmla="*/ 94 w 94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8">
                  <a:moveTo>
                    <a:pt x="94" y="13"/>
                  </a:moveTo>
                  <a:lnTo>
                    <a:pt x="92" y="11"/>
                  </a:lnTo>
                  <a:lnTo>
                    <a:pt x="88" y="7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2" y="5"/>
                  </a:lnTo>
                  <a:lnTo>
                    <a:pt x="58" y="9"/>
                  </a:lnTo>
                  <a:lnTo>
                    <a:pt x="52" y="11"/>
                  </a:lnTo>
                  <a:lnTo>
                    <a:pt x="45" y="15"/>
                  </a:lnTo>
                  <a:lnTo>
                    <a:pt x="39" y="17"/>
                  </a:lnTo>
                  <a:lnTo>
                    <a:pt x="32" y="24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3" y="34"/>
                  </a:lnTo>
                  <a:lnTo>
                    <a:pt x="9" y="39"/>
                  </a:lnTo>
                  <a:lnTo>
                    <a:pt x="3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5" y="60"/>
                  </a:lnTo>
                  <a:lnTo>
                    <a:pt x="9" y="69"/>
                  </a:lnTo>
                  <a:lnTo>
                    <a:pt x="15" y="79"/>
                  </a:lnTo>
                  <a:lnTo>
                    <a:pt x="22" y="86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9" y="98"/>
                  </a:lnTo>
                  <a:lnTo>
                    <a:pt x="43" y="96"/>
                  </a:lnTo>
                  <a:lnTo>
                    <a:pt x="49" y="94"/>
                  </a:lnTo>
                  <a:lnTo>
                    <a:pt x="56" y="90"/>
                  </a:lnTo>
                  <a:lnTo>
                    <a:pt x="64" y="88"/>
                  </a:lnTo>
                  <a:lnTo>
                    <a:pt x="69" y="83"/>
                  </a:lnTo>
                  <a:lnTo>
                    <a:pt x="75" y="79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4" y="64"/>
                  </a:lnTo>
                  <a:lnTo>
                    <a:pt x="81" y="64"/>
                  </a:lnTo>
                  <a:lnTo>
                    <a:pt x="77" y="66"/>
                  </a:lnTo>
                  <a:lnTo>
                    <a:pt x="71" y="71"/>
                  </a:lnTo>
                  <a:lnTo>
                    <a:pt x="67" y="77"/>
                  </a:lnTo>
                  <a:lnTo>
                    <a:pt x="58" y="81"/>
                  </a:lnTo>
                  <a:lnTo>
                    <a:pt x="52" y="86"/>
                  </a:lnTo>
                  <a:lnTo>
                    <a:pt x="45" y="88"/>
                  </a:lnTo>
                  <a:lnTo>
                    <a:pt x="41" y="88"/>
                  </a:lnTo>
                  <a:lnTo>
                    <a:pt x="37" y="83"/>
                  </a:lnTo>
                  <a:lnTo>
                    <a:pt x="30" y="79"/>
                  </a:lnTo>
                  <a:lnTo>
                    <a:pt x="24" y="75"/>
                  </a:lnTo>
                  <a:lnTo>
                    <a:pt x="22" y="69"/>
                  </a:lnTo>
                  <a:lnTo>
                    <a:pt x="17" y="62"/>
                  </a:lnTo>
                  <a:lnTo>
                    <a:pt x="15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4" y="41"/>
                  </a:lnTo>
                  <a:lnTo>
                    <a:pt x="32" y="34"/>
                  </a:lnTo>
                  <a:lnTo>
                    <a:pt x="43" y="28"/>
                  </a:lnTo>
                  <a:lnTo>
                    <a:pt x="52" y="22"/>
                  </a:lnTo>
                  <a:lnTo>
                    <a:pt x="62" y="17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6" y="24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4" name="Freeform 414"/>
            <p:cNvSpPr>
              <a:spLocks/>
            </p:cNvSpPr>
            <p:nvPr/>
          </p:nvSpPr>
          <p:spPr bwMode="auto">
            <a:xfrm>
              <a:off x="5309" y="1364"/>
              <a:ext cx="28" cy="23"/>
            </a:xfrm>
            <a:custGeom>
              <a:avLst/>
              <a:gdLst>
                <a:gd name="T0" fmla="*/ 6 w 119"/>
                <a:gd name="T1" fmla="*/ 1 h 94"/>
                <a:gd name="T2" fmla="*/ 6 w 119"/>
                <a:gd name="T3" fmla="*/ 1 h 94"/>
                <a:gd name="T4" fmla="*/ 7 w 119"/>
                <a:gd name="T5" fmla="*/ 2 h 94"/>
                <a:gd name="T6" fmla="*/ 7 w 119"/>
                <a:gd name="T7" fmla="*/ 3 h 94"/>
                <a:gd name="T8" fmla="*/ 6 w 119"/>
                <a:gd name="T9" fmla="*/ 4 h 94"/>
                <a:gd name="T10" fmla="*/ 6 w 119"/>
                <a:gd name="T11" fmla="*/ 4 h 94"/>
                <a:gd name="T12" fmla="*/ 5 w 119"/>
                <a:gd name="T13" fmla="*/ 4 h 94"/>
                <a:gd name="T14" fmla="*/ 4 w 119"/>
                <a:gd name="T15" fmla="*/ 5 h 94"/>
                <a:gd name="T16" fmla="*/ 4 w 119"/>
                <a:gd name="T17" fmla="*/ 5 h 94"/>
                <a:gd name="T18" fmla="*/ 3 w 119"/>
                <a:gd name="T19" fmla="*/ 5 h 94"/>
                <a:gd name="T20" fmla="*/ 2 w 119"/>
                <a:gd name="T21" fmla="*/ 6 h 94"/>
                <a:gd name="T22" fmla="*/ 2 w 119"/>
                <a:gd name="T23" fmla="*/ 6 h 94"/>
                <a:gd name="T24" fmla="*/ 1 w 119"/>
                <a:gd name="T25" fmla="*/ 5 h 94"/>
                <a:gd name="T26" fmla="*/ 1 w 119"/>
                <a:gd name="T27" fmla="*/ 5 h 94"/>
                <a:gd name="T28" fmla="*/ 0 w 119"/>
                <a:gd name="T29" fmla="*/ 4 h 94"/>
                <a:gd name="T30" fmla="*/ 0 w 119"/>
                <a:gd name="T31" fmla="*/ 3 h 94"/>
                <a:gd name="T32" fmla="*/ 0 w 119"/>
                <a:gd name="T33" fmla="*/ 2 h 94"/>
                <a:gd name="T34" fmla="*/ 1 w 119"/>
                <a:gd name="T35" fmla="*/ 2 h 94"/>
                <a:gd name="T36" fmla="*/ 2 w 119"/>
                <a:gd name="T37" fmla="*/ 1 h 94"/>
                <a:gd name="T38" fmla="*/ 2 w 119"/>
                <a:gd name="T39" fmla="*/ 1 h 94"/>
                <a:gd name="T40" fmla="*/ 3 w 119"/>
                <a:gd name="T41" fmla="*/ 0 h 94"/>
                <a:gd name="T42" fmla="*/ 4 w 119"/>
                <a:gd name="T43" fmla="*/ 0 h 94"/>
                <a:gd name="T44" fmla="*/ 4 w 119"/>
                <a:gd name="T45" fmla="*/ 0 h 94"/>
                <a:gd name="T46" fmla="*/ 4 w 119"/>
                <a:gd name="T47" fmla="*/ 1 h 94"/>
                <a:gd name="T48" fmla="*/ 2 w 119"/>
                <a:gd name="T49" fmla="*/ 2 h 94"/>
                <a:gd name="T50" fmla="*/ 2 w 119"/>
                <a:gd name="T51" fmla="*/ 2 h 94"/>
                <a:gd name="T52" fmla="*/ 1 w 119"/>
                <a:gd name="T53" fmla="*/ 3 h 94"/>
                <a:gd name="T54" fmla="*/ 1 w 119"/>
                <a:gd name="T55" fmla="*/ 3 h 94"/>
                <a:gd name="T56" fmla="*/ 1 w 119"/>
                <a:gd name="T57" fmla="*/ 4 h 94"/>
                <a:gd name="T58" fmla="*/ 2 w 119"/>
                <a:gd name="T59" fmla="*/ 5 h 94"/>
                <a:gd name="T60" fmla="*/ 3 w 119"/>
                <a:gd name="T61" fmla="*/ 4 h 94"/>
                <a:gd name="T62" fmla="*/ 4 w 119"/>
                <a:gd name="T63" fmla="*/ 4 h 94"/>
                <a:gd name="T64" fmla="*/ 4 w 119"/>
                <a:gd name="T65" fmla="*/ 4 h 94"/>
                <a:gd name="T66" fmla="*/ 5 w 119"/>
                <a:gd name="T67" fmla="*/ 3 h 94"/>
                <a:gd name="T68" fmla="*/ 6 w 119"/>
                <a:gd name="T69" fmla="*/ 3 h 94"/>
                <a:gd name="T70" fmla="*/ 5 w 119"/>
                <a:gd name="T71" fmla="*/ 2 h 94"/>
                <a:gd name="T72" fmla="*/ 5 w 119"/>
                <a:gd name="T73" fmla="*/ 1 h 94"/>
                <a:gd name="T74" fmla="*/ 5 w 119"/>
                <a:gd name="T75" fmla="*/ 1 h 94"/>
                <a:gd name="T76" fmla="*/ 5 w 119"/>
                <a:gd name="T77" fmla="*/ 0 h 94"/>
                <a:gd name="T78" fmla="*/ 5 w 119"/>
                <a:gd name="T79" fmla="*/ 0 h 94"/>
                <a:gd name="T80" fmla="*/ 5 w 119"/>
                <a:gd name="T81" fmla="*/ 0 h 94"/>
                <a:gd name="T82" fmla="*/ 5 w 119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94"/>
                <a:gd name="T128" fmla="*/ 119 w 119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94">
                  <a:moveTo>
                    <a:pt x="98" y="11"/>
                  </a:moveTo>
                  <a:lnTo>
                    <a:pt x="100" y="13"/>
                  </a:lnTo>
                  <a:lnTo>
                    <a:pt x="104" y="19"/>
                  </a:lnTo>
                  <a:lnTo>
                    <a:pt x="108" y="26"/>
                  </a:lnTo>
                  <a:lnTo>
                    <a:pt x="113" y="32"/>
                  </a:lnTo>
                  <a:lnTo>
                    <a:pt x="117" y="39"/>
                  </a:lnTo>
                  <a:lnTo>
                    <a:pt x="119" y="47"/>
                  </a:lnTo>
                  <a:lnTo>
                    <a:pt x="119" y="53"/>
                  </a:lnTo>
                  <a:lnTo>
                    <a:pt x="119" y="58"/>
                  </a:lnTo>
                  <a:lnTo>
                    <a:pt x="115" y="60"/>
                  </a:lnTo>
                  <a:lnTo>
                    <a:pt x="111" y="62"/>
                  </a:lnTo>
                  <a:lnTo>
                    <a:pt x="106" y="64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7" y="73"/>
                  </a:lnTo>
                  <a:lnTo>
                    <a:pt x="81" y="77"/>
                  </a:lnTo>
                  <a:lnTo>
                    <a:pt x="74" y="81"/>
                  </a:lnTo>
                  <a:lnTo>
                    <a:pt x="66" y="83"/>
                  </a:lnTo>
                  <a:lnTo>
                    <a:pt x="59" y="85"/>
                  </a:lnTo>
                  <a:lnTo>
                    <a:pt x="53" y="88"/>
                  </a:lnTo>
                  <a:lnTo>
                    <a:pt x="47" y="92"/>
                  </a:lnTo>
                  <a:lnTo>
                    <a:pt x="40" y="92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23" y="90"/>
                  </a:lnTo>
                  <a:lnTo>
                    <a:pt x="21" y="83"/>
                  </a:lnTo>
                  <a:lnTo>
                    <a:pt x="15" y="77"/>
                  </a:lnTo>
                  <a:lnTo>
                    <a:pt x="10" y="71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8" y="41"/>
                  </a:lnTo>
                  <a:lnTo>
                    <a:pt x="17" y="32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4" y="30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7" y="41"/>
                  </a:lnTo>
                  <a:lnTo>
                    <a:pt x="19" y="47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21" y="66"/>
                  </a:lnTo>
                  <a:lnTo>
                    <a:pt x="27" y="75"/>
                  </a:lnTo>
                  <a:lnTo>
                    <a:pt x="36" y="79"/>
                  </a:lnTo>
                  <a:lnTo>
                    <a:pt x="40" y="77"/>
                  </a:lnTo>
                  <a:lnTo>
                    <a:pt x="49" y="75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81" y="64"/>
                  </a:lnTo>
                  <a:lnTo>
                    <a:pt x="91" y="60"/>
                  </a:lnTo>
                  <a:lnTo>
                    <a:pt x="98" y="56"/>
                  </a:lnTo>
                  <a:lnTo>
                    <a:pt x="102" y="53"/>
                  </a:lnTo>
                  <a:lnTo>
                    <a:pt x="102" y="49"/>
                  </a:lnTo>
                  <a:lnTo>
                    <a:pt x="102" y="43"/>
                  </a:lnTo>
                  <a:lnTo>
                    <a:pt x="98" y="34"/>
                  </a:lnTo>
                  <a:lnTo>
                    <a:pt x="96" y="28"/>
                  </a:lnTo>
                  <a:lnTo>
                    <a:pt x="94" y="21"/>
                  </a:lnTo>
                  <a:lnTo>
                    <a:pt x="91" y="15"/>
                  </a:lnTo>
                  <a:lnTo>
                    <a:pt x="89" y="11"/>
                  </a:lnTo>
                  <a:lnTo>
                    <a:pt x="87" y="7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5" name="Freeform 415"/>
            <p:cNvSpPr>
              <a:spLocks/>
            </p:cNvSpPr>
            <p:nvPr/>
          </p:nvSpPr>
          <p:spPr bwMode="auto">
            <a:xfrm>
              <a:off x="5322" y="1392"/>
              <a:ext cx="24" cy="20"/>
            </a:xfrm>
            <a:custGeom>
              <a:avLst/>
              <a:gdLst>
                <a:gd name="T0" fmla="*/ 4 w 101"/>
                <a:gd name="T1" fmla="*/ 0 h 86"/>
                <a:gd name="T2" fmla="*/ 3 w 101"/>
                <a:gd name="T3" fmla="*/ 0 h 86"/>
                <a:gd name="T4" fmla="*/ 2 w 101"/>
                <a:gd name="T5" fmla="*/ 1 h 86"/>
                <a:gd name="T6" fmla="*/ 2 w 101"/>
                <a:gd name="T7" fmla="*/ 1 h 86"/>
                <a:gd name="T8" fmla="*/ 1 w 101"/>
                <a:gd name="T9" fmla="*/ 1 h 86"/>
                <a:gd name="T10" fmla="*/ 0 w 101"/>
                <a:gd name="T11" fmla="*/ 2 h 86"/>
                <a:gd name="T12" fmla="*/ 0 w 101"/>
                <a:gd name="T13" fmla="*/ 2 h 86"/>
                <a:gd name="T14" fmla="*/ 0 w 101"/>
                <a:gd name="T15" fmla="*/ 3 h 86"/>
                <a:gd name="T16" fmla="*/ 1 w 101"/>
                <a:gd name="T17" fmla="*/ 4 h 86"/>
                <a:gd name="T18" fmla="*/ 1 w 101"/>
                <a:gd name="T19" fmla="*/ 4 h 86"/>
                <a:gd name="T20" fmla="*/ 2 w 101"/>
                <a:gd name="T21" fmla="*/ 4 h 86"/>
                <a:gd name="T22" fmla="*/ 3 w 101"/>
                <a:gd name="T23" fmla="*/ 4 h 86"/>
                <a:gd name="T24" fmla="*/ 4 w 101"/>
                <a:gd name="T25" fmla="*/ 4 h 86"/>
                <a:gd name="T26" fmla="*/ 5 w 101"/>
                <a:gd name="T27" fmla="*/ 3 h 86"/>
                <a:gd name="T28" fmla="*/ 5 w 101"/>
                <a:gd name="T29" fmla="*/ 3 h 86"/>
                <a:gd name="T30" fmla="*/ 6 w 101"/>
                <a:gd name="T31" fmla="*/ 2 h 86"/>
                <a:gd name="T32" fmla="*/ 6 w 101"/>
                <a:gd name="T33" fmla="*/ 2 h 86"/>
                <a:gd name="T34" fmla="*/ 5 w 101"/>
                <a:gd name="T35" fmla="*/ 1 h 86"/>
                <a:gd name="T36" fmla="*/ 5 w 101"/>
                <a:gd name="T37" fmla="*/ 1 h 86"/>
                <a:gd name="T38" fmla="*/ 4 w 101"/>
                <a:gd name="T39" fmla="*/ 1 h 86"/>
                <a:gd name="T40" fmla="*/ 4 w 101"/>
                <a:gd name="T41" fmla="*/ 1 h 86"/>
                <a:gd name="T42" fmla="*/ 5 w 101"/>
                <a:gd name="T43" fmla="*/ 2 h 86"/>
                <a:gd name="T44" fmla="*/ 5 w 101"/>
                <a:gd name="T45" fmla="*/ 2 h 86"/>
                <a:gd name="T46" fmla="*/ 5 w 101"/>
                <a:gd name="T47" fmla="*/ 3 h 86"/>
                <a:gd name="T48" fmla="*/ 4 w 101"/>
                <a:gd name="T49" fmla="*/ 3 h 86"/>
                <a:gd name="T50" fmla="*/ 3 w 101"/>
                <a:gd name="T51" fmla="*/ 3 h 86"/>
                <a:gd name="T52" fmla="*/ 2 w 101"/>
                <a:gd name="T53" fmla="*/ 4 h 86"/>
                <a:gd name="T54" fmla="*/ 2 w 101"/>
                <a:gd name="T55" fmla="*/ 4 h 86"/>
                <a:gd name="T56" fmla="*/ 1 w 101"/>
                <a:gd name="T57" fmla="*/ 3 h 86"/>
                <a:gd name="T58" fmla="*/ 1 w 101"/>
                <a:gd name="T59" fmla="*/ 2 h 86"/>
                <a:gd name="T60" fmla="*/ 2 w 101"/>
                <a:gd name="T61" fmla="*/ 2 h 86"/>
                <a:gd name="T62" fmla="*/ 3 w 101"/>
                <a:gd name="T63" fmla="*/ 1 h 86"/>
                <a:gd name="T64" fmla="*/ 4 w 101"/>
                <a:gd name="T65" fmla="*/ 1 h 86"/>
                <a:gd name="T66" fmla="*/ 4 w 101"/>
                <a:gd name="T67" fmla="*/ 1 h 86"/>
                <a:gd name="T68" fmla="*/ 4 w 101"/>
                <a:gd name="T69" fmla="*/ 0 h 86"/>
                <a:gd name="T70" fmla="*/ 4 w 101"/>
                <a:gd name="T71" fmla="*/ 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6"/>
                <a:gd name="T110" fmla="*/ 101 w 101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6">
                  <a:moveTo>
                    <a:pt x="73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39" y="11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1" y="26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3" y="49"/>
                  </a:lnTo>
                  <a:lnTo>
                    <a:pt x="3" y="56"/>
                  </a:lnTo>
                  <a:lnTo>
                    <a:pt x="7" y="64"/>
                  </a:lnTo>
                  <a:lnTo>
                    <a:pt x="11" y="73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0" y="86"/>
                  </a:lnTo>
                  <a:lnTo>
                    <a:pt x="37" y="83"/>
                  </a:lnTo>
                  <a:lnTo>
                    <a:pt x="45" y="81"/>
                  </a:lnTo>
                  <a:lnTo>
                    <a:pt x="49" y="79"/>
                  </a:lnTo>
                  <a:lnTo>
                    <a:pt x="56" y="77"/>
                  </a:lnTo>
                  <a:lnTo>
                    <a:pt x="62" y="73"/>
                  </a:lnTo>
                  <a:lnTo>
                    <a:pt x="69" y="71"/>
                  </a:lnTo>
                  <a:lnTo>
                    <a:pt x="79" y="64"/>
                  </a:lnTo>
                  <a:lnTo>
                    <a:pt x="88" y="60"/>
                  </a:lnTo>
                  <a:lnTo>
                    <a:pt x="96" y="54"/>
                  </a:lnTo>
                  <a:lnTo>
                    <a:pt x="101" y="51"/>
                  </a:lnTo>
                  <a:lnTo>
                    <a:pt x="99" y="45"/>
                  </a:lnTo>
                  <a:lnTo>
                    <a:pt x="99" y="41"/>
                  </a:lnTo>
                  <a:lnTo>
                    <a:pt x="99" y="34"/>
                  </a:lnTo>
                  <a:lnTo>
                    <a:pt x="96" y="28"/>
                  </a:lnTo>
                  <a:lnTo>
                    <a:pt x="92" y="22"/>
                  </a:lnTo>
                  <a:lnTo>
                    <a:pt x="90" y="17"/>
                  </a:lnTo>
                  <a:lnTo>
                    <a:pt x="86" y="13"/>
                  </a:lnTo>
                  <a:lnTo>
                    <a:pt x="82" y="11"/>
                  </a:lnTo>
                  <a:lnTo>
                    <a:pt x="77" y="11"/>
                  </a:lnTo>
                  <a:lnTo>
                    <a:pt x="77" y="15"/>
                  </a:lnTo>
                  <a:lnTo>
                    <a:pt x="77" y="20"/>
                  </a:lnTo>
                  <a:lnTo>
                    <a:pt x="79" y="24"/>
                  </a:lnTo>
                  <a:lnTo>
                    <a:pt x="79" y="30"/>
                  </a:lnTo>
                  <a:lnTo>
                    <a:pt x="82" y="37"/>
                  </a:lnTo>
                  <a:lnTo>
                    <a:pt x="84" y="41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51"/>
                  </a:lnTo>
                  <a:lnTo>
                    <a:pt x="69" y="56"/>
                  </a:lnTo>
                  <a:lnTo>
                    <a:pt x="62" y="62"/>
                  </a:lnTo>
                  <a:lnTo>
                    <a:pt x="52" y="66"/>
                  </a:lnTo>
                  <a:lnTo>
                    <a:pt x="43" y="71"/>
                  </a:lnTo>
                  <a:lnTo>
                    <a:pt x="37" y="73"/>
                  </a:lnTo>
                  <a:lnTo>
                    <a:pt x="35" y="75"/>
                  </a:lnTo>
                  <a:lnTo>
                    <a:pt x="28" y="69"/>
                  </a:lnTo>
                  <a:lnTo>
                    <a:pt x="22" y="60"/>
                  </a:lnTo>
                  <a:lnTo>
                    <a:pt x="15" y="49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22" y="37"/>
                  </a:lnTo>
                  <a:lnTo>
                    <a:pt x="30" y="30"/>
                  </a:lnTo>
                  <a:lnTo>
                    <a:pt x="39" y="28"/>
                  </a:lnTo>
                  <a:lnTo>
                    <a:pt x="47" y="24"/>
                  </a:lnTo>
                  <a:lnTo>
                    <a:pt x="56" y="20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1" y="13"/>
                  </a:lnTo>
                  <a:lnTo>
                    <a:pt x="77" y="9"/>
                  </a:lnTo>
                  <a:lnTo>
                    <a:pt x="77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6" name="Freeform 416"/>
            <p:cNvSpPr>
              <a:spLocks/>
            </p:cNvSpPr>
            <p:nvPr/>
          </p:nvSpPr>
          <p:spPr bwMode="auto">
            <a:xfrm>
              <a:off x="5336" y="1416"/>
              <a:ext cx="10" cy="18"/>
            </a:xfrm>
            <a:custGeom>
              <a:avLst/>
              <a:gdLst>
                <a:gd name="T0" fmla="*/ 2 w 43"/>
                <a:gd name="T1" fmla="*/ 0 h 74"/>
                <a:gd name="T2" fmla="*/ 2 w 43"/>
                <a:gd name="T3" fmla="*/ 0 h 74"/>
                <a:gd name="T4" fmla="*/ 2 w 43"/>
                <a:gd name="T5" fmla="*/ 0 h 74"/>
                <a:gd name="T6" fmla="*/ 2 w 43"/>
                <a:gd name="T7" fmla="*/ 0 h 74"/>
                <a:gd name="T8" fmla="*/ 1 w 43"/>
                <a:gd name="T9" fmla="*/ 1 h 74"/>
                <a:gd name="T10" fmla="*/ 1 w 43"/>
                <a:gd name="T11" fmla="*/ 1 h 74"/>
                <a:gd name="T12" fmla="*/ 0 w 43"/>
                <a:gd name="T13" fmla="*/ 1 h 74"/>
                <a:gd name="T14" fmla="*/ 0 w 43"/>
                <a:gd name="T15" fmla="*/ 1 h 74"/>
                <a:gd name="T16" fmla="*/ 0 w 43"/>
                <a:gd name="T17" fmla="*/ 2 h 74"/>
                <a:gd name="T18" fmla="*/ 0 w 43"/>
                <a:gd name="T19" fmla="*/ 2 h 74"/>
                <a:gd name="T20" fmla="*/ 0 w 43"/>
                <a:gd name="T21" fmla="*/ 2 h 74"/>
                <a:gd name="T22" fmla="*/ 0 w 43"/>
                <a:gd name="T23" fmla="*/ 3 h 74"/>
                <a:gd name="T24" fmla="*/ 0 w 43"/>
                <a:gd name="T25" fmla="*/ 3 h 74"/>
                <a:gd name="T26" fmla="*/ 1 w 43"/>
                <a:gd name="T27" fmla="*/ 4 h 74"/>
                <a:gd name="T28" fmla="*/ 1 w 43"/>
                <a:gd name="T29" fmla="*/ 4 h 74"/>
                <a:gd name="T30" fmla="*/ 1 w 43"/>
                <a:gd name="T31" fmla="*/ 4 h 74"/>
                <a:gd name="T32" fmla="*/ 1 w 43"/>
                <a:gd name="T33" fmla="*/ 4 h 74"/>
                <a:gd name="T34" fmla="*/ 2 w 43"/>
                <a:gd name="T35" fmla="*/ 4 h 74"/>
                <a:gd name="T36" fmla="*/ 1 w 43"/>
                <a:gd name="T37" fmla="*/ 3 h 74"/>
                <a:gd name="T38" fmla="*/ 1 w 43"/>
                <a:gd name="T39" fmla="*/ 3 h 74"/>
                <a:gd name="T40" fmla="*/ 1 w 43"/>
                <a:gd name="T41" fmla="*/ 2 h 74"/>
                <a:gd name="T42" fmla="*/ 1 w 43"/>
                <a:gd name="T43" fmla="*/ 2 h 74"/>
                <a:gd name="T44" fmla="*/ 1 w 43"/>
                <a:gd name="T45" fmla="*/ 2 h 74"/>
                <a:gd name="T46" fmla="*/ 2 w 43"/>
                <a:gd name="T47" fmla="*/ 1 h 74"/>
                <a:gd name="T48" fmla="*/ 2 w 43"/>
                <a:gd name="T49" fmla="*/ 1 h 74"/>
                <a:gd name="T50" fmla="*/ 2 w 43"/>
                <a:gd name="T51" fmla="*/ 1 h 74"/>
                <a:gd name="T52" fmla="*/ 2 w 43"/>
                <a:gd name="T53" fmla="*/ 0 h 74"/>
                <a:gd name="T54" fmla="*/ 2 w 43"/>
                <a:gd name="T55" fmla="*/ 0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4"/>
                <a:gd name="T86" fmla="*/ 43 w 43"/>
                <a:gd name="T87" fmla="*/ 74 h 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4">
                  <a:moveTo>
                    <a:pt x="43" y="0"/>
                  </a:moveTo>
                  <a:lnTo>
                    <a:pt x="40" y="0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1" y="12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8" y="55"/>
                  </a:lnTo>
                  <a:lnTo>
                    <a:pt x="13" y="62"/>
                  </a:lnTo>
                  <a:lnTo>
                    <a:pt x="17" y="68"/>
                  </a:lnTo>
                  <a:lnTo>
                    <a:pt x="19" y="72"/>
                  </a:lnTo>
                  <a:lnTo>
                    <a:pt x="21" y="74"/>
                  </a:lnTo>
                  <a:lnTo>
                    <a:pt x="28" y="64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0"/>
                  </a:lnTo>
                  <a:lnTo>
                    <a:pt x="28" y="23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7" name="Freeform 417"/>
            <p:cNvSpPr>
              <a:spLocks/>
            </p:cNvSpPr>
            <p:nvPr/>
          </p:nvSpPr>
          <p:spPr bwMode="auto">
            <a:xfrm>
              <a:off x="5200" y="1162"/>
              <a:ext cx="24" cy="16"/>
            </a:xfrm>
            <a:custGeom>
              <a:avLst/>
              <a:gdLst>
                <a:gd name="T0" fmla="*/ 4 w 102"/>
                <a:gd name="T1" fmla="*/ 2 h 66"/>
                <a:gd name="T2" fmla="*/ 5 w 102"/>
                <a:gd name="T3" fmla="*/ 2 h 66"/>
                <a:gd name="T4" fmla="*/ 5 w 102"/>
                <a:gd name="T5" fmla="*/ 2 h 66"/>
                <a:gd name="T6" fmla="*/ 5 w 102"/>
                <a:gd name="T7" fmla="*/ 2 h 66"/>
                <a:gd name="T8" fmla="*/ 6 w 102"/>
                <a:gd name="T9" fmla="*/ 2 h 66"/>
                <a:gd name="T10" fmla="*/ 6 w 102"/>
                <a:gd name="T11" fmla="*/ 1 h 66"/>
                <a:gd name="T12" fmla="*/ 6 w 102"/>
                <a:gd name="T13" fmla="*/ 1 h 66"/>
                <a:gd name="T14" fmla="*/ 6 w 102"/>
                <a:gd name="T15" fmla="*/ 0 h 66"/>
                <a:gd name="T16" fmla="*/ 5 w 102"/>
                <a:gd name="T17" fmla="*/ 0 h 66"/>
                <a:gd name="T18" fmla="*/ 5 w 102"/>
                <a:gd name="T19" fmla="*/ 0 h 66"/>
                <a:gd name="T20" fmla="*/ 4 w 102"/>
                <a:gd name="T21" fmla="*/ 0 h 66"/>
                <a:gd name="T22" fmla="*/ 4 w 102"/>
                <a:gd name="T23" fmla="*/ 0 h 66"/>
                <a:gd name="T24" fmla="*/ 4 w 102"/>
                <a:gd name="T25" fmla="*/ 0 h 66"/>
                <a:gd name="T26" fmla="*/ 3 w 102"/>
                <a:gd name="T27" fmla="*/ 0 h 66"/>
                <a:gd name="T28" fmla="*/ 3 w 102"/>
                <a:gd name="T29" fmla="*/ 0 h 66"/>
                <a:gd name="T30" fmla="*/ 2 w 102"/>
                <a:gd name="T31" fmla="*/ 0 h 66"/>
                <a:gd name="T32" fmla="*/ 2 w 102"/>
                <a:gd name="T33" fmla="*/ 1 h 66"/>
                <a:gd name="T34" fmla="*/ 1 w 102"/>
                <a:gd name="T35" fmla="*/ 1 h 66"/>
                <a:gd name="T36" fmla="*/ 1 w 102"/>
                <a:gd name="T37" fmla="*/ 1 h 66"/>
                <a:gd name="T38" fmla="*/ 1 w 102"/>
                <a:gd name="T39" fmla="*/ 1 h 66"/>
                <a:gd name="T40" fmla="*/ 0 w 102"/>
                <a:gd name="T41" fmla="*/ 2 h 66"/>
                <a:gd name="T42" fmla="*/ 0 w 102"/>
                <a:gd name="T43" fmla="*/ 2 h 66"/>
                <a:gd name="T44" fmla="*/ 0 w 102"/>
                <a:gd name="T45" fmla="*/ 3 h 66"/>
                <a:gd name="T46" fmla="*/ 0 w 102"/>
                <a:gd name="T47" fmla="*/ 3 h 66"/>
                <a:gd name="T48" fmla="*/ 1 w 102"/>
                <a:gd name="T49" fmla="*/ 4 h 66"/>
                <a:gd name="T50" fmla="*/ 2 w 102"/>
                <a:gd name="T51" fmla="*/ 4 h 66"/>
                <a:gd name="T52" fmla="*/ 2 w 102"/>
                <a:gd name="T53" fmla="*/ 4 h 66"/>
                <a:gd name="T54" fmla="*/ 3 w 102"/>
                <a:gd name="T55" fmla="*/ 4 h 66"/>
                <a:gd name="T56" fmla="*/ 3 w 102"/>
                <a:gd name="T57" fmla="*/ 4 h 66"/>
                <a:gd name="T58" fmla="*/ 3 w 102"/>
                <a:gd name="T59" fmla="*/ 3 h 66"/>
                <a:gd name="T60" fmla="*/ 3 w 102"/>
                <a:gd name="T61" fmla="*/ 3 h 66"/>
                <a:gd name="T62" fmla="*/ 3 w 102"/>
                <a:gd name="T63" fmla="*/ 3 h 66"/>
                <a:gd name="T64" fmla="*/ 3 w 102"/>
                <a:gd name="T65" fmla="*/ 3 h 66"/>
                <a:gd name="T66" fmla="*/ 2 w 102"/>
                <a:gd name="T67" fmla="*/ 3 h 66"/>
                <a:gd name="T68" fmla="*/ 2 w 102"/>
                <a:gd name="T69" fmla="*/ 3 h 66"/>
                <a:gd name="T70" fmla="*/ 2 w 102"/>
                <a:gd name="T71" fmla="*/ 3 h 66"/>
                <a:gd name="T72" fmla="*/ 1 w 102"/>
                <a:gd name="T73" fmla="*/ 3 h 66"/>
                <a:gd name="T74" fmla="*/ 1 w 102"/>
                <a:gd name="T75" fmla="*/ 3 h 66"/>
                <a:gd name="T76" fmla="*/ 1 w 102"/>
                <a:gd name="T77" fmla="*/ 3 h 66"/>
                <a:gd name="T78" fmla="*/ 1 w 102"/>
                <a:gd name="T79" fmla="*/ 2 h 66"/>
                <a:gd name="T80" fmla="*/ 1 w 102"/>
                <a:gd name="T81" fmla="*/ 2 h 66"/>
                <a:gd name="T82" fmla="*/ 1 w 102"/>
                <a:gd name="T83" fmla="*/ 2 h 66"/>
                <a:gd name="T84" fmla="*/ 2 w 102"/>
                <a:gd name="T85" fmla="*/ 2 h 66"/>
                <a:gd name="T86" fmla="*/ 2 w 102"/>
                <a:gd name="T87" fmla="*/ 1 h 66"/>
                <a:gd name="T88" fmla="*/ 2 w 102"/>
                <a:gd name="T89" fmla="*/ 1 h 66"/>
                <a:gd name="T90" fmla="*/ 3 w 102"/>
                <a:gd name="T91" fmla="*/ 1 h 66"/>
                <a:gd name="T92" fmla="*/ 3 w 102"/>
                <a:gd name="T93" fmla="*/ 1 h 66"/>
                <a:gd name="T94" fmla="*/ 3 w 102"/>
                <a:gd name="T95" fmla="*/ 0 h 66"/>
                <a:gd name="T96" fmla="*/ 4 w 102"/>
                <a:gd name="T97" fmla="*/ 0 h 66"/>
                <a:gd name="T98" fmla="*/ 4 w 102"/>
                <a:gd name="T99" fmla="*/ 0 h 66"/>
                <a:gd name="T100" fmla="*/ 4 w 102"/>
                <a:gd name="T101" fmla="*/ 0 h 66"/>
                <a:gd name="T102" fmla="*/ 4 w 102"/>
                <a:gd name="T103" fmla="*/ 0 h 66"/>
                <a:gd name="T104" fmla="*/ 5 w 102"/>
                <a:gd name="T105" fmla="*/ 0 h 66"/>
                <a:gd name="T106" fmla="*/ 5 w 102"/>
                <a:gd name="T107" fmla="*/ 1 h 66"/>
                <a:gd name="T108" fmla="*/ 5 w 102"/>
                <a:gd name="T109" fmla="*/ 1 h 66"/>
                <a:gd name="T110" fmla="*/ 5 w 102"/>
                <a:gd name="T111" fmla="*/ 1 h 66"/>
                <a:gd name="T112" fmla="*/ 5 w 102"/>
                <a:gd name="T113" fmla="*/ 1 h 66"/>
                <a:gd name="T114" fmla="*/ 4 w 102"/>
                <a:gd name="T115" fmla="*/ 2 h 66"/>
                <a:gd name="T116" fmla="*/ 4 w 102"/>
                <a:gd name="T117" fmla="*/ 2 h 66"/>
                <a:gd name="T118" fmla="*/ 4 w 102"/>
                <a:gd name="T119" fmla="*/ 2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66"/>
                <a:gd name="T182" fmla="*/ 102 w 102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66">
                  <a:moveTo>
                    <a:pt x="81" y="42"/>
                  </a:moveTo>
                  <a:lnTo>
                    <a:pt x="83" y="42"/>
                  </a:lnTo>
                  <a:lnTo>
                    <a:pt x="90" y="42"/>
                  </a:lnTo>
                  <a:lnTo>
                    <a:pt x="94" y="36"/>
                  </a:lnTo>
                  <a:lnTo>
                    <a:pt x="100" y="32"/>
                  </a:lnTo>
                  <a:lnTo>
                    <a:pt x="102" y="23"/>
                  </a:lnTo>
                  <a:lnTo>
                    <a:pt x="102" y="15"/>
                  </a:lnTo>
                  <a:lnTo>
                    <a:pt x="100" y="8"/>
                  </a:lnTo>
                  <a:lnTo>
                    <a:pt x="96" y="4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0" y="8"/>
                  </a:lnTo>
                  <a:lnTo>
                    <a:pt x="32" y="13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6" y="32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8" y="57"/>
                  </a:lnTo>
                  <a:lnTo>
                    <a:pt x="17" y="64"/>
                  </a:lnTo>
                  <a:lnTo>
                    <a:pt x="28" y="64"/>
                  </a:lnTo>
                  <a:lnTo>
                    <a:pt x="36" y="66"/>
                  </a:lnTo>
                  <a:lnTo>
                    <a:pt x="45" y="64"/>
                  </a:lnTo>
                  <a:lnTo>
                    <a:pt x="51" y="62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49" y="55"/>
                  </a:lnTo>
                  <a:lnTo>
                    <a:pt x="43" y="55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5" y="57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15" y="42"/>
                  </a:lnTo>
                  <a:lnTo>
                    <a:pt x="19" y="36"/>
                  </a:lnTo>
                  <a:lnTo>
                    <a:pt x="23" y="32"/>
                  </a:lnTo>
                  <a:lnTo>
                    <a:pt x="28" y="27"/>
                  </a:lnTo>
                  <a:lnTo>
                    <a:pt x="34" y="25"/>
                  </a:lnTo>
                  <a:lnTo>
                    <a:pt x="40" y="21"/>
                  </a:lnTo>
                  <a:lnTo>
                    <a:pt x="47" y="17"/>
                  </a:lnTo>
                  <a:lnTo>
                    <a:pt x="53" y="15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70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5" y="10"/>
                  </a:lnTo>
                  <a:lnTo>
                    <a:pt x="90" y="13"/>
                  </a:lnTo>
                  <a:lnTo>
                    <a:pt x="92" y="17"/>
                  </a:lnTo>
                  <a:lnTo>
                    <a:pt x="90" y="21"/>
                  </a:lnTo>
                  <a:lnTo>
                    <a:pt x="87" y="25"/>
                  </a:lnTo>
                  <a:lnTo>
                    <a:pt x="81" y="34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8" name="Freeform 418"/>
            <p:cNvSpPr>
              <a:spLocks/>
            </p:cNvSpPr>
            <p:nvPr/>
          </p:nvSpPr>
          <p:spPr bwMode="auto">
            <a:xfrm>
              <a:off x="5213" y="1170"/>
              <a:ext cx="34" cy="64"/>
            </a:xfrm>
            <a:custGeom>
              <a:avLst/>
              <a:gdLst>
                <a:gd name="T0" fmla="*/ 6 w 143"/>
                <a:gd name="T1" fmla="*/ 15 h 269"/>
                <a:gd name="T2" fmla="*/ 5 w 143"/>
                <a:gd name="T3" fmla="*/ 14 h 269"/>
                <a:gd name="T4" fmla="*/ 5 w 143"/>
                <a:gd name="T5" fmla="*/ 12 h 269"/>
                <a:gd name="T6" fmla="*/ 4 w 143"/>
                <a:gd name="T7" fmla="*/ 10 h 269"/>
                <a:gd name="T8" fmla="*/ 4 w 143"/>
                <a:gd name="T9" fmla="*/ 10 h 269"/>
                <a:gd name="T10" fmla="*/ 3 w 143"/>
                <a:gd name="T11" fmla="*/ 8 h 269"/>
                <a:gd name="T12" fmla="*/ 2 w 143"/>
                <a:gd name="T13" fmla="*/ 7 h 269"/>
                <a:gd name="T14" fmla="*/ 2 w 143"/>
                <a:gd name="T15" fmla="*/ 6 h 269"/>
                <a:gd name="T16" fmla="*/ 1 w 143"/>
                <a:gd name="T17" fmla="*/ 5 h 269"/>
                <a:gd name="T18" fmla="*/ 1 w 143"/>
                <a:gd name="T19" fmla="*/ 3 h 269"/>
                <a:gd name="T20" fmla="*/ 0 w 143"/>
                <a:gd name="T21" fmla="*/ 2 h 269"/>
                <a:gd name="T22" fmla="*/ 0 w 143"/>
                <a:gd name="T23" fmla="*/ 1 h 269"/>
                <a:gd name="T24" fmla="*/ 0 w 143"/>
                <a:gd name="T25" fmla="*/ 0 h 269"/>
                <a:gd name="T26" fmla="*/ 1 w 143"/>
                <a:gd name="T27" fmla="*/ 1 h 269"/>
                <a:gd name="T28" fmla="*/ 2 w 143"/>
                <a:gd name="T29" fmla="*/ 1 h 269"/>
                <a:gd name="T30" fmla="*/ 2 w 143"/>
                <a:gd name="T31" fmla="*/ 2 h 269"/>
                <a:gd name="T32" fmla="*/ 3 w 143"/>
                <a:gd name="T33" fmla="*/ 4 h 269"/>
                <a:gd name="T34" fmla="*/ 4 w 143"/>
                <a:gd name="T35" fmla="*/ 5 h 269"/>
                <a:gd name="T36" fmla="*/ 5 w 143"/>
                <a:gd name="T37" fmla="*/ 7 h 269"/>
                <a:gd name="T38" fmla="*/ 6 w 143"/>
                <a:gd name="T39" fmla="*/ 9 h 269"/>
                <a:gd name="T40" fmla="*/ 6 w 143"/>
                <a:gd name="T41" fmla="*/ 10 h 269"/>
                <a:gd name="T42" fmla="*/ 7 w 143"/>
                <a:gd name="T43" fmla="*/ 12 h 269"/>
                <a:gd name="T44" fmla="*/ 8 w 143"/>
                <a:gd name="T45" fmla="*/ 13 h 269"/>
                <a:gd name="T46" fmla="*/ 8 w 143"/>
                <a:gd name="T47" fmla="*/ 14 h 269"/>
                <a:gd name="T48" fmla="*/ 8 w 143"/>
                <a:gd name="T49" fmla="*/ 15 h 269"/>
                <a:gd name="T50" fmla="*/ 7 w 143"/>
                <a:gd name="T51" fmla="*/ 13 h 269"/>
                <a:gd name="T52" fmla="*/ 6 w 143"/>
                <a:gd name="T53" fmla="*/ 12 h 269"/>
                <a:gd name="T54" fmla="*/ 6 w 143"/>
                <a:gd name="T55" fmla="*/ 10 h 269"/>
                <a:gd name="T56" fmla="*/ 5 w 143"/>
                <a:gd name="T57" fmla="*/ 9 h 269"/>
                <a:gd name="T58" fmla="*/ 4 w 143"/>
                <a:gd name="T59" fmla="*/ 7 h 269"/>
                <a:gd name="T60" fmla="*/ 4 w 143"/>
                <a:gd name="T61" fmla="*/ 6 h 269"/>
                <a:gd name="T62" fmla="*/ 3 w 143"/>
                <a:gd name="T63" fmla="*/ 5 h 269"/>
                <a:gd name="T64" fmla="*/ 2 w 143"/>
                <a:gd name="T65" fmla="*/ 3 h 269"/>
                <a:gd name="T66" fmla="*/ 1 w 143"/>
                <a:gd name="T67" fmla="*/ 2 h 269"/>
                <a:gd name="T68" fmla="*/ 1 w 143"/>
                <a:gd name="T69" fmla="*/ 1 h 269"/>
                <a:gd name="T70" fmla="*/ 1 w 143"/>
                <a:gd name="T71" fmla="*/ 3 h 269"/>
                <a:gd name="T72" fmla="*/ 2 w 143"/>
                <a:gd name="T73" fmla="*/ 4 h 269"/>
                <a:gd name="T74" fmla="*/ 2 w 143"/>
                <a:gd name="T75" fmla="*/ 5 h 269"/>
                <a:gd name="T76" fmla="*/ 3 w 143"/>
                <a:gd name="T77" fmla="*/ 7 h 269"/>
                <a:gd name="T78" fmla="*/ 4 w 143"/>
                <a:gd name="T79" fmla="*/ 8 h 269"/>
                <a:gd name="T80" fmla="*/ 4 w 143"/>
                <a:gd name="T81" fmla="*/ 10 h 269"/>
                <a:gd name="T82" fmla="*/ 5 w 143"/>
                <a:gd name="T83" fmla="*/ 11 h 269"/>
                <a:gd name="T84" fmla="*/ 5 w 143"/>
                <a:gd name="T85" fmla="*/ 12 h 269"/>
                <a:gd name="T86" fmla="*/ 6 w 143"/>
                <a:gd name="T87" fmla="*/ 14 h 269"/>
                <a:gd name="T88" fmla="*/ 7 w 143"/>
                <a:gd name="T89" fmla="*/ 15 h 269"/>
                <a:gd name="T90" fmla="*/ 6 w 143"/>
                <a:gd name="T91" fmla="*/ 1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269"/>
                <a:gd name="T140" fmla="*/ 143 w 143"/>
                <a:gd name="T141" fmla="*/ 269 h 2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269">
                  <a:moveTo>
                    <a:pt x="107" y="269"/>
                  </a:moveTo>
                  <a:lnTo>
                    <a:pt x="105" y="266"/>
                  </a:lnTo>
                  <a:lnTo>
                    <a:pt x="103" y="258"/>
                  </a:lnTo>
                  <a:lnTo>
                    <a:pt x="99" y="252"/>
                  </a:lnTo>
                  <a:lnTo>
                    <a:pt x="97" y="245"/>
                  </a:lnTo>
                  <a:lnTo>
                    <a:pt x="92" y="239"/>
                  </a:lnTo>
                  <a:lnTo>
                    <a:pt x="90" y="230"/>
                  </a:lnTo>
                  <a:lnTo>
                    <a:pt x="84" y="222"/>
                  </a:lnTo>
                  <a:lnTo>
                    <a:pt x="79" y="211"/>
                  </a:lnTo>
                  <a:lnTo>
                    <a:pt x="77" y="200"/>
                  </a:lnTo>
                  <a:lnTo>
                    <a:pt x="73" y="190"/>
                  </a:lnTo>
                  <a:lnTo>
                    <a:pt x="69" y="185"/>
                  </a:lnTo>
                  <a:lnTo>
                    <a:pt x="67" y="179"/>
                  </a:lnTo>
                  <a:lnTo>
                    <a:pt x="65" y="173"/>
                  </a:lnTo>
                  <a:lnTo>
                    <a:pt x="62" y="168"/>
                  </a:lnTo>
                  <a:lnTo>
                    <a:pt x="56" y="156"/>
                  </a:lnTo>
                  <a:lnTo>
                    <a:pt x="52" y="147"/>
                  </a:lnTo>
                  <a:lnTo>
                    <a:pt x="50" y="141"/>
                  </a:lnTo>
                  <a:lnTo>
                    <a:pt x="45" y="134"/>
                  </a:lnTo>
                  <a:lnTo>
                    <a:pt x="43" y="128"/>
                  </a:lnTo>
                  <a:lnTo>
                    <a:pt x="41" y="121"/>
                  </a:lnTo>
                  <a:lnTo>
                    <a:pt x="39" y="117"/>
                  </a:lnTo>
                  <a:lnTo>
                    <a:pt x="37" y="111"/>
                  </a:lnTo>
                  <a:lnTo>
                    <a:pt x="35" y="104"/>
                  </a:lnTo>
                  <a:lnTo>
                    <a:pt x="33" y="100"/>
                  </a:lnTo>
                  <a:lnTo>
                    <a:pt x="26" y="87"/>
                  </a:lnTo>
                  <a:lnTo>
                    <a:pt x="22" y="79"/>
                  </a:lnTo>
                  <a:lnTo>
                    <a:pt x="18" y="68"/>
                  </a:lnTo>
                  <a:lnTo>
                    <a:pt x="15" y="60"/>
                  </a:lnTo>
                  <a:lnTo>
                    <a:pt x="11" y="49"/>
                  </a:lnTo>
                  <a:lnTo>
                    <a:pt x="7" y="43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22" y="11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3" y="25"/>
                  </a:lnTo>
                  <a:lnTo>
                    <a:pt x="37" y="30"/>
                  </a:lnTo>
                  <a:lnTo>
                    <a:pt x="39" y="36"/>
                  </a:lnTo>
                  <a:lnTo>
                    <a:pt x="43" y="43"/>
                  </a:lnTo>
                  <a:lnTo>
                    <a:pt x="45" y="49"/>
                  </a:lnTo>
                  <a:lnTo>
                    <a:pt x="50" y="57"/>
                  </a:lnTo>
                  <a:lnTo>
                    <a:pt x="54" y="66"/>
                  </a:lnTo>
                  <a:lnTo>
                    <a:pt x="58" y="75"/>
                  </a:lnTo>
                  <a:lnTo>
                    <a:pt x="62" y="85"/>
                  </a:lnTo>
                  <a:lnTo>
                    <a:pt x="67" y="94"/>
                  </a:lnTo>
                  <a:lnTo>
                    <a:pt x="73" y="104"/>
                  </a:lnTo>
                  <a:lnTo>
                    <a:pt x="77" y="113"/>
                  </a:lnTo>
                  <a:lnTo>
                    <a:pt x="82" y="124"/>
                  </a:lnTo>
                  <a:lnTo>
                    <a:pt x="88" y="134"/>
                  </a:lnTo>
                  <a:lnTo>
                    <a:pt x="94" y="145"/>
                  </a:lnTo>
                  <a:lnTo>
                    <a:pt x="99" y="156"/>
                  </a:lnTo>
                  <a:lnTo>
                    <a:pt x="103" y="164"/>
                  </a:lnTo>
                  <a:lnTo>
                    <a:pt x="107" y="173"/>
                  </a:lnTo>
                  <a:lnTo>
                    <a:pt x="111" y="183"/>
                  </a:lnTo>
                  <a:lnTo>
                    <a:pt x="116" y="192"/>
                  </a:lnTo>
                  <a:lnTo>
                    <a:pt x="120" y="200"/>
                  </a:lnTo>
                  <a:lnTo>
                    <a:pt x="124" y="209"/>
                  </a:lnTo>
                  <a:lnTo>
                    <a:pt x="129" y="217"/>
                  </a:lnTo>
                  <a:lnTo>
                    <a:pt x="131" y="224"/>
                  </a:lnTo>
                  <a:lnTo>
                    <a:pt x="135" y="230"/>
                  </a:lnTo>
                  <a:lnTo>
                    <a:pt x="137" y="235"/>
                  </a:lnTo>
                  <a:lnTo>
                    <a:pt x="139" y="241"/>
                  </a:lnTo>
                  <a:lnTo>
                    <a:pt x="143" y="247"/>
                  </a:lnTo>
                  <a:lnTo>
                    <a:pt x="143" y="252"/>
                  </a:lnTo>
                  <a:lnTo>
                    <a:pt x="137" y="260"/>
                  </a:lnTo>
                  <a:lnTo>
                    <a:pt x="135" y="258"/>
                  </a:lnTo>
                  <a:lnTo>
                    <a:pt x="131" y="249"/>
                  </a:lnTo>
                  <a:lnTo>
                    <a:pt x="129" y="243"/>
                  </a:lnTo>
                  <a:lnTo>
                    <a:pt x="124" y="237"/>
                  </a:lnTo>
                  <a:lnTo>
                    <a:pt x="122" y="230"/>
                  </a:lnTo>
                  <a:lnTo>
                    <a:pt x="118" y="224"/>
                  </a:lnTo>
                  <a:lnTo>
                    <a:pt x="114" y="213"/>
                  </a:lnTo>
                  <a:lnTo>
                    <a:pt x="109" y="205"/>
                  </a:lnTo>
                  <a:lnTo>
                    <a:pt x="105" y="194"/>
                  </a:lnTo>
                  <a:lnTo>
                    <a:pt x="101" y="185"/>
                  </a:lnTo>
                  <a:lnTo>
                    <a:pt x="97" y="173"/>
                  </a:lnTo>
                  <a:lnTo>
                    <a:pt x="90" y="162"/>
                  </a:lnTo>
                  <a:lnTo>
                    <a:pt x="86" y="153"/>
                  </a:lnTo>
                  <a:lnTo>
                    <a:pt x="82" y="143"/>
                  </a:lnTo>
                  <a:lnTo>
                    <a:pt x="77" y="136"/>
                  </a:lnTo>
                  <a:lnTo>
                    <a:pt x="75" y="130"/>
                  </a:lnTo>
                  <a:lnTo>
                    <a:pt x="73" y="124"/>
                  </a:lnTo>
                  <a:lnTo>
                    <a:pt x="71" y="119"/>
                  </a:lnTo>
                  <a:lnTo>
                    <a:pt x="65" y="109"/>
                  </a:lnTo>
                  <a:lnTo>
                    <a:pt x="60" y="98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3" y="68"/>
                  </a:lnTo>
                  <a:lnTo>
                    <a:pt x="39" y="60"/>
                  </a:lnTo>
                  <a:lnTo>
                    <a:pt x="35" y="51"/>
                  </a:lnTo>
                  <a:lnTo>
                    <a:pt x="30" y="45"/>
                  </a:lnTo>
                  <a:lnTo>
                    <a:pt x="28" y="38"/>
                  </a:lnTo>
                  <a:lnTo>
                    <a:pt x="26" y="34"/>
                  </a:lnTo>
                  <a:lnTo>
                    <a:pt x="20" y="25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8" y="32"/>
                  </a:lnTo>
                  <a:lnTo>
                    <a:pt x="18" y="38"/>
                  </a:lnTo>
                  <a:lnTo>
                    <a:pt x="20" y="45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30" y="68"/>
                  </a:lnTo>
                  <a:lnTo>
                    <a:pt x="35" y="79"/>
                  </a:lnTo>
                  <a:lnTo>
                    <a:pt x="39" y="87"/>
                  </a:lnTo>
                  <a:lnTo>
                    <a:pt x="43" y="98"/>
                  </a:lnTo>
                  <a:lnTo>
                    <a:pt x="47" y="109"/>
                  </a:lnTo>
                  <a:lnTo>
                    <a:pt x="52" y="119"/>
                  </a:lnTo>
                  <a:lnTo>
                    <a:pt x="54" y="126"/>
                  </a:lnTo>
                  <a:lnTo>
                    <a:pt x="56" y="132"/>
                  </a:lnTo>
                  <a:lnTo>
                    <a:pt x="60" y="139"/>
                  </a:lnTo>
                  <a:lnTo>
                    <a:pt x="62" y="145"/>
                  </a:lnTo>
                  <a:lnTo>
                    <a:pt x="67" y="156"/>
                  </a:lnTo>
                  <a:lnTo>
                    <a:pt x="73" y="166"/>
                  </a:lnTo>
                  <a:lnTo>
                    <a:pt x="75" y="171"/>
                  </a:lnTo>
                  <a:lnTo>
                    <a:pt x="77" y="177"/>
                  </a:lnTo>
                  <a:lnTo>
                    <a:pt x="79" y="183"/>
                  </a:lnTo>
                  <a:lnTo>
                    <a:pt x="82" y="190"/>
                  </a:lnTo>
                  <a:lnTo>
                    <a:pt x="86" y="198"/>
                  </a:lnTo>
                  <a:lnTo>
                    <a:pt x="92" y="209"/>
                  </a:lnTo>
                  <a:lnTo>
                    <a:pt x="97" y="220"/>
                  </a:lnTo>
                  <a:lnTo>
                    <a:pt x="101" y="228"/>
                  </a:lnTo>
                  <a:lnTo>
                    <a:pt x="105" y="235"/>
                  </a:lnTo>
                  <a:lnTo>
                    <a:pt x="109" y="243"/>
                  </a:lnTo>
                  <a:lnTo>
                    <a:pt x="111" y="249"/>
                  </a:lnTo>
                  <a:lnTo>
                    <a:pt x="116" y="256"/>
                  </a:lnTo>
                  <a:lnTo>
                    <a:pt x="118" y="264"/>
                  </a:lnTo>
                  <a:lnTo>
                    <a:pt x="120" y="266"/>
                  </a:lnTo>
                  <a:lnTo>
                    <a:pt x="107" y="269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89" name="Freeform 419"/>
            <p:cNvSpPr>
              <a:spLocks/>
            </p:cNvSpPr>
            <p:nvPr/>
          </p:nvSpPr>
          <p:spPr bwMode="auto">
            <a:xfrm>
              <a:off x="5257" y="1218"/>
              <a:ext cx="84" cy="55"/>
            </a:xfrm>
            <a:custGeom>
              <a:avLst/>
              <a:gdLst>
                <a:gd name="T0" fmla="*/ 3 w 354"/>
                <a:gd name="T1" fmla="*/ 3 h 230"/>
                <a:gd name="T2" fmla="*/ 5 w 354"/>
                <a:gd name="T3" fmla="*/ 2 h 230"/>
                <a:gd name="T4" fmla="*/ 7 w 354"/>
                <a:gd name="T5" fmla="*/ 1 h 230"/>
                <a:gd name="T6" fmla="*/ 8 w 354"/>
                <a:gd name="T7" fmla="*/ 1 h 230"/>
                <a:gd name="T8" fmla="*/ 10 w 354"/>
                <a:gd name="T9" fmla="*/ 0 h 230"/>
                <a:gd name="T10" fmla="*/ 11 w 354"/>
                <a:gd name="T11" fmla="*/ 0 h 230"/>
                <a:gd name="T12" fmla="*/ 13 w 354"/>
                <a:gd name="T13" fmla="*/ 0 h 230"/>
                <a:gd name="T14" fmla="*/ 14 w 354"/>
                <a:gd name="T15" fmla="*/ 0 h 230"/>
                <a:gd name="T16" fmla="*/ 17 w 354"/>
                <a:gd name="T17" fmla="*/ 0 h 230"/>
                <a:gd name="T18" fmla="*/ 19 w 354"/>
                <a:gd name="T19" fmla="*/ 2 h 230"/>
                <a:gd name="T20" fmla="*/ 20 w 354"/>
                <a:gd name="T21" fmla="*/ 4 h 230"/>
                <a:gd name="T22" fmla="*/ 20 w 354"/>
                <a:gd name="T23" fmla="*/ 6 h 230"/>
                <a:gd name="T24" fmla="*/ 19 w 354"/>
                <a:gd name="T25" fmla="*/ 7 h 230"/>
                <a:gd name="T26" fmla="*/ 18 w 354"/>
                <a:gd name="T27" fmla="*/ 9 h 230"/>
                <a:gd name="T28" fmla="*/ 17 w 354"/>
                <a:gd name="T29" fmla="*/ 10 h 230"/>
                <a:gd name="T30" fmla="*/ 15 w 354"/>
                <a:gd name="T31" fmla="*/ 11 h 230"/>
                <a:gd name="T32" fmla="*/ 13 w 354"/>
                <a:gd name="T33" fmla="*/ 12 h 230"/>
                <a:gd name="T34" fmla="*/ 10 w 354"/>
                <a:gd name="T35" fmla="*/ 13 h 230"/>
                <a:gd name="T36" fmla="*/ 8 w 354"/>
                <a:gd name="T37" fmla="*/ 13 h 230"/>
                <a:gd name="T38" fmla="*/ 6 w 354"/>
                <a:gd name="T39" fmla="*/ 13 h 230"/>
                <a:gd name="T40" fmla="*/ 5 w 354"/>
                <a:gd name="T41" fmla="*/ 13 h 230"/>
                <a:gd name="T42" fmla="*/ 3 w 354"/>
                <a:gd name="T43" fmla="*/ 13 h 230"/>
                <a:gd name="T44" fmla="*/ 2 w 354"/>
                <a:gd name="T45" fmla="*/ 13 h 230"/>
                <a:gd name="T46" fmla="*/ 0 w 354"/>
                <a:gd name="T47" fmla="*/ 12 h 230"/>
                <a:gd name="T48" fmla="*/ 0 w 354"/>
                <a:gd name="T49" fmla="*/ 11 h 230"/>
                <a:gd name="T50" fmla="*/ 2 w 354"/>
                <a:gd name="T51" fmla="*/ 12 h 230"/>
                <a:gd name="T52" fmla="*/ 4 w 354"/>
                <a:gd name="T53" fmla="*/ 12 h 230"/>
                <a:gd name="T54" fmla="*/ 5 w 354"/>
                <a:gd name="T55" fmla="*/ 12 h 230"/>
                <a:gd name="T56" fmla="*/ 7 w 354"/>
                <a:gd name="T57" fmla="*/ 12 h 230"/>
                <a:gd name="T58" fmla="*/ 8 w 354"/>
                <a:gd name="T59" fmla="*/ 12 h 230"/>
                <a:gd name="T60" fmla="*/ 10 w 354"/>
                <a:gd name="T61" fmla="*/ 12 h 230"/>
                <a:gd name="T62" fmla="*/ 11 w 354"/>
                <a:gd name="T63" fmla="*/ 12 h 230"/>
                <a:gd name="T64" fmla="*/ 13 w 354"/>
                <a:gd name="T65" fmla="*/ 11 h 230"/>
                <a:gd name="T66" fmla="*/ 14 w 354"/>
                <a:gd name="T67" fmla="*/ 11 h 230"/>
                <a:gd name="T68" fmla="*/ 17 w 354"/>
                <a:gd name="T69" fmla="*/ 9 h 230"/>
                <a:gd name="T70" fmla="*/ 18 w 354"/>
                <a:gd name="T71" fmla="*/ 8 h 230"/>
                <a:gd name="T72" fmla="*/ 19 w 354"/>
                <a:gd name="T73" fmla="*/ 6 h 230"/>
                <a:gd name="T74" fmla="*/ 19 w 354"/>
                <a:gd name="T75" fmla="*/ 4 h 230"/>
                <a:gd name="T76" fmla="*/ 18 w 354"/>
                <a:gd name="T77" fmla="*/ 2 h 230"/>
                <a:gd name="T78" fmla="*/ 16 w 354"/>
                <a:gd name="T79" fmla="*/ 1 h 230"/>
                <a:gd name="T80" fmla="*/ 15 w 354"/>
                <a:gd name="T81" fmla="*/ 1 h 230"/>
                <a:gd name="T82" fmla="*/ 13 w 354"/>
                <a:gd name="T83" fmla="*/ 1 h 230"/>
                <a:gd name="T84" fmla="*/ 12 w 354"/>
                <a:gd name="T85" fmla="*/ 1 h 230"/>
                <a:gd name="T86" fmla="*/ 10 w 354"/>
                <a:gd name="T87" fmla="*/ 1 h 230"/>
                <a:gd name="T88" fmla="*/ 8 w 354"/>
                <a:gd name="T89" fmla="*/ 2 h 230"/>
                <a:gd name="T90" fmla="*/ 7 w 354"/>
                <a:gd name="T91" fmla="*/ 2 h 230"/>
                <a:gd name="T92" fmla="*/ 5 w 354"/>
                <a:gd name="T93" fmla="*/ 3 h 230"/>
                <a:gd name="T94" fmla="*/ 3 w 354"/>
                <a:gd name="T95" fmla="*/ 4 h 230"/>
                <a:gd name="T96" fmla="*/ 2 w 354"/>
                <a:gd name="T97" fmla="*/ 6 h 230"/>
                <a:gd name="T98" fmla="*/ 1 w 354"/>
                <a:gd name="T99" fmla="*/ 6 h 230"/>
                <a:gd name="T100" fmla="*/ 2 w 354"/>
                <a:gd name="T101" fmla="*/ 4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"/>
                <a:gd name="T154" fmla="*/ 0 h 230"/>
                <a:gd name="T155" fmla="*/ 354 w 354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" h="230">
                  <a:moveTo>
                    <a:pt x="45" y="63"/>
                  </a:moveTo>
                  <a:lnTo>
                    <a:pt x="47" y="61"/>
                  </a:lnTo>
                  <a:lnTo>
                    <a:pt x="53" y="59"/>
                  </a:lnTo>
                  <a:lnTo>
                    <a:pt x="58" y="57"/>
                  </a:lnTo>
                  <a:lnTo>
                    <a:pt x="64" y="53"/>
                  </a:lnTo>
                  <a:lnTo>
                    <a:pt x="68" y="51"/>
                  </a:lnTo>
                  <a:lnTo>
                    <a:pt x="77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0" y="34"/>
                  </a:lnTo>
                  <a:lnTo>
                    <a:pt x="109" y="32"/>
                  </a:lnTo>
                  <a:lnTo>
                    <a:pt x="120" y="27"/>
                  </a:lnTo>
                  <a:lnTo>
                    <a:pt x="130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5" y="19"/>
                  </a:lnTo>
                  <a:lnTo>
                    <a:pt x="152" y="17"/>
                  </a:lnTo>
                  <a:lnTo>
                    <a:pt x="162" y="12"/>
                  </a:lnTo>
                  <a:lnTo>
                    <a:pt x="175" y="10"/>
                  </a:lnTo>
                  <a:lnTo>
                    <a:pt x="179" y="8"/>
                  </a:lnTo>
                  <a:lnTo>
                    <a:pt x="184" y="6"/>
                  </a:lnTo>
                  <a:lnTo>
                    <a:pt x="190" y="4"/>
                  </a:lnTo>
                  <a:lnTo>
                    <a:pt x="196" y="4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2"/>
                  </a:lnTo>
                  <a:lnTo>
                    <a:pt x="275" y="2"/>
                  </a:lnTo>
                  <a:lnTo>
                    <a:pt x="286" y="6"/>
                  </a:lnTo>
                  <a:lnTo>
                    <a:pt x="297" y="8"/>
                  </a:lnTo>
                  <a:lnTo>
                    <a:pt x="305" y="14"/>
                  </a:lnTo>
                  <a:lnTo>
                    <a:pt x="314" y="21"/>
                  </a:lnTo>
                  <a:lnTo>
                    <a:pt x="324" y="27"/>
                  </a:lnTo>
                  <a:lnTo>
                    <a:pt x="331" y="34"/>
                  </a:lnTo>
                  <a:lnTo>
                    <a:pt x="337" y="40"/>
                  </a:lnTo>
                  <a:lnTo>
                    <a:pt x="344" y="49"/>
                  </a:lnTo>
                  <a:lnTo>
                    <a:pt x="346" y="57"/>
                  </a:lnTo>
                  <a:lnTo>
                    <a:pt x="348" y="63"/>
                  </a:lnTo>
                  <a:lnTo>
                    <a:pt x="352" y="72"/>
                  </a:lnTo>
                  <a:lnTo>
                    <a:pt x="354" y="78"/>
                  </a:lnTo>
                  <a:lnTo>
                    <a:pt x="354" y="87"/>
                  </a:lnTo>
                  <a:lnTo>
                    <a:pt x="354" y="95"/>
                  </a:lnTo>
                  <a:lnTo>
                    <a:pt x="352" y="102"/>
                  </a:lnTo>
                  <a:lnTo>
                    <a:pt x="350" y="108"/>
                  </a:lnTo>
                  <a:lnTo>
                    <a:pt x="350" y="117"/>
                  </a:lnTo>
                  <a:lnTo>
                    <a:pt x="346" y="125"/>
                  </a:lnTo>
                  <a:lnTo>
                    <a:pt x="344" y="132"/>
                  </a:lnTo>
                  <a:lnTo>
                    <a:pt x="337" y="138"/>
                  </a:lnTo>
                  <a:lnTo>
                    <a:pt x="333" y="147"/>
                  </a:lnTo>
                  <a:lnTo>
                    <a:pt x="326" y="153"/>
                  </a:lnTo>
                  <a:lnTo>
                    <a:pt x="320" y="159"/>
                  </a:lnTo>
                  <a:lnTo>
                    <a:pt x="314" y="166"/>
                  </a:lnTo>
                  <a:lnTo>
                    <a:pt x="307" y="172"/>
                  </a:lnTo>
                  <a:lnTo>
                    <a:pt x="299" y="179"/>
                  </a:lnTo>
                  <a:lnTo>
                    <a:pt x="290" y="185"/>
                  </a:lnTo>
                  <a:lnTo>
                    <a:pt x="282" y="191"/>
                  </a:lnTo>
                  <a:lnTo>
                    <a:pt x="275" y="198"/>
                  </a:lnTo>
                  <a:lnTo>
                    <a:pt x="265" y="202"/>
                  </a:lnTo>
                  <a:lnTo>
                    <a:pt x="254" y="206"/>
                  </a:lnTo>
                  <a:lnTo>
                    <a:pt x="245" y="209"/>
                  </a:lnTo>
                  <a:lnTo>
                    <a:pt x="237" y="213"/>
                  </a:lnTo>
                  <a:lnTo>
                    <a:pt x="226" y="217"/>
                  </a:lnTo>
                  <a:lnTo>
                    <a:pt x="216" y="219"/>
                  </a:lnTo>
                  <a:lnTo>
                    <a:pt x="207" y="221"/>
                  </a:lnTo>
                  <a:lnTo>
                    <a:pt x="196" y="226"/>
                  </a:lnTo>
                  <a:lnTo>
                    <a:pt x="186" y="226"/>
                  </a:lnTo>
                  <a:lnTo>
                    <a:pt x="175" y="226"/>
                  </a:lnTo>
                  <a:lnTo>
                    <a:pt x="166" y="228"/>
                  </a:lnTo>
                  <a:lnTo>
                    <a:pt x="158" y="228"/>
                  </a:lnTo>
                  <a:lnTo>
                    <a:pt x="147" y="228"/>
                  </a:lnTo>
                  <a:lnTo>
                    <a:pt x="137" y="230"/>
                  </a:lnTo>
                  <a:lnTo>
                    <a:pt x="130" y="230"/>
                  </a:lnTo>
                  <a:lnTo>
                    <a:pt x="122" y="230"/>
                  </a:lnTo>
                  <a:lnTo>
                    <a:pt x="111" y="230"/>
                  </a:lnTo>
                  <a:lnTo>
                    <a:pt x="105" y="230"/>
                  </a:lnTo>
                  <a:lnTo>
                    <a:pt x="96" y="230"/>
                  </a:lnTo>
                  <a:lnTo>
                    <a:pt x="90" y="230"/>
                  </a:lnTo>
                  <a:lnTo>
                    <a:pt x="81" y="230"/>
                  </a:lnTo>
                  <a:lnTo>
                    <a:pt x="75" y="230"/>
                  </a:lnTo>
                  <a:lnTo>
                    <a:pt x="68" y="230"/>
                  </a:lnTo>
                  <a:lnTo>
                    <a:pt x="62" y="230"/>
                  </a:lnTo>
                  <a:lnTo>
                    <a:pt x="55" y="228"/>
                  </a:lnTo>
                  <a:lnTo>
                    <a:pt x="49" y="228"/>
                  </a:lnTo>
                  <a:lnTo>
                    <a:pt x="43" y="226"/>
                  </a:lnTo>
                  <a:lnTo>
                    <a:pt x="38" y="226"/>
                  </a:lnTo>
                  <a:lnTo>
                    <a:pt x="30" y="221"/>
                  </a:lnTo>
                  <a:lnTo>
                    <a:pt x="21" y="219"/>
                  </a:lnTo>
                  <a:lnTo>
                    <a:pt x="15" y="217"/>
                  </a:lnTo>
                  <a:lnTo>
                    <a:pt x="9" y="213"/>
                  </a:lnTo>
                  <a:lnTo>
                    <a:pt x="4" y="211"/>
                  </a:lnTo>
                  <a:lnTo>
                    <a:pt x="2" y="209"/>
                  </a:lnTo>
                  <a:lnTo>
                    <a:pt x="0" y="202"/>
                  </a:lnTo>
                  <a:lnTo>
                    <a:pt x="6" y="202"/>
                  </a:lnTo>
                  <a:lnTo>
                    <a:pt x="9" y="202"/>
                  </a:lnTo>
                  <a:lnTo>
                    <a:pt x="15" y="202"/>
                  </a:lnTo>
                  <a:lnTo>
                    <a:pt x="19" y="204"/>
                  </a:lnTo>
                  <a:lnTo>
                    <a:pt x="28" y="209"/>
                  </a:lnTo>
                  <a:lnTo>
                    <a:pt x="36" y="209"/>
                  </a:lnTo>
                  <a:lnTo>
                    <a:pt x="45" y="211"/>
                  </a:lnTo>
                  <a:lnTo>
                    <a:pt x="53" y="213"/>
                  </a:lnTo>
                  <a:lnTo>
                    <a:pt x="66" y="215"/>
                  </a:lnTo>
                  <a:lnTo>
                    <a:pt x="70" y="215"/>
                  </a:lnTo>
                  <a:lnTo>
                    <a:pt x="75" y="217"/>
                  </a:lnTo>
                  <a:lnTo>
                    <a:pt x="81" y="217"/>
                  </a:lnTo>
                  <a:lnTo>
                    <a:pt x="90" y="219"/>
                  </a:lnTo>
                  <a:lnTo>
                    <a:pt x="96" y="219"/>
                  </a:lnTo>
                  <a:lnTo>
                    <a:pt x="102" y="219"/>
                  </a:lnTo>
                  <a:lnTo>
                    <a:pt x="109" y="219"/>
                  </a:lnTo>
                  <a:lnTo>
                    <a:pt x="115" y="221"/>
                  </a:lnTo>
                  <a:lnTo>
                    <a:pt x="122" y="219"/>
                  </a:lnTo>
                  <a:lnTo>
                    <a:pt x="128" y="219"/>
                  </a:lnTo>
                  <a:lnTo>
                    <a:pt x="137" y="217"/>
                  </a:lnTo>
                  <a:lnTo>
                    <a:pt x="143" y="217"/>
                  </a:lnTo>
                  <a:lnTo>
                    <a:pt x="149" y="217"/>
                  </a:lnTo>
                  <a:lnTo>
                    <a:pt x="156" y="215"/>
                  </a:lnTo>
                  <a:lnTo>
                    <a:pt x="162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84" y="211"/>
                  </a:lnTo>
                  <a:lnTo>
                    <a:pt x="190" y="209"/>
                  </a:lnTo>
                  <a:lnTo>
                    <a:pt x="196" y="209"/>
                  </a:lnTo>
                  <a:lnTo>
                    <a:pt x="203" y="206"/>
                  </a:lnTo>
                  <a:lnTo>
                    <a:pt x="209" y="204"/>
                  </a:lnTo>
                  <a:lnTo>
                    <a:pt x="216" y="202"/>
                  </a:lnTo>
                  <a:lnTo>
                    <a:pt x="222" y="202"/>
                  </a:lnTo>
                  <a:lnTo>
                    <a:pt x="228" y="198"/>
                  </a:lnTo>
                  <a:lnTo>
                    <a:pt x="235" y="196"/>
                  </a:lnTo>
                  <a:lnTo>
                    <a:pt x="241" y="194"/>
                  </a:lnTo>
                  <a:lnTo>
                    <a:pt x="245" y="191"/>
                  </a:lnTo>
                  <a:lnTo>
                    <a:pt x="256" y="185"/>
                  </a:lnTo>
                  <a:lnTo>
                    <a:pt x="269" y="181"/>
                  </a:lnTo>
                  <a:lnTo>
                    <a:pt x="277" y="174"/>
                  </a:lnTo>
                  <a:lnTo>
                    <a:pt x="288" y="168"/>
                  </a:lnTo>
                  <a:lnTo>
                    <a:pt x="297" y="162"/>
                  </a:lnTo>
                  <a:lnTo>
                    <a:pt x="305" y="155"/>
                  </a:lnTo>
                  <a:lnTo>
                    <a:pt x="312" y="147"/>
                  </a:lnTo>
                  <a:lnTo>
                    <a:pt x="318" y="138"/>
                  </a:lnTo>
                  <a:lnTo>
                    <a:pt x="322" y="132"/>
                  </a:lnTo>
                  <a:lnTo>
                    <a:pt x="329" y="123"/>
                  </a:lnTo>
                  <a:lnTo>
                    <a:pt x="331" y="113"/>
                  </a:lnTo>
                  <a:lnTo>
                    <a:pt x="335" y="104"/>
                  </a:lnTo>
                  <a:lnTo>
                    <a:pt x="335" y="95"/>
                  </a:lnTo>
                  <a:lnTo>
                    <a:pt x="337" y="87"/>
                  </a:lnTo>
                  <a:lnTo>
                    <a:pt x="337" y="78"/>
                  </a:lnTo>
                  <a:lnTo>
                    <a:pt x="335" y="68"/>
                  </a:lnTo>
                  <a:lnTo>
                    <a:pt x="333" y="61"/>
                  </a:lnTo>
                  <a:lnTo>
                    <a:pt x="329" y="53"/>
                  </a:lnTo>
                  <a:lnTo>
                    <a:pt x="324" y="46"/>
                  </a:lnTo>
                  <a:lnTo>
                    <a:pt x="318" y="38"/>
                  </a:lnTo>
                  <a:lnTo>
                    <a:pt x="312" y="32"/>
                  </a:lnTo>
                  <a:lnTo>
                    <a:pt x="303" y="27"/>
                  </a:lnTo>
                  <a:lnTo>
                    <a:pt x="297" y="25"/>
                  </a:lnTo>
                  <a:lnTo>
                    <a:pt x="292" y="23"/>
                  </a:lnTo>
                  <a:lnTo>
                    <a:pt x="286" y="21"/>
                  </a:lnTo>
                  <a:lnTo>
                    <a:pt x="280" y="21"/>
                  </a:lnTo>
                  <a:lnTo>
                    <a:pt x="273" y="19"/>
                  </a:lnTo>
                  <a:lnTo>
                    <a:pt x="267" y="17"/>
                  </a:lnTo>
                  <a:lnTo>
                    <a:pt x="260" y="17"/>
                  </a:lnTo>
                  <a:lnTo>
                    <a:pt x="254" y="17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3" y="17"/>
                  </a:lnTo>
                  <a:lnTo>
                    <a:pt x="226" y="17"/>
                  </a:lnTo>
                  <a:lnTo>
                    <a:pt x="218" y="17"/>
                  </a:lnTo>
                  <a:lnTo>
                    <a:pt x="211" y="19"/>
                  </a:lnTo>
                  <a:lnTo>
                    <a:pt x="205" y="21"/>
                  </a:lnTo>
                  <a:lnTo>
                    <a:pt x="198" y="23"/>
                  </a:lnTo>
                  <a:lnTo>
                    <a:pt x="190" y="23"/>
                  </a:lnTo>
                  <a:lnTo>
                    <a:pt x="181" y="25"/>
                  </a:lnTo>
                  <a:lnTo>
                    <a:pt x="175" y="25"/>
                  </a:lnTo>
                  <a:lnTo>
                    <a:pt x="166" y="27"/>
                  </a:lnTo>
                  <a:lnTo>
                    <a:pt x="160" y="27"/>
                  </a:lnTo>
                  <a:lnTo>
                    <a:pt x="152" y="29"/>
                  </a:lnTo>
                  <a:lnTo>
                    <a:pt x="145" y="32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6" y="38"/>
                  </a:lnTo>
                  <a:lnTo>
                    <a:pt x="120" y="40"/>
                  </a:lnTo>
                  <a:lnTo>
                    <a:pt x="115" y="44"/>
                  </a:lnTo>
                  <a:lnTo>
                    <a:pt x="102" y="49"/>
                  </a:lnTo>
                  <a:lnTo>
                    <a:pt x="96" y="55"/>
                  </a:lnTo>
                  <a:lnTo>
                    <a:pt x="85" y="57"/>
                  </a:lnTo>
                  <a:lnTo>
                    <a:pt x="77" y="61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1" y="83"/>
                  </a:lnTo>
                  <a:lnTo>
                    <a:pt x="45" y="87"/>
                  </a:lnTo>
                  <a:lnTo>
                    <a:pt x="41" y="93"/>
                  </a:lnTo>
                  <a:lnTo>
                    <a:pt x="32" y="100"/>
                  </a:lnTo>
                  <a:lnTo>
                    <a:pt x="26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19" y="95"/>
                  </a:lnTo>
                  <a:lnTo>
                    <a:pt x="19" y="89"/>
                  </a:lnTo>
                  <a:lnTo>
                    <a:pt x="21" y="83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0" name="Freeform 420"/>
            <p:cNvSpPr>
              <a:spLocks/>
            </p:cNvSpPr>
            <p:nvPr/>
          </p:nvSpPr>
          <p:spPr bwMode="auto">
            <a:xfrm>
              <a:off x="5236" y="1239"/>
              <a:ext cx="55" cy="50"/>
            </a:xfrm>
            <a:custGeom>
              <a:avLst/>
              <a:gdLst>
                <a:gd name="T0" fmla="*/ 4 w 232"/>
                <a:gd name="T1" fmla="*/ 0 h 209"/>
                <a:gd name="T2" fmla="*/ 3 w 232"/>
                <a:gd name="T3" fmla="*/ 0 h 209"/>
                <a:gd name="T4" fmla="*/ 2 w 232"/>
                <a:gd name="T5" fmla="*/ 0 h 209"/>
                <a:gd name="T6" fmla="*/ 2 w 232"/>
                <a:gd name="T7" fmla="*/ 0 h 209"/>
                <a:gd name="T8" fmla="*/ 1 w 232"/>
                <a:gd name="T9" fmla="*/ 1 h 209"/>
                <a:gd name="T10" fmla="*/ 0 w 232"/>
                <a:gd name="T11" fmla="*/ 1 h 209"/>
                <a:gd name="T12" fmla="*/ 0 w 232"/>
                <a:gd name="T13" fmla="*/ 2 h 209"/>
                <a:gd name="T14" fmla="*/ 0 w 232"/>
                <a:gd name="T15" fmla="*/ 3 h 209"/>
                <a:gd name="T16" fmla="*/ 0 w 232"/>
                <a:gd name="T17" fmla="*/ 3 h 209"/>
                <a:gd name="T18" fmla="*/ 0 w 232"/>
                <a:gd name="T19" fmla="*/ 4 h 209"/>
                <a:gd name="T20" fmla="*/ 1 w 232"/>
                <a:gd name="T21" fmla="*/ 5 h 209"/>
                <a:gd name="T22" fmla="*/ 1 w 232"/>
                <a:gd name="T23" fmla="*/ 6 h 209"/>
                <a:gd name="T24" fmla="*/ 2 w 232"/>
                <a:gd name="T25" fmla="*/ 7 h 209"/>
                <a:gd name="T26" fmla="*/ 3 w 232"/>
                <a:gd name="T27" fmla="*/ 8 h 209"/>
                <a:gd name="T28" fmla="*/ 3 w 232"/>
                <a:gd name="T29" fmla="*/ 9 h 209"/>
                <a:gd name="T30" fmla="*/ 4 w 232"/>
                <a:gd name="T31" fmla="*/ 10 h 209"/>
                <a:gd name="T32" fmla="*/ 5 w 232"/>
                <a:gd name="T33" fmla="*/ 11 h 209"/>
                <a:gd name="T34" fmla="*/ 6 w 232"/>
                <a:gd name="T35" fmla="*/ 11 h 209"/>
                <a:gd name="T36" fmla="*/ 7 w 232"/>
                <a:gd name="T37" fmla="*/ 12 h 209"/>
                <a:gd name="T38" fmla="*/ 8 w 232"/>
                <a:gd name="T39" fmla="*/ 12 h 209"/>
                <a:gd name="T40" fmla="*/ 9 w 232"/>
                <a:gd name="T41" fmla="*/ 12 h 209"/>
                <a:gd name="T42" fmla="*/ 10 w 232"/>
                <a:gd name="T43" fmla="*/ 12 h 209"/>
                <a:gd name="T44" fmla="*/ 11 w 232"/>
                <a:gd name="T45" fmla="*/ 11 h 209"/>
                <a:gd name="T46" fmla="*/ 11 w 232"/>
                <a:gd name="T47" fmla="*/ 11 h 209"/>
                <a:gd name="T48" fmla="*/ 12 w 232"/>
                <a:gd name="T49" fmla="*/ 11 h 209"/>
                <a:gd name="T50" fmla="*/ 13 w 232"/>
                <a:gd name="T51" fmla="*/ 10 h 209"/>
                <a:gd name="T52" fmla="*/ 13 w 232"/>
                <a:gd name="T53" fmla="*/ 10 h 209"/>
                <a:gd name="T54" fmla="*/ 12 w 232"/>
                <a:gd name="T55" fmla="*/ 10 h 209"/>
                <a:gd name="T56" fmla="*/ 11 w 232"/>
                <a:gd name="T57" fmla="*/ 10 h 209"/>
                <a:gd name="T58" fmla="*/ 11 w 232"/>
                <a:gd name="T59" fmla="*/ 10 h 209"/>
                <a:gd name="T60" fmla="*/ 10 w 232"/>
                <a:gd name="T61" fmla="*/ 10 h 209"/>
                <a:gd name="T62" fmla="*/ 9 w 232"/>
                <a:gd name="T63" fmla="*/ 10 h 209"/>
                <a:gd name="T64" fmla="*/ 9 w 232"/>
                <a:gd name="T65" fmla="*/ 10 h 209"/>
                <a:gd name="T66" fmla="*/ 8 w 232"/>
                <a:gd name="T67" fmla="*/ 10 h 209"/>
                <a:gd name="T68" fmla="*/ 7 w 232"/>
                <a:gd name="T69" fmla="*/ 10 h 209"/>
                <a:gd name="T70" fmla="*/ 7 w 232"/>
                <a:gd name="T71" fmla="*/ 9 h 209"/>
                <a:gd name="T72" fmla="*/ 6 w 232"/>
                <a:gd name="T73" fmla="*/ 9 h 209"/>
                <a:gd name="T74" fmla="*/ 5 w 232"/>
                <a:gd name="T75" fmla="*/ 8 h 209"/>
                <a:gd name="T76" fmla="*/ 4 w 232"/>
                <a:gd name="T77" fmla="*/ 7 h 209"/>
                <a:gd name="T78" fmla="*/ 4 w 232"/>
                <a:gd name="T79" fmla="*/ 7 h 209"/>
                <a:gd name="T80" fmla="*/ 3 w 232"/>
                <a:gd name="T81" fmla="*/ 6 h 209"/>
                <a:gd name="T82" fmla="*/ 3 w 232"/>
                <a:gd name="T83" fmla="*/ 5 h 209"/>
                <a:gd name="T84" fmla="*/ 3 w 232"/>
                <a:gd name="T85" fmla="*/ 4 h 209"/>
                <a:gd name="T86" fmla="*/ 3 w 232"/>
                <a:gd name="T87" fmla="*/ 3 h 209"/>
                <a:gd name="T88" fmla="*/ 3 w 232"/>
                <a:gd name="T89" fmla="*/ 3 h 209"/>
                <a:gd name="T90" fmla="*/ 3 w 232"/>
                <a:gd name="T91" fmla="*/ 2 h 209"/>
                <a:gd name="T92" fmla="*/ 4 w 232"/>
                <a:gd name="T93" fmla="*/ 2 h 209"/>
                <a:gd name="T94" fmla="*/ 4 w 232"/>
                <a:gd name="T95" fmla="*/ 1 h 209"/>
                <a:gd name="T96" fmla="*/ 4 w 232"/>
                <a:gd name="T97" fmla="*/ 0 h 209"/>
                <a:gd name="T98" fmla="*/ 4 w 232"/>
                <a:gd name="T99" fmla="*/ 0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09"/>
                <a:gd name="T152" fmla="*/ 232 w 232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09">
                  <a:moveTo>
                    <a:pt x="74" y="4"/>
                  </a:moveTo>
                  <a:lnTo>
                    <a:pt x="68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4"/>
                  </a:lnTo>
                  <a:lnTo>
                    <a:pt x="29" y="6"/>
                  </a:lnTo>
                  <a:lnTo>
                    <a:pt x="25" y="9"/>
                  </a:lnTo>
                  <a:lnTo>
                    <a:pt x="19" y="11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2" y="83"/>
                  </a:lnTo>
                  <a:lnTo>
                    <a:pt x="17" y="92"/>
                  </a:lnTo>
                  <a:lnTo>
                    <a:pt x="21" y="102"/>
                  </a:lnTo>
                  <a:lnTo>
                    <a:pt x="27" y="113"/>
                  </a:lnTo>
                  <a:lnTo>
                    <a:pt x="34" y="122"/>
                  </a:lnTo>
                  <a:lnTo>
                    <a:pt x="40" y="132"/>
                  </a:lnTo>
                  <a:lnTo>
                    <a:pt x="46" y="141"/>
                  </a:lnTo>
                  <a:lnTo>
                    <a:pt x="53" y="152"/>
                  </a:lnTo>
                  <a:lnTo>
                    <a:pt x="59" y="160"/>
                  </a:lnTo>
                  <a:lnTo>
                    <a:pt x="68" y="169"/>
                  </a:lnTo>
                  <a:lnTo>
                    <a:pt x="76" y="177"/>
                  </a:lnTo>
                  <a:lnTo>
                    <a:pt x="85" y="186"/>
                  </a:lnTo>
                  <a:lnTo>
                    <a:pt x="93" y="190"/>
                  </a:lnTo>
                  <a:lnTo>
                    <a:pt x="104" y="196"/>
                  </a:lnTo>
                  <a:lnTo>
                    <a:pt x="113" y="201"/>
                  </a:lnTo>
                  <a:lnTo>
                    <a:pt x="123" y="205"/>
                  </a:lnTo>
                  <a:lnTo>
                    <a:pt x="132" y="205"/>
                  </a:lnTo>
                  <a:lnTo>
                    <a:pt x="140" y="207"/>
                  </a:lnTo>
                  <a:lnTo>
                    <a:pt x="149" y="207"/>
                  </a:lnTo>
                  <a:lnTo>
                    <a:pt x="157" y="209"/>
                  </a:lnTo>
                  <a:lnTo>
                    <a:pt x="162" y="207"/>
                  </a:lnTo>
                  <a:lnTo>
                    <a:pt x="170" y="207"/>
                  </a:lnTo>
                  <a:lnTo>
                    <a:pt x="177" y="205"/>
                  </a:lnTo>
                  <a:lnTo>
                    <a:pt x="183" y="203"/>
                  </a:lnTo>
                  <a:lnTo>
                    <a:pt x="189" y="201"/>
                  </a:lnTo>
                  <a:lnTo>
                    <a:pt x="194" y="196"/>
                  </a:lnTo>
                  <a:lnTo>
                    <a:pt x="200" y="194"/>
                  </a:lnTo>
                  <a:lnTo>
                    <a:pt x="207" y="190"/>
                  </a:lnTo>
                  <a:lnTo>
                    <a:pt x="211" y="188"/>
                  </a:lnTo>
                  <a:lnTo>
                    <a:pt x="217" y="184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32" y="171"/>
                  </a:lnTo>
                  <a:lnTo>
                    <a:pt x="228" y="169"/>
                  </a:lnTo>
                  <a:lnTo>
                    <a:pt x="221" y="169"/>
                  </a:lnTo>
                  <a:lnTo>
                    <a:pt x="215" y="169"/>
                  </a:lnTo>
                  <a:lnTo>
                    <a:pt x="204" y="169"/>
                  </a:lnTo>
                  <a:lnTo>
                    <a:pt x="194" y="171"/>
                  </a:lnTo>
                  <a:lnTo>
                    <a:pt x="189" y="169"/>
                  </a:lnTo>
                  <a:lnTo>
                    <a:pt x="183" y="169"/>
                  </a:lnTo>
                  <a:lnTo>
                    <a:pt x="177" y="169"/>
                  </a:lnTo>
                  <a:lnTo>
                    <a:pt x="170" y="169"/>
                  </a:lnTo>
                  <a:lnTo>
                    <a:pt x="164" y="169"/>
                  </a:lnTo>
                  <a:lnTo>
                    <a:pt x="160" y="169"/>
                  </a:lnTo>
                  <a:lnTo>
                    <a:pt x="153" y="169"/>
                  </a:lnTo>
                  <a:lnTo>
                    <a:pt x="149" y="169"/>
                  </a:lnTo>
                  <a:lnTo>
                    <a:pt x="142" y="169"/>
                  </a:lnTo>
                  <a:lnTo>
                    <a:pt x="136" y="166"/>
                  </a:lnTo>
                  <a:lnTo>
                    <a:pt x="130" y="166"/>
                  </a:lnTo>
                  <a:lnTo>
                    <a:pt x="125" y="164"/>
                  </a:lnTo>
                  <a:lnTo>
                    <a:pt x="117" y="162"/>
                  </a:lnTo>
                  <a:lnTo>
                    <a:pt x="110" y="158"/>
                  </a:lnTo>
                  <a:lnTo>
                    <a:pt x="104" y="154"/>
                  </a:lnTo>
                  <a:lnTo>
                    <a:pt x="96" y="147"/>
                  </a:lnTo>
                  <a:lnTo>
                    <a:pt x="89" y="141"/>
                  </a:lnTo>
                  <a:lnTo>
                    <a:pt x="85" y="134"/>
                  </a:lnTo>
                  <a:lnTo>
                    <a:pt x="78" y="128"/>
                  </a:lnTo>
                  <a:lnTo>
                    <a:pt x="74" y="122"/>
                  </a:lnTo>
                  <a:lnTo>
                    <a:pt x="68" y="115"/>
                  </a:lnTo>
                  <a:lnTo>
                    <a:pt x="66" y="109"/>
                  </a:lnTo>
                  <a:lnTo>
                    <a:pt x="61" y="100"/>
                  </a:lnTo>
                  <a:lnTo>
                    <a:pt x="57" y="94"/>
                  </a:lnTo>
                  <a:lnTo>
                    <a:pt x="55" y="85"/>
                  </a:lnTo>
                  <a:lnTo>
                    <a:pt x="53" y="81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51" y="60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53" y="45"/>
                  </a:lnTo>
                  <a:lnTo>
                    <a:pt x="55" y="38"/>
                  </a:lnTo>
                  <a:lnTo>
                    <a:pt x="59" y="36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76" y="17"/>
                  </a:lnTo>
                  <a:lnTo>
                    <a:pt x="81" y="13"/>
                  </a:lnTo>
                  <a:lnTo>
                    <a:pt x="78" y="9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91" name="Freeform 421"/>
            <p:cNvSpPr>
              <a:spLocks/>
            </p:cNvSpPr>
            <p:nvPr/>
          </p:nvSpPr>
          <p:spPr bwMode="auto">
            <a:xfrm>
              <a:off x="5303" y="1205"/>
              <a:ext cx="53" cy="63"/>
            </a:xfrm>
            <a:custGeom>
              <a:avLst/>
              <a:gdLst>
                <a:gd name="T0" fmla="*/ 1 w 224"/>
                <a:gd name="T1" fmla="*/ 1 h 265"/>
                <a:gd name="T2" fmla="*/ 2 w 224"/>
                <a:gd name="T3" fmla="*/ 0 h 265"/>
                <a:gd name="T4" fmla="*/ 3 w 224"/>
                <a:gd name="T5" fmla="*/ 0 h 265"/>
                <a:gd name="T6" fmla="*/ 3 w 224"/>
                <a:gd name="T7" fmla="*/ 0 h 265"/>
                <a:gd name="T8" fmla="*/ 4 w 224"/>
                <a:gd name="T9" fmla="*/ 0 h 265"/>
                <a:gd name="T10" fmla="*/ 5 w 224"/>
                <a:gd name="T11" fmla="*/ 0 h 265"/>
                <a:gd name="T12" fmla="*/ 6 w 224"/>
                <a:gd name="T13" fmla="*/ 1 h 265"/>
                <a:gd name="T14" fmla="*/ 7 w 224"/>
                <a:gd name="T15" fmla="*/ 2 h 265"/>
                <a:gd name="T16" fmla="*/ 8 w 224"/>
                <a:gd name="T17" fmla="*/ 3 h 265"/>
                <a:gd name="T18" fmla="*/ 8 w 224"/>
                <a:gd name="T19" fmla="*/ 3 h 265"/>
                <a:gd name="T20" fmla="*/ 9 w 224"/>
                <a:gd name="T21" fmla="*/ 4 h 265"/>
                <a:gd name="T22" fmla="*/ 9 w 224"/>
                <a:gd name="T23" fmla="*/ 5 h 265"/>
                <a:gd name="T24" fmla="*/ 10 w 224"/>
                <a:gd name="T25" fmla="*/ 5 h 265"/>
                <a:gd name="T26" fmla="*/ 10 w 224"/>
                <a:gd name="T27" fmla="*/ 6 h 265"/>
                <a:gd name="T28" fmla="*/ 11 w 224"/>
                <a:gd name="T29" fmla="*/ 7 h 265"/>
                <a:gd name="T30" fmla="*/ 11 w 224"/>
                <a:gd name="T31" fmla="*/ 8 h 265"/>
                <a:gd name="T32" fmla="*/ 12 w 224"/>
                <a:gd name="T33" fmla="*/ 8 h 265"/>
                <a:gd name="T34" fmla="*/ 12 w 224"/>
                <a:gd name="T35" fmla="*/ 9 h 265"/>
                <a:gd name="T36" fmla="*/ 12 w 224"/>
                <a:gd name="T37" fmla="*/ 10 h 265"/>
                <a:gd name="T38" fmla="*/ 13 w 224"/>
                <a:gd name="T39" fmla="*/ 11 h 265"/>
                <a:gd name="T40" fmla="*/ 12 w 224"/>
                <a:gd name="T41" fmla="*/ 12 h 265"/>
                <a:gd name="T42" fmla="*/ 12 w 224"/>
                <a:gd name="T43" fmla="*/ 12 h 265"/>
                <a:gd name="T44" fmla="*/ 11 w 224"/>
                <a:gd name="T45" fmla="*/ 13 h 265"/>
                <a:gd name="T46" fmla="*/ 10 w 224"/>
                <a:gd name="T47" fmla="*/ 14 h 265"/>
                <a:gd name="T48" fmla="*/ 9 w 224"/>
                <a:gd name="T49" fmla="*/ 14 h 265"/>
                <a:gd name="T50" fmla="*/ 8 w 224"/>
                <a:gd name="T51" fmla="*/ 15 h 265"/>
                <a:gd name="T52" fmla="*/ 7 w 224"/>
                <a:gd name="T53" fmla="*/ 15 h 265"/>
                <a:gd name="T54" fmla="*/ 7 w 224"/>
                <a:gd name="T55" fmla="*/ 15 h 265"/>
                <a:gd name="T56" fmla="*/ 7 w 224"/>
                <a:gd name="T57" fmla="*/ 15 h 265"/>
                <a:gd name="T58" fmla="*/ 7 w 224"/>
                <a:gd name="T59" fmla="*/ 14 h 265"/>
                <a:gd name="T60" fmla="*/ 8 w 224"/>
                <a:gd name="T61" fmla="*/ 13 h 265"/>
                <a:gd name="T62" fmla="*/ 9 w 224"/>
                <a:gd name="T63" fmla="*/ 12 h 265"/>
                <a:gd name="T64" fmla="*/ 9 w 224"/>
                <a:gd name="T65" fmla="*/ 11 h 265"/>
                <a:gd name="T66" fmla="*/ 10 w 224"/>
                <a:gd name="T67" fmla="*/ 10 h 265"/>
                <a:gd name="T68" fmla="*/ 10 w 224"/>
                <a:gd name="T69" fmla="*/ 9 h 265"/>
                <a:gd name="T70" fmla="*/ 10 w 224"/>
                <a:gd name="T71" fmla="*/ 8 h 265"/>
                <a:gd name="T72" fmla="*/ 10 w 224"/>
                <a:gd name="T73" fmla="*/ 7 h 265"/>
                <a:gd name="T74" fmla="*/ 9 w 224"/>
                <a:gd name="T75" fmla="*/ 6 h 265"/>
                <a:gd name="T76" fmla="*/ 9 w 224"/>
                <a:gd name="T77" fmla="*/ 5 h 265"/>
                <a:gd name="T78" fmla="*/ 8 w 224"/>
                <a:gd name="T79" fmla="*/ 5 h 265"/>
                <a:gd name="T80" fmla="*/ 8 w 224"/>
                <a:gd name="T81" fmla="*/ 4 h 265"/>
                <a:gd name="T82" fmla="*/ 7 w 224"/>
                <a:gd name="T83" fmla="*/ 4 h 265"/>
                <a:gd name="T84" fmla="*/ 6 w 224"/>
                <a:gd name="T85" fmla="*/ 3 h 265"/>
                <a:gd name="T86" fmla="*/ 6 w 224"/>
                <a:gd name="T87" fmla="*/ 3 h 265"/>
                <a:gd name="T88" fmla="*/ 5 w 224"/>
                <a:gd name="T89" fmla="*/ 2 h 265"/>
                <a:gd name="T90" fmla="*/ 4 w 224"/>
                <a:gd name="T91" fmla="*/ 2 h 265"/>
                <a:gd name="T92" fmla="*/ 3 w 224"/>
                <a:gd name="T93" fmla="*/ 2 h 265"/>
                <a:gd name="T94" fmla="*/ 3 w 224"/>
                <a:gd name="T95" fmla="*/ 2 h 265"/>
                <a:gd name="T96" fmla="*/ 2 w 224"/>
                <a:gd name="T97" fmla="*/ 2 h 265"/>
                <a:gd name="T98" fmla="*/ 1 w 224"/>
                <a:gd name="T99" fmla="*/ 2 h 265"/>
                <a:gd name="T100" fmla="*/ 1 w 224"/>
                <a:gd name="T101" fmla="*/ 2 h 265"/>
                <a:gd name="T102" fmla="*/ 0 w 224"/>
                <a:gd name="T103" fmla="*/ 2 h 265"/>
                <a:gd name="T104" fmla="*/ 0 w 224"/>
                <a:gd name="T105" fmla="*/ 1 h 265"/>
                <a:gd name="T106" fmla="*/ 1 w 224"/>
                <a:gd name="T107" fmla="*/ 1 h 2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4"/>
                <a:gd name="T163" fmla="*/ 0 h 265"/>
                <a:gd name="T164" fmla="*/ 224 w 224"/>
                <a:gd name="T165" fmla="*/ 265 h 2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4" h="265">
                  <a:moveTo>
                    <a:pt x="11" y="19"/>
                  </a:moveTo>
                  <a:lnTo>
                    <a:pt x="17" y="13"/>
                  </a:lnTo>
                  <a:lnTo>
                    <a:pt x="26" y="9"/>
                  </a:lnTo>
                  <a:lnTo>
                    <a:pt x="32" y="6"/>
                  </a:lnTo>
                  <a:lnTo>
                    <a:pt x="39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4"/>
                  </a:lnTo>
                  <a:lnTo>
                    <a:pt x="92" y="6"/>
                  </a:lnTo>
                  <a:lnTo>
                    <a:pt x="100" y="9"/>
                  </a:lnTo>
                  <a:lnTo>
                    <a:pt x="109" y="15"/>
                  </a:lnTo>
                  <a:lnTo>
                    <a:pt x="120" y="21"/>
                  </a:lnTo>
                  <a:lnTo>
                    <a:pt x="126" y="30"/>
                  </a:lnTo>
                  <a:lnTo>
                    <a:pt x="137" y="41"/>
                  </a:lnTo>
                  <a:lnTo>
                    <a:pt x="141" y="45"/>
                  </a:lnTo>
                  <a:lnTo>
                    <a:pt x="145" y="51"/>
                  </a:lnTo>
                  <a:lnTo>
                    <a:pt x="150" y="58"/>
                  </a:lnTo>
                  <a:lnTo>
                    <a:pt x="156" y="64"/>
                  </a:lnTo>
                  <a:lnTo>
                    <a:pt x="160" y="70"/>
                  </a:lnTo>
                  <a:lnTo>
                    <a:pt x="165" y="77"/>
                  </a:lnTo>
                  <a:lnTo>
                    <a:pt x="169" y="81"/>
                  </a:lnTo>
                  <a:lnTo>
                    <a:pt x="175" y="90"/>
                  </a:lnTo>
                  <a:lnTo>
                    <a:pt x="179" y="96"/>
                  </a:lnTo>
                  <a:lnTo>
                    <a:pt x="184" y="102"/>
                  </a:lnTo>
                  <a:lnTo>
                    <a:pt x="188" y="111"/>
                  </a:lnTo>
                  <a:lnTo>
                    <a:pt x="192" y="117"/>
                  </a:lnTo>
                  <a:lnTo>
                    <a:pt x="197" y="124"/>
                  </a:lnTo>
                  <a:lnTo>
                    <a:pt x="199" y="130"/>
                  </a:lnTo>
                  <a:lnTo>
                    <a:pt x="203" y="137"/>
                  </a:lnTo>
                  <a:lnTo>
                    <a:pt x="207" y="143"/>
                  </a:lnTo>
                  <a:lnTo>
                    <a:pt x="209" y="149"/>
                  </a:lnTo>
                  <a:lnTo>
                    <a:pt x="214" y="156"/>
                  </a:lnTo>
                  <a:lnTo>
                    <a:pt x="216" y="162"/>
                  </a:lnTo>
                  <a:lnTo>
                    <a:pt x="218" y="169"/>
                  </a:lnTo>
                  <a:lnTo>
                    <a:pt x="220" y="177"/>
                  </a:lnTo>
                  <a:lnTo>
                    <a:pt x="224" y="188"/>
                  </a:lnTo>
                  <a:lnTo>
                    <a:pt x="222" y="194"/>
                  </a:lnTo>
                  <a:lnTo>
                    <a:pt x="222" y="203"/>
                  </a:lnTo>
                  <a:lnTo>
                    <a:pt x="218" y="207"/>
                  </a:lnTo>
                  <a:lnTo>
                    <a:pt x="214" y="213"/>
                  </a:lnTo>
                  <a:lnTo>
                    <a:pt x="207" y="218"/>
                  </a:lnTo>
                  <a:lnTo>
                    <a:pt x="201" y="224"/>
                  </a:lnTo>
                  <a:lnTo>
                    <a:pt x="192" y="228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69" y="247"/>
                  </a:lnTo>
                  <a:lnTo>
                    <a:pt x="160" y="252"/>
                  </a:lnTo>
                  <a:lnTo>
                    <a:pt x="152" y="256"/>
                  </a:lnTo>
                  <a:lnTo>
                    <a:pt x="143" y="258"/>
                  </a:lnTo>
                  <a:lnTo>
                    <a:pt x="137" y="262"/>
                  </a:lnTo>
                  <a:lnTo>
                    <a:pt x="130" y="265"/>
                  </a:lnTo>
                  <a:lnTo>
                    <a:pt x="126" y="265"/>
                  </a:lnTo>
                  <a:lnTo>
                    <a:pt x="122" y="265"/>
                  </a:lnTo>
                  <a:lnTo>
                    <a:pt x="120" y="265"/>
                  </a:lnTo>
                  <a:lnTo>
                    <a:pt x="120" y="258"/>
                  </a:lnTo>
                  <a:lnTo>
                    <a:pt x="126" y="250"/>
                  </a:lnTo>
                  <a:lnTo>
                    <a:pt x="130" y="243"/>
                  </a:lnTo>
                  <a:lnTo>
                    <a:pt x="137" y="237"/>
                  </a:lnTo>
                  <a:lnTo>
                    <a:pt x="143" y="230"/>
                  </a:lnTo>
                  <a:lnTo>
                    <a:pt x="150" y="226"/>
                  </a:lnTo>
                  <a:lnTo>
                    <a:pt x="154" y="218"/>
                  </a:lnTo>
                  <a:lnTo>
                    <a:pt x="160" y="209"/>
                  </a:lnTo>
                  <a:lnTo>
                    <a:pt x="167" y="201"/>
                  </a:lnTo>
                  <a:lnTo>
                    <a:pt x="173" y="194"/>
                  </a:lnTo>
                  <a:lnTo>
                    <a:pt x="175" y="183"/>
                  </a:lnTo>
                  <a:lnTo>
                    <a:pt x="179" y="175"/>
                  </a:lnTo>
                  <a:lnTo>
                    <a:pt x="179" y="166"/>
                  </a:lnTo>
                  <a:lnTo>
                    <a:pt x="182" y="158"/>
                  </a:lnTo>
                  <a:lnTo>
                    <a:pt x="177" y="149"/>
                  </a:lnTo>
                  <a:lnTo>
                    <a:pt x="175" y="139"/>
                  </a:lnTo>
                  <a:lnTo>
                    <a:pt x="173" y="130"/>
                  </a:lnTo>
                  <a:lnTo>
                    <a:pt x="169" y="122"/>
                  </a:lnTo>
                  <a:lnTo>
                    <a:pt x="165" y="113"/>
                  </a:lnTo>
                  <a:lnTo>
                    <a:pt x="160" y="107"/>
                  </a:lnTo>
                  <a:lnTo>
                    <a:pt x="156" y="98"/>
                  </a:lnTo>
                  <a:lnTo>
                    <a:pt x="152" y="92"/>
                  </a:lnTo>
                  <a:lnTo>
                    <a:pt x="145" y="85"/>
                  </a:lnTo>
                  <a:lnTo>
                    <a:pt x="141" y="79"/>
                  </a:lnTo>
                  <a:lnTo>
                    <a:pt x="135" y="73"/>
                  </a:lnTo>
                  <a:lnTo>
                    <a:pt x="130" y="68"/>
                  </a:lnTo>
                  <a:lnTo>
                    <a:pt x="124" y="62"/>
                  </a:lnTo>
                  <a:lnTo>
                    <a:pt x="118" y="58"/>
                  </a:lnTo>
                  <a:lnTo>
                    <a:pt x="113" y="56"/>
                  </a:lnTo>
                  <a:lnTo>
                    <a:pt x="109" y="51"/>
                  </a:lnTo>
                  <a:lnTo>
                    <a:pt x="100" y="49"/>
                  </a:lnTo>
                  <a:lnTo>
                    <a:pt x="94" y="47"/>
                  </a:lnTo>
                  <a:lnTo>
                    <a:pt x="88" y="43"/>
                  </a:lnTo>
                  <a:lnTo>
                    <a:pt x="81" y="43"/>
                  </a:lnTo>
                  <a:lnTo>
                    <a:pt x="73" y="41"/>
                  </a:lnTo>
                  <a:lnTo>
                    <a:pt x="66" y="41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</p:grpSp>
      <p:sp>
        <p:nvSpPr>
          <p:cNvPr id="20529" name="Text Box 422"/>
          <p:cNvSpPr txBox="1">
            <a:spLocks noChangeArrowheads="1"/>
          </p:cNvSpPr>
          <p:nvPr/>
        </p:nvSpPr>
        <p:spPr bwMode="auto">
          <a:xfrm>
            <a:off x="6988175" y="1181100"/>
            <a:ext cx="857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PosteMobile</a:t>
            </a:r>
            <a:br>
              <a:rPr lang="it-IT" b="1" i="0">
                <a:solidFill>
                  <a:schemeClr val="hlink"/>
                </a:solidFill>
                <a:latin typeface="Arial" charset="0"/>
              </a:rPr>
            </a:br>
            <a:r>
              <a:rPr lang="it-IT" b="1" i="0">
                <a:solidFill>
                  <a:schemeClr val="hlink"/>
                </a:solidFill>
                <a:latin typeface="Arial" charset="0"/>
              </a:rPr>
              <a:t>(TBD)</a:t>
            </a:r>
          </a:p>
        </p:txBody>
      </p:sp>
      <p:sp>
        <p:nvSpPr>
          <p:cNvPr id="20530" name="Line 423"/>
          <p:cNvSpPr>
            <a:spLocks noChangeShapeType="1"/>
          </p:cNvSpPr>
          <p:nvPr/>
        </p:nvSpPr>
        <p:spPr bwMode="auto">
          <a:xfrm flipH="1">
            <a:off x="1908175" y="2700338"/>
            <a:ext cx="1397000" cy="1808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1" name="Line 424"/>
          <p:cNvSpPr>
            <a:spLocks noChangeShapeType="1"/>
          </p:cNvSpPr>
          <p:nvPr/>
        </p:nvSpPr>
        <p:spPr bwMode="auto">
          <a:xfrm flipH="1">
            <a:off x="2051050" y="2700338"/>
            <a:ext cx="2078038" cy="1808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2" name="Line 425"/>
          <p:cNvSpPr>
            <a:spLocks noChangeShapeType="1"/>
          </p:cNvSpPr>
          <p:nvPr/>
        </p:nvSpPr>
        <p:spPr bwMode="auto">
          <a:xfrm>
            <a:off x="1619250" y="3716338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3" name="Line 426"/>
          <p:cNvSpPr>
            <a:spLocks noChangeShapeType="1"/>
          </p:cNvSpPr>
          <p:nvPr/>
        </p:nvSpPr>
        <p:spPr bwMode="auto">
          <a:xfrm>
            <a:off x="1958975" y="3722688"/>
            <a:ext cx="2468563" cy="858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4" name="Line 427"/>
          <p:cNvSpPr>
            <a:spLocks noChangeShapeType="1"/>
          </p:cNvSpPr>
          <p:nvPr/>
        </p:nvSpPr>
        <p:spPr bwMode="auto">
          <a:xfrm>
            <a:off x="1979613" y="3644900"/>
            <a:ext cx="3529012" cy="9366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5" name="Line 428"/>
          <p:cNvSpPr>
            <a:spLocks noChangeShapeType="1"/>
          </p:cNvSpPr>
          <p:nvPr/>
        </p:nvSpPr>
        <p:spPr bwMode="auto">
          <a:xfrm>
            <a:off x="2051050" y="3573463"/>
            <a:ext cx="5005388" cy="10080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6" name="Line 429"/>
          <p:cNvSpPr>
            <a:spLocks noChangeShapeType="1"/>
          </p:cNvSpPr>
          <p:nvPr/>
        </p:nvSpPr>
        <p:spPr bwMode="auto">
          <a:xfrm flipH="1">
            <a:off x="2195513" y="3846513"/>
            <a:ext cx="2687637" cy="661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7" name="Line 430"/>
          <p:cNvSpPr>
            <a:spLocks noChangeShapeType="1"/>
          </p:cNvSpPr>
          <p:nvPr/>
        </p:nvSpPr>
        <p:spPr bwMode="auto">
          <a:xfrm flipH="1">
            <a:off x="2195513" y="3846513"/>
            <a:ext cx="3475037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8" name="Line 431"/>
          <p:cNvSpPr>
            <a:spLocks noChangeShapeType="1"/>
          </p:cNvSpPr>
          <p:nvPr/>
        </p:nvSpPr>
        <p:spPr bwMode="auto">
          <a:xfrm flipH="1">
            <a:off x="2195513" y="3860800"/>
            <a:ext cx="5040312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39" name="Line 432"/>
          <p:cNvSpPr>
            <a:spLocks noChangeShapeType="1"/>
          </p:cNvSpPr>
          <p:nvPr/>
        </p:nvSpPr>
        <p:spPr bwMode="auto">
          <a:xfrm flipH="1">
            <a:off x="6372225" y="3860800"/>
            <a:ext cx="1008063" cy="647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0" name="Line 433"/>
          <p:cNvSpPr>
            <a:spLocks noChangeShapeType="1"/>
          </p:cNvSpPr>
          <p:nvPr/>
        </p:nvSpPr>
        <p:spPr bwMode="auto">
          <a:xfrm flipH="1">
            <a:off x="7740650" y="3860800"/>
            <a:ext cx="719138" cy="7207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1" name="Line 434"/>
          <p:cNvSpPr>
            <a:spLocks noChangeShapeType="1"/>
          </p:cNvSpPr>
          <p:nvPr/>
        </p:nvSpPr>
        <p:spPr bwMode="auto">
          <a:xfrm flipH="1">
            <a:off x="6443663" y="3860800"/>
            <a:ext cx="1944687" cy="7207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2" name="Line 435"/>
          <p:cNvSpPr>
            <a:spLocks noChangeShapeType="1"/>
          </p:cNvSpPr>
          <p:nvPr/>
        </p:nvSpPr>
        <p:spPr bwMode="auto">
          <a:xfrm flipH="1">
            <a:off x="4859338" y="3846513"/>
            <a:ext cx="3459162" cy="735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3" name="Line 436"/>
          <p:cNvSpPr>
            <a:spLocks noChangeShapeType="1"/>
          </p:cNvSpPr>
          <p:nvPr/>
        </p:nvSpPr>
        <p:spPr bwMode="auto">
          <a:xfrm flipH="1">
            <a:off x="3779838" y="3860800"/>
            <a:ext cx="4321175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4" name="Line 437"/>
          <p:cNvSpPr>
            <a:spLocks noChangeShapeType="1"/>
          </p:cNvSpPr>
          <p:nvPr/>
        </p:nvSpPr>
        <p:spPr bwMode="auto">
          <a:xfrm flipH="1">
            <a:off x="2195513" y="3854450"/>
            <a:ext cx="5710237" cy="942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5" name="Line 438"/>
          <p:cNvSpPr>
            <a:spLocks noChangeShapeType="1"/>
          </p:cNvSpPr>
          <p:nvPr/>
        </p:nvSpPr>
        <p:spPr bwMode="auto">
          <a:xfrm flipH="1">
            <a:off x="2195513" y="3846513"/>
            <a:ext cx="436880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6" name="Text Box 439"/>
          <p:cNvSpPr txBox="1">
            <a:spLocks noChangeArrowheads="1"/>
          </p:cNvSpPr>
          <p:nvPr/>
        </p:nvSpPr>
        <p:spPr bwMode="auto">
          <a:xfrm>
            <a:off x="2879725" y="4508500"/>
            <a:ext cx="879475" cy="1825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72000" tIns="0" rIns="72000">
            <a:spAutoFit/>
          </a:bodyPr>
          <a:lstStyle/>
          <a:p>
            <a:pPr algn="ctr" defTabSz="912813" eaLnBrk="0" hangingPunct="0">
              <a:lnSpc>
                <a:spcPct val="100000"/>
              </a:lnSpc>
            </a:pPr>
            <a:r>
              <a:rPr lang="it-IT" b="1" i="0">
                <a:solidFill>
                  <a:schemeClr val="hlink"/>
                </a:solidFill>
                <a:latin typeface="Arial" charset="0"/>
              </a:rPr>
              <a:t>Poste Italiane</a:t>
            </a:r>
          </a:p>
        </p:txBody>
      </p:sp>
      <p:grpSp>
        <p:nvGrpSpPr>
          <p:cNvPr id="20547" name="Group 440"/>
          <p:cNvGrpSpPr>
            <a:grpSpLocks/>
          </p:cNvGrpSpPr>
          <p:nvPr/>
        </p:nvGrpSpPr>
        <p:grpSpPr bwMode="auto">
          <a:xfrm>
            <a:off x="2789238" y="4738688"/>
            <a:ext cx="1016000" cy="703262"/>
            <a:chOff x="2536" y="2744"/>
            <a:chExt cx="722" cy="475"/>
          </a:xfrm>
        </p:grpSpPr>
        <p:sp>
          <p:nvSpPr>
            <p:cNvPr id="20559" name="Rectangle 441"/>
            <p:cNvSpPr>
              <a:spLocks noChangeArrowheads="1"/>
            </p:cNvSpPr>
            <p:nvPr/>
          </p:nvSpPr>
          <p:spPr bwMode="auto">
            <a:xfrm rot="532450">
              <a:off x="2740" y="2744"/>
              <a:ext cx="311" cy="257"/>
            </a:xfrm>
            <a:prstGeom prst="rect">
              <a:avLst/>
            </a:prstGeom>
            <a:solidFill>
              <a:srgbClr val="FFCC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0" name="server"/>
            <p:cNvSpPr>
              <a:spLocks noEditPoints="1" noChangeArrowheads="1"/>
            </p:cNvSpPr>
            <p:nvPr/>
          </p:nvSpPr>
          <p:spPr bwMode="auto">
            <a:xfrm>
              <a:off x="2761" y="2755"/>
              <a:ext cx="269" cy="2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23 w 21600"/>
                <a:gd name="T25" fmla="*/ 22483 h 21600"/>
                <a:gd name="T26" fmla="*/ 21038 w 21600"/>
                <a:gd name="T27" fmla="*/ 2826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EAEAE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2813" eaLnBrk="0" hangingPunct="0"/>
              <a:endParaRPr lang="it-IT"/>
            </a:p>
          </p:txBody>
        </p:sp>
        <p:sp>
          <p:nvSpPr>
            <p:cNvPr id="20561" name="Text Box 443"/>
            <p:cNvSpPr txBox="1">
              <a:spLocks noChangeArrowheads="1"/>
            </p:cNvSpPr>
            <p:nvPr/>
          </p:nvSpPr>
          <p:spPr bwMode="auto">
            <a:xfrm>
              <a:off x="2536" y="3065"/>
              <a:ext cx="7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2813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SERVER FARM</a:t>
              </a:r>
            </a:p>
          </p:txBody>
        </p:sp>
      </p:grpSp>
      <p:sp>
        <p:nvSpPr>
          <p:cNvPr id="20548" name="Line 444"/>
          <p:cNvSpPr>
            <a:spLocks noChangeShapeType="1"/>
          </p:cNvSpPr>
          <p:nvPr/>
        </p:nvSpPr>
        <p:spPr bwMode="auto">
          <a:xfrm>
            <a:off x="2051050" y="3789363"/>
            <a:ext cx="865188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549" name="Line 445"/>
          <p:cNvSpPr>
            <a:spLocks noChangeShapeType="1"/>
          </p:cNvSpPr>
          <p:nvPr/>
        </p:nvSpPr>
        <p:spPr bwMode="auto">
          <a:xfrm>
            <a:off x="2654300" y="2565400"/>
            <a:ext cx="622300" cy="194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73182" name="Rectangle 446"/>
          <p:cNvSpPr>
            <a:spLocks noChangeArrowheads="1"/>
          </p:cNvSpPr>
          <p:nvPr/>
        </p:nvSpPr>
        <p:spPr bwMode="auto">
          <a:xfrm>
            <a:off x="1419225" y="3055938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PGO</a:t>
            </a:r>
            <a:b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C/S</a:t>
            </a:r>
          </a:p>
        </p:txBody>
      </p:sp>
      <p:sp>
        <p:nvSpPr>
          <p:cNvPr id="373183" name="Rectangle 447"/>
          <p:cNvSpPr>
            <a:spLocks noChangeArrowheads="1"/>
          </p:cNvSpPr>
          <p:nvPr/>
        </p:nvSpPr>
        <p:spPr bwMode="auto">
          <a:xfrm>
            <a:off x="3038475" y="1912938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Client</a:t>
            </a:r>
          </a:p>
        </p:txBody>
      </p:sp>
      <p:sp>
        <p:nvSpPr>
          <p:cNvPr id="373184" name="Rectangle 448"/>
          <p:cNvSpPr>
            <a:spLocks noChangeArrowheads="1"/>
          </p:cNvSpPr>
          <p:nvPr/>
        </p:nvSpPr>
        <p:spPr bwMode="auto">
          <a:xfrm>
            <a:off x="4659313" y="3055938"/>
            <a:ext cx="684212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.net</a:t>
            </a:r>
          </a:p>
        </p:txBody>
      </p:sp>
      <p:sp>
        <p:nvSpPr>
          <p:cNvPr id="373185" name="Rectangle 449"/>
          <p:cNvSpPr>
            <a:spLocks noChangeArrowheads="1"/>
          </p:cNvSpPr>
          <p:nvPr/>
        </p:nvSpPr>
        <p:spPr bwMode="auto">
          <a:xfrm>
            <a:off x="5467350" y="3055938"/>
            <a:ext cx="684213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EJB</a:t>
            </a:r>
            <a:b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VB</a:t>
            </a:r>
          </a:p>
        </p:txBody>
      </p:sp>
      <p:sp>
        <p:nvSpPr>
          <p:cNvPr id="373186" name="Rectangle 450"/>
          <p:cNvSpPr>
            <a:spLocks noChangeArrowheads="1"/>
          </p:cNvSpPr>
          <p:nvPr/>
        </p:nvSpPr>
        <p:spPr bwMode="auto">
          <a:xfrm>
            <a:off x="6276975" y="3065463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endParaRPr lang="it-IT" sz="1300" b="1">
              <a:solidFill>
                <a:schemeClr val="hlink"/>
              </a:solidFill>
              <a:latin typeface="Arial" charset="0"/>
              <a:cs typeface="+mn-cs"/>
            </a:endParaRPr>
          </a:p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J2EE</a:t>
            </a:r>
          </a:p>
          <a:p>
            <a:pPr algn="ctr">
              <a:lnSpc>
                <a:spcPct val="100000"/>
              </a:lnSpc>
              <a:defRPr/>
            </a:pPr>
            <a:endParaRPr lang="it-IT" sz="1300" b="1">
              <a:solidFill>
                <a:schemeClr val="hlink"/>
              </a:solidFill>
              <a:latin typeface="Arial" charset="0"/>
              <a:cs typeface="+mn-cs"/>
            </a:endParaRPr>
          </a:p>
        </p:txBody>
      </p:sp>
      <p:sp>
        <p:nvSpPr>
          <p:cNvPr id="373187" name="Rectangle 451"/>
          <p:cNvSpPr>
            <a:spLocks noChangeArrowheads="1"/>
          </p:cNvSpPr>
          <p:nvPr/>
        </p:nvSpPr>
        <p:spPr bwMode="auto">
          <a:xfrm>
            <a:off x="7899400" y="3065463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Custom</a:t>
            </a:r>
          </a:p>
        </p:txBody>
      </p:sp>
      <p:sp>
        <p:nvSpPr>
          <p:cNvPr id="373188" name="Rectangle 452"/>
          <p:cNvSpPr>
            <a:spLocks noChangeArrowheads="1"/>
          </p:cNvSpPr>
          <p:nvPr/>
        </p:nvSpPr>
        <p:spPr bwMode="auto">
          <a:xfrm>
            <a:off x="7067550" y="3065463"/>
            <a:ext cx="685800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J2EE</a:t>
            </a:r>
          </a:p>
        </p:txBody>
      </p:sp>
      <p:sp>
        <p:nvSpPr>
          <p:cNvPr id="373189" name="Rectangle 453"/>
          <p:cNvSpPr>
            <a:spLocks noChangeArrowheads="1"/>
          </p:cNvSpPr>
          <p:nvPr/>
        </p:nvSpPr>
        <p:spPr bwMode="auto">
          <a:xfrm>
            <a:off x="2228850" y="1912938"/>
            <a:ext cx="684213" cy="792162"/>
          </a:xfrm>
          <a:prstGeom prst="rect">
            <a:avLst/>
          </a:prstGeom>
          <a:gradFill rotWithShape="1">
            <a:gsLst>
              <a:gs pos="0">
                <a:srgbClr val="7EB1EE"/>
              </a:gs>
              <a:gs pos="100000">
                <a:srgbClr val="B7DB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Em3270</a:t>
            </a:r>
            <a:b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IE</a:t>
            </a:r>
          </a:p>
        </p:txBody>
      </p:sp>
      <p:sp>
        <p:nvSpPr>
          <p:cNvPr id="20558" name="Rectangle 454"/>
          <p:cNvSpPr>
            <a:spLocks noGrp="1" noChangeArrowheads="1"/>
          </p:cNvSpPr>
          <p:nvPr>
            <p:ph type="title"/>
          </p:nvPr>
        </p:nvSpPr>
        <p:spPr>
          <a:xfrm>
            <a:off x="71438" y="-200025"/>
            <a:ext cx="8734425" cy="649288"/>
          </a:xfrm>
        </p:spPr>
        <p:txBody>
          <a:bodyPr/>
          <a:lstStyle/>
          <a:p>
            <a:pPr defTabSz="912813"/>
            <a:r>
              <a:rPr lang="it-IT" sz="1800" smtClean="0"/>
              <a:t>Finalità dell’iniziativa – Razionalizzazione dei canali di Poste Italiane – AS 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6BD2BD17-6E03-4DE0-A7A3-582A3505CB1C}" type="slidenum">
              <a:rPr lang="it-IT">
                <a:latin typeface="+mn-lt"/>
                <a:cs typeface="+mn-cs"/>
              </a:rPr>
              <a:pPr>
                <a:defRPr/>
              </a:pPr>
              <a:t>5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92275" y="2636838"/>
            <a:ext cx="936625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400" i="0">
              <a:solidFill>
                <a:schemeClr val="hlink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</a:pPr>
            <a:r>
              <a:rPr lang="it-IT" sz="1400" i="0">
                <a:solidFill>
                  <a:schemeClr val="hlink"/>
                </a:solidFill>
                <a:latin typeface="Arial" charset="0"/>
              </a:rPr>
              <a:t>Dati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71550" y="1628775"/>
            <a:ext cx="7993063" cy="20875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400" i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79613" y="1628775"/>
            <a:ext cx="5832475" cy="498475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it-IT" sz="1400" i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-5400000">
            <a:off x="-424656" y="1769269"/>
            <a:ext cx="1728788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Presentation</a:t>
            </a:r>
            <a:br>
              <a:rPr lang="it-IT" sz="1200" b="1" i="0">
                <a:solidFill>
                  <a:srgbClr val="FF6600"/>
                </a:solidFill>
                <a:latin typeface="Arial" charset="0"/>
              </a:rPr>
            </a:b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 Layer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11238" y="1096963"/>
            <a:ext cx="876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Uffici Postali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(14.000)</a:t>
            </a:r>
          </a:p>
        </p:txBody>
      </p:sp>
      <p:pic>
        <p:nvPicPr>
          <p:cNvPr id="21511" name="Picture 7" descr="j028227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633413"/>
            <a:ext cx="43497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5535613" y="658813"/>
            <a:ext cx="433387" cy="438150"/>
            <a:chOff x="3483" y="2659"/>
            <a:chExt cx="499" cy="480"/>
          </a:xfrm>
        </p:grpSpPr>
        <p:sp>
          <p:nvSpPr>
            <p:cNvPr id="21903" name="Freeform 9"/>
            <p:cNvSpPr>
              <a:spLocks/>
            </p:cNvSpPr>
            <p:nvPr/>
          </p:nvSpPr>
          <p:spPr bwMode="auto">
            <a:xfrm>
              <a:off x="3483" y="2659"/>
              <a:ext cx="499" cy="480"/>
            </a:xfrm>
            <a:custGeom>
              <a:avLst/>
              <a:gdLst>
                <a:gd name="T0" fmla="*/ 125 w 1996"/>
                <a:gd name="T1" fmla="*/ 90 h 1920"/>
                <a:gd name="T2" fmla="*/ 90 w 1996"/>
                <a:gd name="T3" fmla="*/ 0 h 1920"/>
                <a:gd name="T4" fmla="*/ 0 w 1996"/>
                <a:gd name="T5" fmla="*/ 41 h 1920"/>
                <a:gd name="T6" fmla="*/ 32 w 1996"/>
                <a:gd name="T7" fmla="*/ 120 h 1920"/>
                <a:gd name="T8" fmla="*/ 125 w 1996"/>
                <a:gd name="T9" fmla="*/ 9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6"/>
                <a:gd name="T16" fmla="*/ 0 h 1920"/>
                <a:gd name="T17" fmla="*/ 1996 w 1996"/>
                <a:gd name="T18" fmla="*/ 1920 h 1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6" h="1920">
                  <a:moveTo>
                    <a:pt x="1996" y="1434"/>
                  </a:moveTo>
                  <a:lnTo>
                    <a:pt x="1445" y="0"/>
                  </a:lnTo>
                  <a:lnTo>
                    <a:pt x="0" y="659"/>
                  </a:lnTo>
                  <a:lnTo>
                    <a:pt x="507" y="1920"/>
                  </a:lnTo>
                  <a:lnTo>
                    <a:pt x="1996" y="14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4" name="Freeform 10"/>
            <p:cNvSpPr>
              <a:spLocks/>
            </p:cNvSpPr>
            <p:nvPr/>
          </p:nvSpPr>
          <p:spPr bwMode="auto">
            <a:xfrm>
              <a:off x="3548" y="2708"/>
              <a:ext cx="393" cy="397"/>
            </a:xfrm>
            <a:custGeom>
              <a:avLst/>
              <a:gdLst>
                <a:gd name="T0" fmla="*/ 76 w 1573"/>
                <a:gd name="T1" fmla="*/ 4 h 1589"/>
                <a:gd name="T2" fmla="*/ 83 w 1573"/>
                <a:gd name="T3" fmla="*/ 6 h 1589"/>
                <a:gd name="T4" fmla="*/ 89 w 1573"/>
                <a:gd name="T5" fmla="*/ 9 h 1589"/>
                <a:gd name="T6" fmla="*/ 95 w 1573"/>
                <a:gd name="T7" fmla="*/ 14 h 1589"/>
                <a:gd name="T8" fmla="*/ 98 w 1573"/>
                <a:gd name="T9" fmla="*/ 21 h 1589"/>
                <a:gd name="T10" fmla="*/ 93 w 1573"/>
                <a:gd name="T11" fmla="*/ 29 h 1589"/>
                <a:gd name="T12" fmla="*/ 94 w 1573"/>
                <a:gd name="T13" fmla="*/ 33 h 1589"/>
                <a:gd name="T14" fmla="*/ 90 w 1573"/>
                <a:gd name="T15" fmla="*/ 40 h 1589"/>
                <a:gd name="T16" fmla="*/ 87 w 1573"/>
                <a:gd name="T17" fmla="*/ 40 h 1589"/>
                <a:gd name="T18" fmla="*/ 90 w 1573"/>
                <a:gd name="T19" fmla="*/ 43 h 1589"/>
                <a:gd name="T20" fmla="*/ 93 w 1573"/>
                <a:gd name="T21" fmla="*/ 49 h 1589"/>
                <a:gd name="T22" fmla="*/ 97 w 1573"/>
                <a:gd name="T23" fmla="*/ 63 h 1589"/>
                <a:gd name="T24" fmla="*/ 95 w 1573"/>
                <a:gd name="T25" fmla="*/ 78 h 1589"/>
                <a:gd name="T26" fmla="*/ 97 w 1573"/>
                <a:gd name="T27" fmla="*/ 90 h 1589"/>
                <a:gd name="T28" fmla="*/ 92 w 1573"/>
                <a:gd name="T29" fmla="*/ 96 h 1589"/>
                <a:gd name="T30" fmla="*/ 82 w 1573"/>
                <a:gd name="T31" fmla="*/ 98 h 1589"/>
                <a:gd name="T32" fmla="*/ 74 w 1573"/>
                <a:gd name="T33" fmla="*/ 99 h 1589"/>
                <a:gd name="T34" fmla="*/ 66 w 1573"/>
                <a:gd name="T35" fmla="*/ 98 h 1589"/>
                <a:gd name="T36" fmla="*/ 60 w 1573"/>
                <a:gd name="T37" fmla="*/ 96 h 1589"/>
                <a:gd name="T38" fmla="*/ 57 w 1573"/>
                <a:gd name="T39" fmla="*/ 91 h 1589"/>
                <a:gd name="T40" fmla="*/ 44 w 1573"/>
                <a:gd name="T41" fmla="*/ 95 h 1589"/>
                <a:gd name="T42" fmla="*/ 30 w 1573"/>
                <a:gd name="T43" fmla="*/ 97 h 1589"/>
                <a:gd name="T44" fmla="*/ 22 w 1573"/>
                <a:gd name="T45" fmla="*/ 96 h 1589"/>
                <a:gd name="T46" fmla="*/ 14 w 1573"/>
                <a:gd name="T47" fmla="*/ 94 h 1589"/>
                <a:gd name="T48" fmla="*/ 8 w 1573"/>
                <a:gd name="T49" fmla="*/ 91 h 1589"/>
                <a:gd name="T50" fmla="*/ 2 w 1573"/>
                <a:gd name="T51" fmla="*/ 85 h 1589"/>
                <a:gd name="T52" fmla="*/ 1 w 1573"/>
                <a:gd name="T53" fmla="*/ 70 h 1589"/>
                <a:gd name="T54" fmla="*/ 8 w 1573"/>
                <a:gd name="T55" fmla="*/ 56 h 1589"/>
                <a:gd name="T56" fmla="*/ 12 w 1573"/>
                <a:gd name="T57" fmla="*/ 48 h 1589"/>
                <a:gd name="T58" fmla="*/ 15 w 1573"/>
                <a:gd name="T59" fmla="*/ 45 h 1589"/>
                <a:gd name="T60" fmla="*/ 15 w 1573"/>
                <a:gd name="T61" fmla="*/ 44 h 1589"/>
                <a:gd name="T62" fmla="*/ 10 w 1573"/>
                <a:gd name="T63" fmla="*/ 41 h 1589"/>
                <a:gd name="T64" fmla="*/ 3 w 1573"/>
                <a:gd name="T65" fmla="*/ 36 h 1589"/>
                <a:gd name="T66" fmla="*/ 0 w 1573"/>
                <a:gd name="T67" fmla="*/ 22 h 1589"/>
                <a:gd name="T68" fmla="*/ 8 w 1573"/>
                <a:gd name="T69" fmla="*/ 15 h 1589"/>
                <a:gd name="T70" fmla="*/ 13 w 1573"/>
                <a:gd name="T71" fmla="*/ 9 h 1589"/>
                <a:gd name="T72" fmla="*/ 19 w 1573"/>
                <a:gd name="T73" fmla="*/ 6 h 1589"/>
                <a:gd name="T74" fmla="*/ 27 w 1573"/>
                <a:gd name="T75" fmla="*/ 5 h 1589"/>
                <a:gd name="T76" fmla="*/ 37 w 1573"/>
                <a:gd name="T77" fmla="*/ 5 h 1589"/>
                <a:gd name="T78" fmla="*/ 42 w 1573"/>
                <a:gd name="T79" fmla="*/ 6 h 1589"/>
                <a:gd name="T80" fmla="*/ 46 w 1573"/>
                <a:gd name="T81" fmla="*/ 14 h 1589"/>
                <a:gd name="T82" fmla="*/ 49 w 1573"/>
                <a:gd name="T83" fmla="*/ 32 h 1589"/>
                <a:gd name="T84" fmla="*/ 46 w 1573"/>
                <a:gd name="T85" fmla="*/ 42 h 1589"/>
                <a:gd name="T86" fmla="*/ 45 w 1573"/>
                <a:gd name="T87" fmla="*/ 44 h 1589"/>
                <a:gd name="T88" fmla="*/ 48 w 1573"/>
                <a:gd name="T89" fmla="*/ 49 h 1589"/>
                <a:gd name="T90" fmla="*/ 55 w 1573"/>
                <a:gd name="T91" fmla="*/ 49 h 1589"/>
                <a:gd name="T92" fmla="*/ 62 w 1573"/>
                <a:gd name="T93" fmla="*/ 51 h 1589"/>
                <a:gd name="T94" fmla="*/ 70 w 1573"/>
                <a:gd name="T95" fmla="*/ 52 h 1589"/>
                <a:gd name="T96" fmla="*/ 72 w 1573"/>
                <a:gd name="T97" fmla="*/ 48 h 1589"/>
                <a:gd name="T98" fmla="*/ 63 w 1573"/>
                <a:gd name="T99" fmla="*/ 48 h 1589"/>
                <a:gd name="T100" fmla="*/ 56 w 1573"/>
                <a:gd name="T101" fmla="*/ 42 h 1589"/>
                <a:gd name="T102" fmla="*/ 55 w 1573"/>
                <a:gd name="T103" fmla="*/ 29 h 1589"/>
                <a:gd name="T104" fmla="*/ 59 w 1573"/>
                <a:gd name="T105" fmla="*/ 14 h 1589"/>
                <a:gd name="T106" fmla="*/ 57 w 1573"/>
                <a:gd name="T107" fmla="*/ 14 h 1589"/>
                <a:gd name="T108" fmla="*/ 60 w 1573"/>
                <a:gd name="T109" fmla="*/ 9 h 1589"/>
                <a:gd name="T110" fmla="*/ 58 w 1573"/>
                <a:gd name="T111" fmla="*/ 8 h 1589"/>
                <a:gd name="T112" fmla="*/ 54 w 1573"/>
                <a:gd name="T113" fmla="*/ 11 h 1589"/>
                <a:gd name="T114" fmla="*/ 55 w 1573"/>
                <a:gd name="T115" fmla="*/ 5 h 1589"/>
                <a:gd name="T116" fmla="*/ 63 w 1573"/>
                <a:gd name="T117" fmla="*/ 0 h 1589"/>
                <a:gd name="T118" fmla="*/ 70 w 1573"/>
                <a:gd name="T119" fmla="*/ 3 h 1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73"/>
                <a:gd name="T181" fmla="*/ 0 h 1589"/>
                <a:gd name="T182" fmla="*/ 1573 w 1573"/>
                <a:gd name="T183" fmla="*/ 1589 h 15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73" h="1589">
                  <a:moveTo>
                    <a:pt x="1130" y="53"/>
                  </a:moveTo>
                  <a:lnTo>
                    <a:pt x="1140" y="57"/>
                  </a:lnTo>
                  <a:lnTo>
                    <a:pt x="1151" y="59"/>
                  </a:lnTo>
                  <a:lnTo>
                    <a:pt x="1163" y="61"/>
                  </a:lnTo>
                  <a:lnTo>
                    <a:pt x="1174" y="62"/>
                  </a:lnTo>
                  <a:lnTo>
                    <a:pt x="1186" y="63"/>
                  </a:lnTo>
                  <a:lnTo>
                    <a:pt x="1198" y="64"/>
                  </a:lnTo>
                  <a:lnTo>
                    <a:pt x="1210" y="65"/>
                  </a:lnTo>
                  <a:lnTo>
                    <a:pt x="1221" y="67"/>
                  </a:lnTo>
                  <a:lnTo>
                    <a:pt x="1233" y="69"/>
                  </a:lnTo>
                  <a:lnTo>
                    <a:pt x="1245" y="71"/>
                  </a:lnTo>
                  <a:lnTo>
                    <a:pt x="1257" y="73"/>
                  </a:lnTo>
                  <a:lnTo>
                    <a:pt x="1269" y="76"/>
                  </a:lnTo>
                  <a:lnTo>
                    <a:pt x="1281" y="78"/>
                  </a:lnTo>
                  <a:lnTo>
                    <a:pt x="1293" y="81"/>
                  </a:lnTo>
                  <a:lnTo>
                    <a:pt x="1304" y="85"/>
                  </a:lnTo>
                  <a:lnTo>
                    <a:pt x="1317" y="88"/>
                  </a:lnTo>
                  <a:lnTo>
                    <a:pt x="1328" y="92"/>
                  </a:lnTo>
                  <a:lnTo>
                    <a:pt x="1340" y="96"/>
                  </a:lnTo>
                  <a:lnTo>
                    <a:pt x="1351" y="101"/>
                  </a:lnTo>
                  <a:lnTo>
                    <a:pt x="1362" y="105"/>
                  </a:lnTo>
                  <a:lnTo>
                    <a:pt x="1373" y="111"/>
                  </a:lnTo>
                  <a:lnTo>
                    <a:pt x="1384" y="116"/>
                  </a:lnTo>
                  <a:lnTo>
                    <a:pt x="1394" y="122"/>
                  </a:lnTo>
                  <a:lnTo>
                    <a:pt x="1405" y="129"/>
                  </a:lnTo>
                  <a:lnTo>
                    <a:pt x="1417" y="136"/>
                  </a:lnTo>
                  <a:lnTo>
                    <a:pt x="1428" y="144"/>
                  </a:lnTo>
                  <a:lnTo>
                    <a:pt x="1440" y="152"/>
                  </a:lnTo>
                  <a:lnTo>
                    <a:pt x="1451" y="160"/>
                  </a:lnTo>
                  <a:lnTo>
                    <a:pt x="1463" y="169"/>
                  </a:lnTo>
                  <a:lnTo>
                    <a:pt x="1474" y="177"/>
                  </a:lnTo>
                  <a:lnTo>
                    <a:pt x="1485" y="186"/>
                  </a:lnTo>
                  <a:lnTo>
                    <a:pt x="1496" y="196"/>
                  </a:lnTo>
                  <a:lnTo>
                    <a:pt x="1507" y="205"/>
                  </a:lnTo>
                  <a:lnTo>
                    <a:pt x="1517" y="215"/>
                  </a:lnTo>
                  <a:lnTo>
                    <a:pt x="1527" y="225"/>
                  </a:lnTo>
                  <a:lnTo>
                    <a:pt x="1537" y="236"/>
                  </a:lnTo>
                  <a:lnTo>
                    <a:pt x="1546" y="246"/>
                  </a:lnTo>
                  <a:lnTo>
                    <a:pt x="1555" y="257"/>
                  </a:lnTo>
                  <a:lnTo>
                    <a:pt x="1564" y="268"/>
                  </a:lnTo>
                  <a:lnTo>
                    <a:pt x="1572" y="279"/>
                  </a:lnTo>
                  <a:lnTo>
                    <a:pt x="1572" y="295"/>
                  </a:lnTo>
                  <a:lnTo>
                    <a:pt x="1571" y="311"/>
                  </a:lnTo>
                  <a:lnTo>
                    <a:pt x="1569" y="327"/>
                  </a:lnTo>
                  <a:lnTo>
                    <a:pt x="1566" y="342"/>
                  </a:lnTo>
                  <a:lnTo>
                    <a:pt x="1562" y="356"/>
                  </a:lnTo>
                  <a:lnTo>
                    <a:pt x="1556" y="371"/>
                  </a:lnTo>
                  <a:lnTo>
                    <a:pt x="1548" y="384"/>
                  </a:lnTo>
                  <a:lnTo>
                    <a:pt x="1538" y="397"/>
                  </a:lnTo>
                  <a:lnTo>
                    <a:pt x="1528" y="410"/>
                  </a:lnTo>
                  <a:lnTo>
                    <a:pt x="1518" y="423"/>
                  </a:lnTo>
                  <a:lnTo>
                    <a:pt x="1509" y="436"/>
                  </a:lnTo>
                  <a:lnTo>
                    <a:pt x="1501" y="450"/>
                  </a:lnTo>
                  <a:lnTo>
                    <a:pt x="1494" y="464"/>
                  </a:lnTo>
                  <a:lnTo>
                    <a:pt x="1486" y="478"/>
                  </a:lnTo>
                  <a:lnTo>
                    <a:pt x="1479" y="493"/>
                  </a:lnTo>
                  <a:lnTo>
                    <a:pt x="1472" y="507"/>
                  </a:lnTo>
                  <a:lnTo>
                    <a:pt x="1479" y="506"/>
                  </a:lnTo>
                  <a:lnTo>
                    <a:pt x="1486" y="508"/>
                  </a:lnTo>
                  <a:lnTo>
                    <a:pt x="1492" y="512"/>
                  </a:lnTo>
                  <a:lnTo>
                    <a:pt x="1498" y="517"/>
                  </a:lnTo>
                  <a:lnTo>
                    <a:pt x="1505" y="525"/>
                  </a:lnTo>
                  <a:lnTo>
                    <a:pt x="1510" y="535"/>
                  </a:lnTo>
                  <a:lnTo>
                    <a:pt x="1511" y="545"/>
                  </a:lnTo>
                  <a:lnTo>
                    <a:pt x="1509" y="556"/>
                  </a:lnTo>
                  <a:lnTo>
                    <a:pt x="1503" y="572"/>
                  </a:lnTo>
                  <a:lnTo>
                    <a:pt x="1495" y="586"/>
                  </a:lnTo>
                  <a:lnTo>
                    <a:pt x="1486" y="600"/>
                  </a:lnTo>
                  <a:lnTo>
                    <a:pt x="1475" y="612"/>
                  </a:lnTo>
                  <a:lnTo>
                    <a:pt x="1463" y="624"/>
                  </a:lnTo>
                  <a:lnTo>
                    <a:pt x="1450" y="633"/>
                  </a:lnTo>
                  <a:lnTo>
                    <a:pt x="1436" y="642"/>
                  </a:lnTo>
                  <a:lnTo>
                    <a:pt x="1420" y="648"/>
                  </a:lnTo>
                  <a:lnTo>
                    <a:pt x="1416" y="649"/>
                  </a:lnTo>
                  <a:lnTo>
                    <a:pt x="1412" y="650"/>
                  </a:lnTo>
                  <a:lnTo>
                    <a:pt x="1408" y="650"/>
                  </a:lnTo>
                  <a:lnTo>
                    <a:pt x="1404" y="649"/>
                  </a:lnTo>
                  <a:lnTo>
                    <a:pt x="1399" y="648"/>
                  </a:lnTo>
                  <a:lnTo>
                    <a:pt x="1395" y="647"/>
                  </a:lnTo>
                  <a:lnTo>
                    <a:pt x="1391" y="645"/>
                  </a:lnTo>
                  <a:lnTo>
                    <a:pt x="1387" y="643"/>
                  </a:lnTo>
                  <a:lnTo>
                    <a:pt x="1391" y="656"/>
                  </a:lnTo>
                  <a:lnTo>
                    <a:pt x="1397" y="669"/>
                  </a:lnTo>
                  <a:lnTo>
                    <a:pt x="1403" y="683"/>
                  </a:lnTo>
                  <a:lnTo>
                    <a:pt x="1405" y="697"/>
                  </a:lnTo>
                  <a:lnTo>
                    <a:pt x="1413" y="696"/>
                  </a:lnTo>
                  <a:lnTo>
                    <a:pt x="1421" y="695"/>
                  </a:lnTo>
                  <a:lnTo>
                    <a:pt x="1430" y="695"/>
                  </a:lnTo>
                  <a:lnTo>
                    <a:pt x="1438" y="695"/>
                  </a:lnTo>
                  <a:lnTo>
                    <a:pt x="1447" y="696"/>
                  </a:lnTo>
                  <a:lnTo>
                    <a:pt x="1456" y="696"/>
                  </a:lnTo>
                  <a:lnTo>
                    <a:pt x="1464" y="697"/>
                  </a:lnTo>
                  <a:lnTo>
                    <a:pt x="1473" y="697"/>
                  </a:lnTo>
                  <a:lnTo>
                    <a:pt x="1480" y="711"/>
                  </a:lnTo>
                  <a:lnTo>
                    <a:pt x="1486" y="726"/>
                  </a:lnTo>
                  <a:lnTo>
                    <a:pt x="1491" y="741"/>
                  </a:lnTo>
                  <a:lnTo>
                    <a:pt x="1495" y="757"/>
                  </a:lnTo>
                  <a:lnTo>
                    <a:pt x="1497" y="774"/>
                  </a:lnTo>
                  <a:lnTo>
                    <a:pt x="1497" y="790"/>
                  </a:lnTo>
                  <a:lnTo>
                    <a:pt x="1495" y="806"/>
                  </a:lnTo>
                  <a:lnTo>
                    <a:pt x="1491" y="821"/>
                  </a:lnTo>
                  <a:lnTo>
                    <a:pt x="1511" y="842"/>
                  </a:lnTo>
                  <a:lnTo>
                    <a:pt x="1526" y="865"/>
                  </a:lnTo>
                  <a:lnTo>
                    <a:pt x="1536" y="891"/>
                  </a:lnTo>
                  <a:lnTo>
                    <a:pt x="1542" y="918"/>
                  </a:lnTo>
                  <a:lnTo>
                    <a:pt x="1546" y="946"/>
                  </a:lnTo>
                  <a:lnTo>
                    <a:pt x="1547" y="975"/>
                  </a:lnTo>
                  <a:lnTo>
                    <a:pt x="1548" y="1003"/>
                  </a:lnTo>
                  <a:lnTo>
                    <a:pt x="1549" y="1031"/>
                  </a:lnTo>
                  <a:lnTo>
                    <a:pt x="1549" y="1058"/>
                  </a:lnTo>
                  <a:lnTo>
                    <a:pt x="1546" y="1085"/>
                  </a:lnTo>
                  <a:lnTo>
                    <a:pt x="1540" y="1112"/>
                  </a:lnTo>
                  <a:lnTo>
                    <a:pt x="1534" y="1139"/>
                  </a:lnTo>
                  <a:lnTo>
                    <a:pt x="1527" y="1166"/>
                  </a:lnTo>
                  <a:lnTo>
                    <a:pt x="1522" y="1193"/>
                  </a:lnTo>
                  <a:lnTo>
                    <a:pt x="1518" y="1220"/>
                  </a:lnTo>
                  <a:lnTo>
                    <a:pt x="1516" y="1247"/>
                  </a:lnTo>
                  <a:lnTo>
                    <a:pt x="1518" y="1267"/>
                  </a:lnTo>
                  <a:lnTo>
                    <a:pt x="1524" y="1288"/>
                  </a:lnTo>
                  <a:lnTo>
                    <a:pt x="1530" y="1309"/>
                  </a:lnTo>
                  <a:lnTo>
                    <a:pt x="1534" y="1329"/>
                  </a:lnTo>
                  <a:lnTo>
                    <a:pt x="1537" y="1348"/>
                  </a:lnTo>
                  <a:lnTo>
                    <a:pt x="1542" y="1369"/>
                  </a:lnTo>
                  <a:lnTo>
                    <a:pt x="1547" y="1391"/>
                  </a:lnTo>
                  <a:lnTo>
                    <a:pt x="1554" y="1414"/>
                  </a:lnTo>
                  <a:lnTo>
                    <a:pt x="1560" y="1436"/>
                  </a:lnTo>
                  <a:lnTo>
                    <a:pt x="1565" y="1458"/>
                  </a:lnTo>
                  <a:lnTo>
                    <a:pt x="1570" y="1479"/>
                  </a:lnTo>
                  <a:lnTo>
                    <a:pt x="1573" y="1498"/>
                  </a:lnTo>
                  <a:lnTo>
                    <a:pt x="1568" y="1500"/>
                  </a:lnTo>
                  <a:lnTo>
                    <a:pt x="1555" y="1505"/>
                  </a:lnTo>
                  <a:lnTo>
                    <a:pt x="1537" y="1513"/>
                  </a:lnTo>
                  <a:lnTo>
                    <a:pt x="1515" y="1522"/>
                  </a:lnTo>
                  <a:lnTo>
                    <a:pt x="1491" y="1532"/>
                  </a:lnTo>
                  <a:lnTo>
                    <a:pt x="1469" y="1540"/>
                  </a:lnTo>
                  <a:lnTo>
                    <a:pt x="1450" y="1547"/>
                  </a:lnTo>
                  <a:lnTo>
                    <a:pt x="1437" y="1551"/>
                  </a:lnTo>
                  <a:lnTo>
                    <a:pt x="1419" y="1555"/>
                  </a:lnTo>
                  <a:lnTo>
                    <a:pt x="1402" y="1559"/>
                  </a:lnTo>
                  <a:lnTo>
                    <a:pt x="1384" y="1563"/>
                  </a:lnTo>
                  <a:lnTo>
                    <a:pt x="1367" y="1567"/>
                  </a:lnTo>
                  <a:lnTo>
                    <a:pt x="1349" y="1571"/>
                  </a:lnTo>
                  <a:lnTo>
                    <a:pt x="1331" y="1574"/>
                  </a:lnTo>
                  <a:lnTo>
                    <a:pt x="1313" y="1578"/>
                  </a:lnTo>
                  <a:lnTo>
                    <a:pt x="1293" y="1581"/>
                  </a:lnTo>
                  <a:lnTo>
                    <a:pt x="1279" y="1583"/>
                  </a:lnTo>
                  <a:lnTo>
                    <a:pt x="1266" y="1585"/>
                  </a:lnTo>
                  <a:lnTo>
                    <a:pt x="1251" y="1587"/>
                  </a:lnTo>
                  <a:lnTo>
                    <a:pt x="1237" y="1588"/>
                  </a:lnTo>
                  <a:lnTo>
                    <a:pt x="1223" y="1589"/>
                  </a:lnTo>
                  <a:lnTo>
                    <a:pt x="1208" y="1589"/>
                  </a:lnTo>
                  <a:lnTo>
                    <a:pt x="1194" y="1589"/>
                  </a:lnTo>
                  <a:lnTo>
                    <a:pt x="1179" y="1589"/>
                  </a:lnTo>
                  <a:lnTo>
                    <a:pt x="1165" y="1588"/>
                  </a:lnTo>
                  <a:lnTo>
                    <a:pt x="1150" y="1587"/>
                  </a:lnTo>
                  <a:lnTo>
                    <a:pt x="1135" y="1586"/>
                  </a:lnTo>
                  <a:lnTo>
                    <a:pt x="1121" y="1585"/>
                  </a:lnTo>
                  <a:lnTo>
                    <a:pt x="1106" y="1583"/>
                  </a:lnTo>
                  <a:lnTo>
                    <a:pt x="1092" y="1580"/>
                  </a:lnTo>
                  <a:lnTo>
                    <a:pt x="1078" y="1578"/>
                  </a:lnTo>
                  <a:lnTo>
                    <a:pt x="1064" y="1575"/>
                  </a:lnTo>
                  <a:lnTo>
                    <a:pt x="1053" y="1573"/>
                  </a:lnTo>
                  <a:lnTo>
                    <a:pt x="1042" y="1570"/>
                  </a:lnTo>
                  <a:lnTo>
                    <a:pt x="1031" y="1567"/>
                  </a:lnTo>
                  <a:lnTo>
                    <a:pt x="1020" y="1564"/>
                  </a:lnTo>
                  <a:lnTo>
                    <a:pt x="1009" y="1561"/>
                  </a:lnTo>
                  <a:lnTo>
                    <a:pt x="998" y="1558"/>
                  </a:lnTo>
                  <a:lnTo>
                    <a:pt x="988" y="1554"/>
                  </a:lnTo>
                  <a:lnTo>
                    <a:pt x="977" y="1551"/>
                  </a:lnTo>
                  <a:lnTo>
                    <a:pt x="966" y="1548"/>
                  </a:lnTo>
                  <a:lnTo>
                    <a:pt x="956" y="1544"/>
                  </a:lnTo>
                  <a:lnTo>
                    <a:pt x="945" y="1541"/>
                  </a:lnTo>
                  <a:lnTo>
                    <a:pt x="934" y="1538"/>
                  </a:lnTo>
                  <a:lnTo>
                    <a:pt x="924" y="1536"/>
                  </a:lnTo>
                  <a:lnTo>
                    <a:pt x="913" y="1533"/>
                  </a:lnTo>
                  <a:lnTo>
                    <a:pt x="902" y="1531"/>
                  </a:lnTo>
                  <a:lnTo>
                    <a:pt x="891" y="1529"/>
                  </a:lnTo>
                  <a:lnTo>
                    <a:pt x="895" y="1506"/>
                  </a:lnTo>
                  <a:lnTo>
                    <a:pt x="902" y="1483"/>
                  </a:lnTo>
                  <a:lnTo>
                    <a:pt x="909" y="1461"/>
                  </a:lnTo>
                  <a:lnTo>
                    <a:pt x="916" y="1439"/>
                  </a:lnTo>
                  <a:lnTo>
                    <a:pt x="892" y="1452"/>
                  </a:lnTo>
                  <a:lnTo>
                    <a:pt x="868" y="1464"/>
                  </a:lnTo>
                  <a:lnTo>
                    <a:pt x="843" y="1476"/>
                  </a:lnTo>
                  <a:lnTo>
                    <a:pt x="818" y="1487"/>
                  </a:lnTo>
                  <a:lnTo>
                    <a:pt x="793" y="1497"/>
                  </a:lnTo>
                  <a:lnTo>
                    <a:pt x="767" y="1507"/>
                  </a:lnTo>
                  <a:lnTo>
                    <a:pt x="741" y="1516"/>
                  </a:lnTo>
                  <a:lnTo>
                    <a:pt x="713" y="1524"/>
                  </a:lnTo>
                  <a:lnTo>
                    <a:pt x="687" y="1531"/>
                  </a:lnTo>
                  <a:lnTo>
                    <a:pt x="660" y="1537"/>
                  </a:lnTo>
                  <a:lnTo>
                    <a:pt x="633" y="1542"/>
                  </a:lnTo>
                  <a:lnTo>
                    <a:pt x="605" y="1545"/>
                  </a:lnTo>
                  <a:lnTo>
                    <a:pt x="578" y="1548"/>
                  </a:lnTo>
                  <a:lnTo>
                    <a:pt x="550" y="1550"/>
                  </a:lnTo>
                  <a:lnTo>
                    <a:pt x="523" y="1550"/>
                  </a:lnTo>
                  <a:lnTo>
                    <a:pt x="495" y="1549"/>
                  </a:lnTo>
                  <a:lnTo>
                    <a:pt x="480" y="1548"/>
                  </a:lnTo>
                  <a:lnTo>
                    <a:pt x="465" y="1547"/>
                  </a:lnTo>
                  <a:lnTo>
                    <a:pt x="449" y="1546"/>
                  </a:lnTo>
                  <a:lnTo>
                    <a:pt x="434" y="1545"/>
                  </a:lnTo>
                  <a:lnTo>
                    <a:pt x="419" y="1543"/>
                  </a:lnTo>
                  <a:lnTo>
                    <a:pt x="405" y="1542"/>
                  </a:lnTo>
                  <a:lnTo>
                    <a:pt x="390" y="1540"/>
                  </a:lnTo>
                  <a:lnTo>
                    <a:pt x="376" y="1538"/>
                  </a:lnTo>
                  <a:lnTo>
                    <a:pt x="361" y="1536"/>
                  </a:lnTo>
                  <a:lnTo>
                    <a:pt x="347" y="1534"/>
                  </a:lnTo>
                  <a:lnTo>
                    <a:pt x="332" y="1531"/>
                  </a:lnTo>
                  <a:lnTo>
                    <a:pt x="318" y="1528"/>
                  </a:lnTo>
                  <a:lnTo>
                    <a:pt x="304" y="1525"/>
                  </a:lnTo>
                  <a:lnTo>
                    <a:pt x="290" y="1522"/>
                  </a:lnTo>
                  <a:lnTo>
                    <a:pt x="277" y="1517"/>
                  </a:lnTo>
                  <a:lnTo>
                    <a:pt x="263" y="1513"/>
                  </a:lnTo>
                  <a:lnTo>
                    <a:pt x="252" y="1509"/>
                  </a:lnTo>
                  <a:lnTo>
                    <a:pt x="240" y="1504"/>
                  </a:lnTo>
                  <a:lnTo>
                    <a:pt x="229" y="1500"/>
                  </a:lnTo>
                  <a:lnTo>
                    <a:pt x="218" y="1495"/>
                  </a:lnTo>
                  <a:lnTo>
                    <a:pt x="207" y="1490"/>
                  </a:lnTo>
                  <a:lnTo>
                    <a:pt x="195" y="1486"/>
                  </a:lnTo>
                  <a:lnTo>
                    <a:pt x="184" y="1480"/>
                  </a:lnTo>
                  <a:lnTo>
                    <a:pt x="174" y="1475"/>
                  </a:lnTo>
                  <a:lnTo>
                    <a:pt x="162" y="1469"/>
                  </a:lnTo>
                  <a:lnTo>
                    <a:pt x="151" y="1464"/>
                  </a:lnTo>
                  <a:lnTo>
                    <a:pt x="140" y="1458"/>
                  </a:lnTo>
                  <a:lnTo>
                    <a:pt x="130" y="1452"/>
                  </a:lnTo>
                  <a:lnTo>
                    <a:pt x="119" y="1445"/>
                  </a:lnTo>
                  <a:lnTo>
                    <a:pt x="109" y="1439"/>
                  </a:lnTo>
                  <a:lnTo>
                    <a:pt x="99" y="1432"/>
                  </a:lnTo>
                  <a:lnTo>
                    <a:pt x="89" y="1425"/>
                  </a:lnTo>
                  <a:lnTo>
                    <a:pt x="77" y="1416"/>
                  </a:lnTo>
                  <a:lnTo>
                    <a:pt x="67" y="1405"/>
                  </a:lnTo>
                  <a:lnTo>
                    <a:pt x="57" y="1392"/>
                  </a:lnTo>
                  <a:lnTo>
                    <a:pt x="49" y="1379"/>
                  </a:lnTo>
                  <a:lnTo>
                    <a:pt x="41" y="1366"/>
                  </a:lnTo>
                  <a:lnTo>
                    <a:pt x="35" y="1352"/>
                  </a:lnTo>
                  <a:lnTo>
                    <a:pt x="30" y="1337"/>
                  </a:lnTo>
                  <a:lnTo>
                    <a:pt x="26" y="1323"/>
                  </a:lnTo>
                  <a:lnTo>
                    <a:pt x="19" y="1289"/>
                  </a:lnTo>
                  <a:lnTo>
                    <a:pt x="14" y="1255"/>
                  </a:lnTo>
                  <a:lnTo>
                    <a:pt x="11" y="1220"/>
                  </a:lnTo>
                  <a:lnTo>
                    <a:pt x="11" y="1185"/>
                  </a:lnTo>
                  <a:lnTo>
                    <a:pt x="12" y="1156"/>
                  </a:lnTo>
                  <a:lnTo>
                    <a:pt x="13" y="1128"/>
                  </a:lnTo>
                  <a:lnTo>
                    <a:pt x="17" y="1100"/>
                  </a:lnTo>
                  <a:lnTo>
                    <a:pt x="24" y="1074"/>
                  </a:lnTo>
                  <a:lnTo>
                    <a:pt x="34" y="1047"/>
                  </a:lnTo>
                  <a:lnTo>
                    <a:pt x="47" y="1021"/>
                  </a:lnTo>
                  <a:lnTo>
                    <a:pt x="61" y="995"/>
                  </a:lnTo>
                  <a:lnTo>
                    <a:pt x="77" y="971"/>
                  </a:lnTo>
                  <a:lnTo>
                    <a:pt x="95" y="947"/>
                  </a:lnTo>
                  <a:lnTo>
                    <a:pt x="114" y="925"/>
                  </a:lnTo>
                  <a:lnTo>
                    <a:pt x="136" y="905"/>
                  </a:lnTo>
                  <a:lnTo>
                    <a:pt x="160" y="886"/>
                  </a:lnTo>
                  <a:lnTo>
                    <a:pt x="160" y="866"/>
                  </a:lnTo>
                  <a:lnTo>
                    <a:pt x="161" y="845"/>
                  </a:lnTo>
                  <a:lnTo>
                    <a:pt x="164" y="824"/>
                  </a:lnTo>
                  <a:lnTo>
                    <a:pt x="170" y="803"/>
                  </a:lnTo>
                  <a:lnTo>
                    <a:pt x="174" y="794"/>
                  </a:lnTo>
                  <a:lnTo>
                    <a:pt x="178" y="786"/>
                  </a:lnTo>
                  <a:lnTo>
                    <a:pt x="184" y="778"/>
                  </a:lnTo>
                  <a:lnTo>
                    <a:pt x="190" y="771"/>
                  </a:lnTo>
                  <a:lnTo>
                    <a:pt x="197" y="764"/>
                  </a:lnTo>
                  <a:lnTo>
                    <a:pt x="204" y="756"/>
                  </a:lnTo>
                  <a:lnTo>
                    <a:pt x="212" y="749"/>
                  </a:lnTo>
                  <a:lnTo>
                    <a:pt x="219" y="743"/>
                  </a:lnTo>
                  <a:lnTo>
                    <a:pt x="224" y="739"/>
                  </a:lnTo>
                  <a:lnTo>
                    <a:pt x="230" y="735"/>
                  </a:lnTo>
                  <a:lnTo>
                    <a:pt x="235" y="732"/>
                  </a:lnTo>
                  <a:lnTo>
                    <a:pt x="241" y="729"/>
                  </a:lnTo>
                  <a:lnTo>
                    <a:pt x="247" y="726"/>
                  </a:lnTo>
                  <a:lnTo>
                    <a:pt x="253" y="723"/>
                  </a:lnTo>
                  <a:lnTo>
                    <a:pt x="259" y="721"/>
                  </a:lnTo>
                  <a:lnTo>
                    <a:pt x="265" y="718"/>
                  </a:lnTo>
                  <a:lnTo>
                    <a:pt x="260" y="717"/>
                  </a:lnTo>
                  <a:lnTo>
                    <a:pt x="255" y="715"/>
                  </a:lnTo>
                  <a:lnTo>
                    <a:pt x="251" y="713"/>
                  </a:lnTo>
                  <a:lnTo>
                    <a:pt x="246" y="710"/>
                  </a:lnTo>
                  <a:lnTo>
                    <a:pt x="241" y="708"/>
                  </a:lnTo>
                  <a:lnTo>
                    <a:pt x="236" y="706"/>
                  </a:lnTo>
                  <a:lnTo>
                    <a:pt x="231" y="705"/>
                  </a:lnTo>
                  <a:lnTo>
                    <a:pt x="226" y="704"/>
                  </a:lnTo>
                  <a:lnTo>
                    <a:pt x="222" y="695"/>
                  </a:lnTo>
                  <a:lnTo>
                    <a:pt x="219" y="685"/>
                  </a:lnTo>
                  <a:lnTo>
                    <a:pt x="214" y="676"/>
                  </a:lnTo>
                  <a:lnTo>
                    <a:pt x="205" y="670"/>
                  </a:lnTo>
                  <a:lnTo>
                    <a:pt x="191" y="666"/>
                  </a:lnTo>
                  <a:lnTo>
                    <a:pt x="178" y="660"/>
                  </a:lnTo>
                  <a:lnTo>
                    <a:pt x="164" y="655"/>
                  </a:lnTo>
                  <a:lnTo>
                    <a:pt x="151" y="648"/>
                  </a:lnTo>
                  <a:lnTo>
                    <a:pt x="139" y="641"/>
                  </a:lnTo>
                  <a:lnTo>
                    <a:pt x="127" y="633"/>
                  </a:lnTo>
                  <a:lnTo>
                    <a:pt x="115" y="625"/>
                  </a:lnTo>
                  <a:lnTo>
                    <a:pt x="103" y="617"/>
                  </a:lnTo>
                  <a:lnTo>
                    <a:pt x="92" y="608"/>
                  </a:lnTo>
                  <a:lnTo>
                    <a:pt x="80" y="600"/>
                  </a:lnTo>
                  <a:lnTo>
                    <a:pt x="69" y="591"/>
                  </a:lnTo>
                  <a:lnTo>
                    <a:pt x="58" y="582"/>
                  </a:lnTo>
                  <a:lnTo>
                    <a:pt x="46" y="574"/>
                  </a:lnTo>
                  <a:lnTo>
                    <a:pt x="35" y="565"/>
                  </a:lnTo>
                  <a:lnTo>
                    <a:pt x="23" y="557"/>
                  </a:lnTo>
                  <a:lnTo>
                    <a:pt x="11" y="549"/>
                  </a:lnTo>
                  <a:lnTo>
                    <a:pt x="6" y="505"/>
                  </a:lnTo>
                  <a:lnTo>
                    <a:pt x="2" y="459"/>
                  </a:lnTo>
                  <a:lnTo>
                    <a:pt x="0" y="412"/>
                  </a:lnTo>
                  <a:lnTo>
                    <a:pt x="2" y="366"/>
                  </a:lnTo>
                  <a:lnTo>
                    <a:pt x="4" y="356"/>
                  </a:lnTo>
                  <a:lnTo>
                    <a:pt x="9" y="347"/>
                  </a:lnTo>
                  <a:lnTo>
                    <a:pt x="15" y="339"/>
                  </a:lnTo>
                  <a:lnTo>
                    <a:pt x="24" y="334"/>
                  </a:lnTo>
                  <a:lnTo>
                    <a:pt x="38" y="316"/>
                  </a:lnTo>
                  <a:lnTo>
                    <a:pt x="54" y="300"/>
                  </a:lnTo>
                  <a:lnTo>
                    <a:pt x="71" y="285"/>
                  </a:lnTo>
                  <a:lnTo>
                    <a:pt x="89" y="270"/>
                  </a:lnTo>
                  <a:lnTo>
                    <a:pt x="107" y="255"/>
                  </a:lnTo>
                  <a:lnTo>
                    <a:pt x="125" y="240"/>
                  </a:lnTo>
                  <a:lnTo>
                    <a:pt x="143" y="225"/>
                  </a:lnTo>
                  <a:lnTo>
                    <a:pt x="159" y="208"/>
                  </a:lnTo>
                  <a:lnTo>
                    <a:pt x="164" y="198"/>
                  </a:lnTo>
                  <a:lnTo>
                    <a:pt x="167" y="186"/>
                  </a:lnTo>
                  <a:lnTo>
                    <a:pt x="173" y="176"/>
                  </a:lnTo>
                  <a:lnTo>
                    <a:pt x="183" y="167"/>
                  </a:lnTo>
                  <a:lnTo>
                    <a:pt x="193" y="162"/>
                  </a:lnTo>
                  <a:lnTo>
                    <a:pt x="204" y="157"/>
                  </a:lnTo>
                  <a:lnTo>
                    <a:pt x="214" y="151"/>
                  </a:lnTo>
                  <a:lnTo>
                    <a:pt x="225" y="146"/>
                  </a:lnTo>
                  <a:lnTo>
                    <a:pt x="235" y="140"/>
                  </a:lnTo>
                  <a:lnTo>
                    <a:pt x="245" y="135"/>
                  </a:lnTo>
                  <a:lnTo>
                    <a:pt x="256" y="130"/>
                  </a:lnTo>
                  <a:lnTo>
                    <a:pt x="266" y="125"/>
                  </a:lnTo>
                  <a:lnTo>
                    <a:pt x="277" y="119"/>
                  </a:lnTo>
                  <a:lnTo>
                    <a:pt x="287" y="114"/>
                  </a:lnTo>
                  <a:lnTo>
                    <a:pt x="298" y="110"/>
                  </a:lnTo>
                  <a:lnTo>
                    <a:pt x="309" y="106"/>
                  </a:lnTo>
                  <a:lnTo>
                    <a:pt x="321" y="103"/>
                  </a:lnTo>
                  <a:lnTo>
                    <a:pt x="332" y="100"/>
                  </a:lnTo>
                  <a:lnTo>
                    <a:pt x="344" y="97"/>
                  </a:lnTo>
                  <a:lnTo>
                    <a:pt x="356" y="95"/>
                  </a:lnTo>
                  <a:lnTo>
                    <a:pt x="372" y="93"/>
                  </a:lnTo>
                  <a:lnTo>
                    <a:pt x="388" y="91"/>
                  </a:lnTo>
                  <a:lnTo>
                    <a:pt x="405" y="89"/>
                  </a:lnTo>
                  <a:lnTo>
                    <a:pt x="421" y="87"/>
                  </a:lnTo>
                  <a:lnTo>
                    <a:pt x="438" y="86"/>
                  </a:lnTo>
                  <a:lnTo>
                    <a:pt x="455" y="84"/>
                  </a:lnTo>
                  <a:lnTo>
                    <a:pt x="472" y="83"/>
                  </a:lnTo>
                  <a:lnTo>
                    <a:pt x="489" y="82"/>
                  </a:lnTo>
                  <a:lnTo>
                    <a:pt x="506" y="81"/>
                  </a:lnTo>
                  <a:lnTo>
                    <a:pt x="523" y="81"/>
                  </a:lnTo>
                  <a:lnTo>
                    <a:pt x="540" y="80"/>
                  </a:lnTo>
                  <a:lnTo>
                    <a:pt x="557" y="80"/>
                  </a:lnTo>
                  <a:lnTo>
                    <a:pt x="574" y="80"/>
                  </a:lnTo>
                  <a:lnTo>
                    <a:pt x="590" y="81"/>
                  </a:lnTo>
                  <a:lnTo>
                    <a:pt x="607" y="81"/>
                  </a:lnTo>
                  <a:lnTo>
                    <a:pt x="624" y="82"/>
                  </a:lnTo>
                  <a:lnTo>
                    <a:pt x="633" y="83"/>
                  </a:lnTo>
                  <a:lnTo>
                    <a:pt x="641" y="85"/>
                  </a:lnTo>
                  <a:lnTo>
                    <a:pt x="649" y="88"/>
                  </a:lnTo>
                  <a:lnTo>
                    <a:pt x="657" y="90"/>
                  </a:lnTo>
                  <a:lnTo>
                    <a:pt x="665" y="93"/>
                  </a:lnTo>
                  <a:lnTo>
                    <a:pt x="673" y="96"/>
                  </a:lnTo>
                  <a:lnTo>
                    <a:pt x="682" y="98"/>
                  </a:lnTo>
                  <a:lnTo>
                    <a:pt x="690" y="99"/>
                  </a:lnTo>
                  <a:lnTo>
                    <a:pt x="700" y="112"/>
                  </a:lnTo>
                  <a:lnTo>
                    <a:pt x="708" y="127"/>
                  </a:lnTo>
                  <a:lnTo>
                    <a:pt x="715" y="142"/>
                  </a:lnTo>
                  <a:lnTo>
                    <a:pt x="721" y="156"/>
                  </a:lnTo>
                  <a:lnTo>
                    <a:pt x="726" y="172"/>
                  </a:lnTo>
                  <a:lnTo>
                    <a:pt x="731" y="187"/>
                  </a:lnTo>
                  <a:lnTo>
                    <a:pt x="736" y="203"/>
                  </a:lnTo>
                  <a:lnTo>
                    <a:pt x="741" y="219"/>
                  </a:lnTo>
                  <a:lnTo>
                    <a:pt x="750" y="249"/>
                  </a:lnTo>
                  <a:lnTo>
                    <a:pt x="758" y="280"/>
                  </a:lnTo>
                  <a:lnTo>
                    <a:pt x="765" y="311"/>
                  </a:lnTo>
                  <a:lnTo>
                    <a:pt x="771" y="342"/>
                  </a:lnTo>
                  <a:lnTo>
                    <a:pt x="775" y="374"/>
                  </a:lnTo>
                  <a:lnTo>
                    <a:pt x="779" y="406"/>
                  </a:lnTo>
                  <a:lnTo>
                    <a:pt x="782" y="438"/>
                  </a:lnTo>
                  <a:lnTo>
                    <a:pt x="783" y="471"/>
                  </a:lnTo>
                  <a:lnTo>
                    <a:pt x="784" y="513"/>
                  </a:lnTo>
                  <a:lnTo>
                    <a:pt x="783" y="555"/>
                  </a:lnTo>
                  <a:lnTo>
                    <a:pt x="777" y="596"/>
                  </a:lnTo>
                  <a:lnTo>
                    <a:pt x="763" y="636"/>
                  </a:lnTo>
                  <a:lnTo>
                    <a:pt x="760" y="643"/>
                  </a:lnTo>
                  <a:lnTo>
                    <a:pt x="757" y="651"/>
                  </a:lnTo>
                  <a:lnTo>
                    <a:pt x="754" y="659"/>
                  </a:lnTo>
                  <a:lnTo>
                    <a:pt x="751" y="667"/>
                  </a:lnTo>
                  <a:lnTo>
                    <a:pt x="746" y="674"/>
                  </a:lnTo>
                  <a:lnTo>
                    <a:pt x="741" y="680"/>
                  </a:lnTo>
                  <a:lnTo>
                    <a:pt x="732" y="684"/>
                  </a:lnTo>
                  <a:lnTo>
                    <a:pt x="723" y="687"/>
                  </a:lnTo>
                  <a:lnTo>
                    <a:pt x="718" y="688"/>
                  </a:lnTo>
                  <a:lnTo>
                    <a:pt x="712" y="689"/>
                  </a:lnTo>
                  <a:lnTo>
                    <a:pt x="707" y="691"/>
                  </a:lnTo>
                  <a:lnTo>
                    <a:pt x="702" y="693"/>
                  </a:lnTo>
                  <a:lnTo>
                    <a:pt x="709" y="698"/>
                  </a:lnTo>
                  <a:lnTo>
                    <a:pt x="716" y="701"/>
                  </a:lnTo>
                  <a:lnTo>
                    <a:pt x="724" y="704"/>
                  </a:lnTo>
                  <a:lnTo>
                    <a:pt x="731" y="708"/>
                  </a:lnTo>
                  <a:lnTo>
                    <a:pt x="741" y="715"/>
                  </a:lnTo>
                  <a:lnTo>
                    <a:pt x="748" y="722"/>
                  </a:lnTo>
                  <a:lnTo>
                    <a:pt x="755" y="730"/>
                  </a:lnTo>
                  <a:lnTo>
                    <a:pt x="761" y="739"/>
                  </a:lnTo>
                  <a:lnTo>
                    <a:pt x="766" y="748"/>
                  </a:lnTo>
                  <a:lnTo>
                    <a:pt x="770" y="758"/>
                  </a:lnTo>
                  <a:lnTo>
                    <a:pt x="774" y="769"/>
                  </a:lnTo>
                  <a:lnTo>
                    <a:pt x="776" y="779"/>
                  </a:lnTo>
                  <a:lnTo>
                    <a:pt x="788" y="778"/>
                  </a:lnTo>
                  <a:lnTo>
                    <a:pt x="800" y="778"/>
                  </a:lnTo>
                  <a:lnTo>
                    <a:pt x="812" y="779"/>
                  </a:lnTo>
                  <a:lnTo>
                    <a:pt x="824" y="780"/>
                  </a:lnTo>
                  <a:lnTo>
                    <a:pt x="836" y="781"/>
                  </a:lnTo>
                  <a:lnTo>
                    <a:pt x="848" y="783"/>
                  </a:lnTo>
                  <a:lnTo>
                    <a:pt x="859" y="785"/>
                  </a:lnTo>
                  <a:lnTo>
                    <a:pt x="871" y="788"/>
                  </a:lnTo>
                  <a:lnTo>
                    <a:pt x="882" y="790"/>
                  </a:lnTo>
                  <a:lnTo>
                    <a:pt x="893" y="793"/>
                  </a:lnTo>
                  <a:lnTo>
                    <a:pt x="905" y="796"/>
                  </a:lnTo>
                  <a:lnTo>
                    <a:pt x="916" y="799"/>
                  </a:lnTo>
                  <a:lnTo>
                    <a:pt x="927" y="802"/>
                  </a:lnTo>
                  <a:lnTo>
                    <a:pt x="939" y="804"/>
                  </a:lnTo>
                  <a:lnTo>
                    <a:pt x="950" y="807"/>
                  </a:lnTo>
                  <a:lnTo>
                    <a:pt x="962" y="809"/>
                  </a:lnTo>
                  <a:lnTo>
                    <a:pt x="981" y="813"/>
                  </a:lnTo>
                  <a:lnTo>
                    <a:pt x="1000" y="819"/>
                  </a:lnTo>
                  <a:lnTo>
                    <a:pt x="1019" y="825"/>
                  </a:lnTo>
                  <a:lnTo>
                    <a:pt x="1038" y="832"/>
                  </a:lnTo>
                  <a:lnTo>
                    <a:pt x="1056" y="839"/>
                  </a:lnTo>
                  <a:lnTo>
                    <a:pt x="1074" y="847"/>
                  </a:lnTo>
                  <a:lnTo>
                    <a:pt x="1092" y="855"/>
                  </a:lnTo>
                  <a:lnTo>
                    <a:pt x="1110" y="863"/>
                  </a:lnTo>
                  <a:lnTo>
                    <a:pt x="1114" y="853"/>
                  </a:lnTo>
                  <a:lnTo>
                    <a:pt x="1118" y="844"/>
                  </a:lnTo>
                  <a:lnTo>
                    <a:pt x="1124" y="836"/>
                  </a:lnTo>
                  <a:lnTo>
                    <a:pt x="1130" y="828"/>
                  </a:lnTo>
                  <a:lnTo>
                    <a:pt x="1137" y="820"/>
                  </a:lnTo>
                  <a:lnTo>
                    <a:pt x="1144" y="813"/>
                  </a:lnTo>
                  <a:lnTo>
                    <a:pt x="1152" y="806"/>
                  </a:lnTo>
                  <a:lnTo>
                    <a:pt x="1160" y="800"/>
                  </a:lnTo>
                  <a:lnTo>
                    <a:pt x="1157" y="792"/>
                  </a:lnTo>
                  <a:lnTo>
                    <a:pt x="1154" y="783"/>
                  </a:lnTo>
                  <a:lnTo>
                    <a:pt x="1152" y="774"/>
                  </a:lnTo>
                  <a:lnTo>
                    <a:pt x="1152" y="766"/>
                  </a:lnTo>
                  <a:lnTo>
                    <a:pt x="1139" y="773"/>
                  </a:lnTo>
                  <a:lnTo>
                    <a:pt x="1125" y="779"/>
                  </a:lnTo>
                  <a:lnTo>
                    <a:pt x="1109" y="783"/>
                  </a:lnTo>
                  <a:lnTo>
                    <a:pt x="1093" y="786"/>
                  </a:lnTo>
                  <a:lnTo>
                    <a:pt x="1077" y="787"/>
                  </a:lnTo>
                  <a:lnTo>
                    <a:pt x="1060" y="786"/>
                  </a:lnTo>
                  <a:lnTo>
                    <a:pt x="1044" y="783"/>
                  </a:lnTo>
                  <a:lnTo>
                    <a:pt x="1029" y="778"/>
                  </a:lnTo>
                  <a:lnTo>
                    <a:pt x="1012" y="772"/>
                  </a:lnTo>
                  <a:lnTo>
                    <a:pt x="994" y="768"/>
                  </a:lnTo>
                  <a:lnTo>
                    <a:pt x="977" y="765"/>
                  </a:lnTo>
                  <a:lnTo>
                    <a:pt x="959" y="760"/>
                  </a:lnTo>
                  <a:lnTo>
                    <a:pt x="942" y="755"/>
                  </a:lnTo>
                  <a:lnTo>
                    <a:pt x="927" y="748"/>
                  </a:lnTo>
                  <a:lnTo>
                    <a:pt x="915" y="738"/>
                  </a:lnTo>
                  <a:lnTo>
                    <a:pt x="905" y="724"/>
                  </a:lnTo>
                  <a:lnTo>
                    <a:pt x="898" y="701"/>
                  </a:lnTo>
                  <a:lnTo>
                    <a:pt x="896" y="676"/>
                  </a:lnTo>
                  <a:lnTo>
                    <a:pt x="899" y="652"/>
                  </a:lnTo>
                  <a:lnTo>
                    <a:pt x="904" y="627"/>
                  </a:lnTo>
                  <a:lnTo>
                    <a:pt x="909" y="601"/>
                  </a:lnTo>
                  <a:lnTo>
                    <a:pt x="911" y="576"/>
                  </a:lnTo>
                  <a:lnTo>
                    <a:pt x="909" y="551"/>
                  </a:lnTo>
                  <a:lnTo>
                    <a:pt x="900" y="527"/>
                  </a:lnTo>
                  <a:lnTo>
                    <a:pt x="891" y="509"/>
                  </a:lnTo>
                  <a:lnTo>
                    <a:pt x="885" y="490"/>
                  </a:lnTo>
                  <a:lnTo>
                    <a:pt x="882" y="469"/>
                  </a:lnTo>
                  <a:lnTo>
                    <a:pt x="882" y="447"/>
                  </a:lnTo>
                  <a:lnTo>
                    <a:pt x="886" y="419"/>
                  </a:lnTo>
                  <a:lnTo>
                    <a:pt x="893" y="392"/>
                  </a:lnTo>
                  <a:lnTo>
                    <a:pt x="901" y="365"/>
                  </a:lnTo>
                  <a:lnTo>
                    <a:pt x="910" y="338"/>
                  </a:lnTo>
                  <a:lnTo>
                    <a:pt x="919" y="311"/>
                  </a:lnTo>
                  <a:lnTo>
                    <a:pt x="927" y="285"/>
                  </a:lnTo>
                  <a:lnTo>
                    <a:pt x="935" y="257"/>
                  </a:lnTo>
                  <a:lnTo>
                    <a:pt x="941" y="230"/>
                  </a:lnTo>
                  <a:lnTo>
                    <a:pt x="937" y="229"/>
                  </a:lnTo>
                  <a:lnTo>
                    <a:pt x="932" y="229"/>
                  </a:lnTo>
                  <a:lnTo>
                    <a:pt x="928" y="230"/>
                  </a:lnTo>
                  <a:lnTo>
                    <a:pt x="923" y="232"/>
                  </a:lnTo>
                  <a:lnTo>
                    <a:pt x="919" y="234"/>
                  </a:lnTo>
                  <a:lnTo>
                    <a:pt x="915" y="236"/>
                  </a:lnTo>
                  <a:lnTo>
                    <a:pt x="911" y="238"/>
                  </a:lnTo>
                  <a:lnTo>
                    <a:pt x="907" y="240"/>
                  </a:lnTo>
                  <a:lnTo>
                    <a:pt x="911" y="227"/>
                  </a:lnTo>
                  <a:lnTo>
                    <a:pt x="916" y="214"/>
                  </a:lnTo>
                  <a:lnTo>
                    <a:pt x="921" y="201"/>
                  </a:lnTo>
                  <a:lnTo>
                    <a:pt x="926" y="188"/>
                  </a:lnTo>
                  <a:lnTo>
                    <a:pt x="930" y="180"/>
                  </a:lnTo>
                  <a:lnTo>
                    <a:pt x="934" y="172"/>
                  </a:lnTo>
                  <a:lnTo>
                    <a:pt x="940" y="165"/>
                  </a:lnTo>
                  <a:lnTo>
                    <a:pt x="947" y="158"/>
                  </a:lnTo>
                  <a:lnTo>
                    <a:pt x="953" y="151"/>
                  </a:lnTo>
                  <a:lnTo>
                    <a:pt x="960" y="144"/>
                  </a:lnTo>
                  <a:lnTo>
                    <a:pt x="967" y="137"/>
                  </a:lnTo>
                  <a:lnTo>
                    <a:pt x="973" y="131"/>
                  </a:lnTo>
                  <a:lnTo>
                    <a:pt x="967" y="131"/>
                  </a:lnTo>
                  <a:lnTo>
                    <a:pt x="961" y="131"/>
                  </a:lnTo>
                  <a:lnTo>
                    <a:pt x="955" y="132"/>
                  </a:lnTo>
                  <a:lnTo>
                    <a:pt x="949" y="133"/>
                  </a:lnTo>
                  <a:lnTo>
                    <a:pt x="943" y="134"/>
                  </a:lnTo>
                  <a:lnTo>
                    <a:pt x="938" y="135"/>
                  </a:lnTo>
                  <a:lnTo>
                    <a:pt x="932" y="137"/>
                  </a:lnTo>
                  <a:lnTo>
                    <a:pt x="927" y="139"/>
                  </a:lnTo>
                  <a:lnTo>
                    <a:pt x="920" y="142"/>
                  </a:lnTo>
                  <a:lnTo>
                    <a:pt x="912" y="145"/>
                  </a:lnTo>
                  <a:lnTo>
                    <a:pt x="905" y="149"/>
                  </a:lnTo>
                  <a:lnTo>
                    <a:pt x="898" y="153"/>
                  </a:lnTo>
                  <a:lnTo>
                    <a:pt x="891" y="158"/>
                  </a:lnTo>
                  <a:lnTo>
                    <a:pt x="885" y="164"/>
                  </a:lnTo>
                  <a:lnTo>
                    <a:pt x="879" y="170"/>
                  </a:lnTo>
                  <a:lnTo>
                    <a:pt x="873" y="177"/>
                  </a:lnTo>
                  <a:lnTo>
                    <a:pt x="871" y="173"/>
                  </a:lnTo>
                  <a:lnTo>
                    <a:pt x="868" y="168"/>
                  </a:lnTo>
                  <a:lnTo>
                    <a:pt x="866" y="162"/>
                  </a:lnTo>
                  <a:lnTo>
                    <a:pt x="866" y="155"/>
                  </a:lnTo>
                  <a:lnTo>
                    <a:pt x="867" y="140"/>
                  </a:lnTo>
                  <a:lnTo>
                    <a:pt x="870" y="124"/>
                  </a:lnTo>
                  <a:lnTo>
                    <a:pt x="874" y="108"/>
                  </a:lnTo>
                  <a:lnTo>
                    <a:pt x="880" y="93"/>
                  </a:lnTo>
                  <a:lnTo>
                    <a:pt x="887" y="79"/>
                  </a:lnTo>
                  <a:lnTo>
                    <a:pt x="896" y="66"/>
                  </a:lnTo>
                  <a:lnTo>
                    <a:pt x="907" y="54"/>
                  </a:lnTo>
                  <a:lnTo>
                    <a:pt x="919" y="44"/>
                  </a:lnTo>
                  <a:lnTo>
                    <a:pt x="948" y="24"/>
                  </a:lnTo>
                  <a:lnTo>
                    <a:pt x="968" y="11"/>
                  </a:lnTo>
                  <a:lnTo>
                    <a:pt x="981" y="3"/>
                  </a:lnTo>
                  <a:lnTo>
                    <a:pt x="991" y="0"/>
                  </a:lnTo>
                  <a:lnTo>
                    <a:pt x="1001" y="1"/>
                  </a:lnTo>
                  <a:lnTo>
                    <a:pt x="1012" y="6"/>
                  </a:lnTo>
                  <a:lnTo>
                    <a:pt x="1030" y="13"/>
                  </a:lnTo>
                  <a:lnTo>
                    <a:pt x="1054" y="22"/>
                  </a:lnTo>
                  <a:lnTo>
                    <a:pt x="1064" y="26"/>
                  </a:lnTo>
                  <a:lnTo>
                    <a:pt x="1073" y="29"/>
                  </a:lnTo>
                  <a:lnTo>
                    <a:pt x="1083" y="33"/>
                  </a:lnTo>
                  <a:lnTo>
                    <a:pt x="1092" y="37"/>
                  </a:lnTo>
                  <a:lnTo>
                    <a:pt x="1101" y="41"/>
                  </a:lnTo>
                  <a:lnTo>
                    <a:pt x="1111" y="45"/>
                  </a:lnTo>
                  <a:lnTo>
                    <a:pt x="1120" y="49"/>
                  </a:lnTo>
                  <a:lnTo>
                    <a:pt x="113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5" name="Freeform 11"/>
            <p:cNvSpPr>
              <a:spLocks/>
            </p:cNvSpPr>
            <p:nvPr/>
          </p:nvSpPr>
          <p:spPr bwMode="auto">
            <a:xfrm>
              <a:off x="3592" y="2735"/>
              <a:ext cx="144" cy="151"/>
            </a:xfrm>
            <a:custGeom>
              <a:avLst/>
              <a:gdLst>
                <a:gd name="T0" fmla="*/ 31 w 576"/>
                <a:gd name="T1" fmla="*/ 1 h 605"/>
                <a:gd name="T2" fmla="*/ 32 w 576"/>
                <a:gd name="T3" fmla="*/ 2 h 605"/>
                <a:gd name="T4" fmla="*/ 33 w 576"/>
                <a:gd name="T5" fmla="*/ 5 h 605"/>
                <a:gd name="T6" fmla="*/ 34 w 576"/>
                <a:gd name="T7" fmla="*/ 8 h 605"/>
                <a:gd name="T8" fmla="*/ 35 w 576"/>
                <a:gd name="T9" fmla="*/ 12 h 605"/>
                <a:gd name="T10" fmla="*/ 36 w 576"/>
                <a:gd name="T11" fmla="*/ 16 h 605"/>
                <a:gd name="T12" fmla="*/ 36 w 576"/>
                <a:gd name="T13" fmla="*/ 19 h 605"/>
                <a:gd name="T14" fmla="*/ 36 w 576"/>
                <a:gd name="T15" fmla="*/ 21 h 605"/>
                <a:gd name="T16" fmla="*/ 36 w 576"/>
                <a:gd name="T17" fmla="*/ 25 h 605"/>
                <a:gd name="T18" fmla="*/ 36 w 576"/>
                <a:gd name="T19" fmla="*/ 31 h 605"/>
                <a:gd name="T20" fmla="*/ 34 w 576"/>
                <a:gd name="T21" fmla="*/ 35 h 605"/>
                <a:gd name="T22" fmla="*/ 33 w 576"/>
                <a:gd name="T23" fmla="*/ 35 h 605"/>
                <a:gd name="T24" fmla="*/ 31 w 576"/>
                <a:gd name="T25" fmla="*/ 35 h 605"/>
                <a:gd name="T26" fmla="*/ 29 w 576"/>
                <a:gd name="T27" fmla="*/ 36 h 605"/>
                <a:gd name="T28" fmla="*/ 28 w 576"/>
                <a:gd name="T29" fmla="*/ 36 h 605"/>
                <a:gd name="T30" fmla="*/ 26 w 576"/>
                <a:gd name="T31" fmla="*/ 37 h 605"/>
                <a:gd name="T32" fmla="*/ 24 w 576"/>
                <a:gd name="T33" fmla="*/ 37 h 605"/>
                <a:gd name="T34" fmla="*/ 23 w 576"/>
                <a:gd name="T35" fmla="*/ 37 h 605"/>
                <a:gd name="T36" fmla="*/ 22 w 576"/>
                <a:gd name="T37" fmla="*/ 37 h 605"/>
                <a:gd name="T38" fmla="*/ 20 w 576"/>
                <a:gd name="T39" fmla="*/ 37 h 605"/>
                <a:gd name="T40" fmla="*/ 19 w 576"/>
                <a:gd name="T41" fmla="*/ 37 h 605"/>
                <a:gd name="T42" fmla="*/ 18 w 576"/>
                <a:gd name="T43" fmla="*/ 38 h 605"/>
                <a:gd name="T44" fmla="*/ 17 w 576"/>
                <a:gd name="T45" fmla="*/ 38 h 605"/>
                <a:gd name="T46" fmla="*/ 15 w 576"/>
                <a:gd name="T47" fmla="*/ 38 h 605"/>
                <a:gd name="T48" fmla="*/ 13 w 576"/>
                <a:gd name="T49" fmla="*/ 38 h 605"/>
                <a:gd name="T50" fmla="*/ 12 w 576"/>
                <a:gd name="T51" fmla="*/ 38 h 605"/>
                <a:gd name="T52" fmla="*/ 10 w 576"/>
                <a:gd name="T53" fmla="*/ 37 h 605"/>
                <a:gd name="T54" fmla="*/ 9 w 576"/>
                <a:gd name="T55" fmla="*/ 37 h 605"/>
                <a:gd name="T56" fmla="*/ 7 w 576"/>
                <a:gd name="T57" fmla="*/ 37 h 605"/>
                <a:gd name="T58" fmla="*/ 5 w 576"/>
                <a:gd name="T59" fmla="*/ 36 h 605"/>
                <a:gd name="T60" fmla="*/ 5 w 576"/>
                <a:gd name="T61" fmla="*/ 35 h 605"/>
                <a:gd name="T62" fmla="*/ 4 w 576"/>
                <a:gd name="T63" fmla="*/ 34 h 605"/>
                <a:gd name="T64" fmla="*/ 3 w 576"/>
                <a:gd name="T65" fmla="*/ 32 h 605"/>
                <a:gd name="T66" fmla="*/ 2 w 576"/>
                <a:gd name="T67" fmla="*/ 31 h 605"/>
                <a:gd name="T68" fmla="*/ 1 w 576"/>
                <a:gd name="T69" fmla="*/ 28 h 605"/>
                <a:gd name="T70" fmla="*/ 1 w 576"/>
                <a:gd name="T71" fmla="*/ 24 h 605"/>
                <a:gd name="T72" fmla="*/ 0 w 576"/>
                <a:gd name="T73" fmla="*/ 19 h 605"/>
                <a:gd name="T74" fmla="*/ 0 w 576"/>
                <a:gd name="T75" fmla="*/ 15 h 605"/>
                <a:gd name="T76" fmla="*/ 0 w 576"/>
                <a:gd name="T77" fmla="*/ 11 h 605"/>
                <a:gd name="T78" fmla="*/ 1 w 576"/>
                <a:gd name="T79" fmla="*/ 7 h 605"/>
                <a:gd name="T80" fmla="*/ 2 w 576"/>
                <a:gd name="T81" fmla="*/ 5 h 605"/>
                <a:gd name="T82" fmla="*/ 4 w 576"/>
                <a:gd name="T83" fmla="*/ 3 h 605"/>
                <a:gd name="T84" fmla="*/ 6 w 576"/>
                <a:gd name="T85" fmla="*/ 2 h 605"/>
                <a:gd name="T86" fmla="*/ 9 w 576"/>
                <a:gd name="T87" fmla="*/ 1 h 605"/>
                <a:gd name="T88" fmla="*/ 11 w 576"/>
                <a:gd name="T89" fmla="*/ 1 h 605"/>
                <a:gd name="T90" fmla="*/ 14 w 576"/>
                <a:gd name="T91" fmla="*/ 1 h 605"/>
                <a:gd name="T92" fmla="*/ 16 w 576"/>
                <a:gd name="T93" fmla="*/ 0 h 605"/>
                <a:gd name="T94" fmla="*/ 18 w 576"/>
                <a:gd name="T95" fmla="*/ 0 h 605"/>
                <a:gd name="T96" fmla="*/ 20 w 576"/>
                <a:gd name="T97" fmla="*/ 0 h 605"/>
                <a:gd name="T98" fmla="*/ 22 w 576"/>
                <a:gd name="T99" fmla="*/ 0 h 605"/>
                <a:gd name="T100" fmla="*/ 24 w 576"/>
                <a:gd name="T101" fmla="*/ 0 h 605"/>
                <a:gd name="T102" fmla="*/ 26 w 576"/>
                <a:gd name="T103" fmla="*/ 0 h 605"/>
                <a:gd name="T104" fmla="*/ 28 w 576"/>
                <a:gd name="T105" fmla="*/ 0 h 605"/>
                <a:gd name="T106" fmla="*/ 29 w 576"/>
                <a:gd name="T107" fmla="*/ 0 h 605"/>
                <a:gd name="T108" fmla="*/ 30 w 576"/>
                <a:gd name="T109" fmla="*/ 0 h 605"/>
                <a:gd name="T110" fmla="*/ 31 w 576"/>
                <a:gd name="T111" fmla="*/ 1 h 6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605"/>
                <a:gd name="T170" fmla="*/ 576 w 576"/>
                <a:gd name="T171" fmla="*/ 605 h 6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605">
                  <a:moveTo>
                    <a:pt x="499" y="12"/>
                  </a:moveTo>
                  <a:lnTo>
                    <a:pt x="503" y="22"/>
                  </a:lnTo>
                  <a:lnTo>
                    <a:pt x="509" y="30"/>
                  </a:lnTo>
                  <a:lnTo>
                    <a:pt x="515" y="38"/>
                  </a:lnTo>
                  <a:lnTo>
                    <a:pt x="519" y="47"/>
                  </a:lnTo>
                  <a:lnTo>
                    <a:pt x="528" y="77"/>
                  </a:lnTo>
                  <a:lnTo>
                    <a:pt x="537" y="107"/>
                  </a:lnTo>
                  <a:lnTo>
                    <a:pt x="545" y="137"/>
                  </a:lnTo>
                  <a:lnTo>
                    <a:pt x="553" y="167"/>
                  </a:lnTo>
                  <a:lnTo>
                    <a:pt x="560" y="198"/>
                  </a:lnTo>
                  <a:lnTo>
                    <a:pt x="566" y="229"/>
                  </a:lnTo>
                  <a:lnTo>
                    <a:pt x="570" y="261"/>
                  </a:lnTo>
                  <a:lnTo>
                    <a:pt x="572" y="293"/>
                  </a:lnTo>
                  <a:lnTo>
                    <a:pt x="572" y="309"/>
                  </a:lnTo>
                  <a:lnTo>
                    <a:pt x="574" y="326"/>
                  </a:lnTo>
                  <a:lnTo>
                    <a:pt x="575" y="342"/>
                  </a:lnTo>
                  <a:lnTo>
                    <a:pt x="576" y="359"/>
                  </a:lnTo>
                  <a:lnTo>
                    <a:pt x="576" y="408"/>
                  </a:lnTo>
                  <a:lnTo>
                    <a:pt x="573" y="456"/>
                  </a:lnTo>
                  <a:lnTo>
                    <a:pt x="566" y="504"/>
                  </a:lnTo>
                  <a:lnTo>
                    <a:pt x="554" y="551"/>
                  </a:lnTo>
                  <a:lnTo>
                    <a:pt x="542" y="555"/>
                  </a:lnTo>
                  <a:lnTo>
                    <a:pt x="530" y="559"/>
                  </a:lnTo>
                  <a:lnTo>
                    <a:pt x="518" y="563"/>
                  </a:lnTo>
                  <a:lnTo>
                    <a:pt x="506" y="567"/>
                  </a:lnTo>
                  <a:lnTo>
                    <a:pt x="494" y="570"/>
                  </a:lnTo>
                  <a:lnTo>
                    <a:pt x="481" y="574"/>
                  </a:lnTo>
                  <a:lnTo>
                    <a:pt x="469" y="577"/>
                  </a:lnTo>
                  <a:lnTo>
                    <a:pt x="457" y="580"/>
                  </a:lnTo>
                  <a:lnTo>
                    <a:pt x="444" y="582"/>
                  </a:lnTo>
                  <a:lnTo>
                    <a:pt x="432" y="585"/>
                  </a:lnTo>
                  <a:lnTo>
                    <a:pt x="419" y="587"/>
                  </a:lnTo>
                  <a:lnTo>
                    <a:pt x="407" y="589"/>
                  </a:lnTo>
                  <a:lnTo>
                    <a:pt x="394" y="591"/>
                  </a:lnTo>
                  <a:lnTo>
                    <a:pt x="382" y="593"/>
                  </a:lnTo>
                  <a:lnTo>
                    <a:pt x="369" y="595"/>
                  </a:lnTo>
                  <a:lnTo>
                    <a:pt x="357" y="597"/>
                  </a:lnTo>
                  <a:lnTo>
                    <a:pt x="347" y="598"/>
                  </a:lnTo>
                  <a:lnTo>
                    <a:pt x="337" y="600"/>
                  </a:lnTo>
                  <a:lnTo>
                    <a:pt x="328" y="601"/>
                  </a:lnTo>
                  <a:lnTo>
                    <a:pt x="319" y="602"/>
                  </a:lnTo>
                  <a:lnTo>
                    <a:pt x="309" y="602"/>
                  </a:lnTo>
                  <a:lnTo>
                    <a:pt x="300" y="603"/>
                  </a:lnTo>
                  <a:lnTo>
                    <a:pt x="290" y="604"/>
                  </a:lnTo>
                  <a:lnTo>
                    <a:pt x="280" y="604"/>
                  </a:lnTo>
                  <a:lnTo>
                    <a:pt x="266" y="604"/>
                  </a:lnTo>
                  <a:lnTo>
                    <a:pt x="253" y="605"/>
                  </a:lnTo>
                  <a:lnTo>
                    <a:pt x="240" y="605"/>
                  </a:lnTo>
                  <a:lnTo>
                    <a:pt x="227" y="604"/>
                  </a:lnTo>
                  <a:lnTo>
                    <a:pt x="214" y="604"/>
                  </a:lnTo>
                  <a:lnTo>
                    <a:pt x="201" y="604"/>
                  </a:lnTo>
                  <a:lnTo>
                    <a:pt x="188" y="603"/>
                  </a:lnTo>
                  <a:lnTo>
                    <a:pt x="175" y="602"/>
                  </a:lnTo>
                  <a:lnTo>
                    <a:pt x="162" y="601"/>
                  </a:lnTo>
                  <a:lnTo>
                    <a:pt x="149" y="599"/>
                  </a:lnTo>
                  <a:lnTo>
                    <a:pt x="136" y="597"/>
                  </a:lnTo>
                  <a:lnTo>
                    <a:pt x="123" y="595"/>
                  </a:lnTo>
                  <a:lnTo>
                    <a:pt x="110" y="592"/>
                  </a:lnTo>
                  <a:lnTo>
                    <a:pt x="97" y="589"/>
                  </a:lnTo>
                  <a:lnTo>
                    <a:pt x="85" y="586"/>
                  </a:lnTo>
                  <a:lnTo>
                    <a:pt x="72" y="582"/>
                  </a:lnTo>
                  <a:lnTo>
                    <a:pt x="71" y="569"/>
                  </a:lnTo>
                  <a:lnTo>
                    <a:pt x="68" y="556"/>
                  </a:lnTo>
                  <a:lnTo>
                    <a:pt x="64" y="543"/>
                  </a:lnTo>
                  <a:lnTo>
                    <a:pt x="59" y="532"/>
                  </a:lnTo>
                  <a:lnTo>
                    <a:pt x="53" y="520"/>
                  </a:lnTo>
                  <a:lnTo>
                    <a:pt x="48" y="508"/>
                  </a:lnTo>
                  <a:lnTo>
                    <a:pt x="42" y="497"/>
                  </a:lnTo>
                  <a:lnTo>
                    <a:pt x="37" y="485"/>
                  </a:lnTo>
                  <a:lnTo>
                    <a:pt x="26" y="452"/>
                  </a:lnTo>
                  <a:lnTo>
                    <a:pt x="18" y="418"/>
                  </a:lnTo>
                  <a:lnTo>
                    <a:pt x="11" y="384"/>
                  </a:lnTo>
                  <a:lnTo>
                    <a:pt x="7" y="349"/>
                  </a:lnTo>
                  <a:lnTo>
                    <a:pt x="4" y="313"/>
                  </a:lnTo>
                  <a:lnTo>
                    <a:pt x="2" y="277"/>
                  </a:lnTo>
                  <a:lnTo>
                    <a:pt x="1" y="240"/>
                  </a:lnTo>
                  <a:lnTo>
                    <a:pt x="0" y="203"/>
                  </a:lnTo>
                  <a:lnTo>
                    <a:pt x="1" y="174"/>
                  </a:lnTo>
                  <a:lnTo>
                    <a:pt x="5" y="145"/>
                  </a:lnTo>
                  <a:lnTo>
                    <a:pt x="9" y="116"/>
                  </a:lnTo>
                  <a:lnTo>
                    <a:pt x="10" y="88"/>
                  </a:lnTo>
                  <a:lnTo>
                    <a:pt x="29" y="78"/>
                  </a:lnTo>
                  <a:lnTo>
                    <a:pt x="48" y="68"/>
                  </a:lnTo>
                  <a:lnTo>
                    <a:pt x="67" y="57"/>
                  </a:lnTo>
                  <a:lnTo>
                    <a:pt x="86" y="48"/>
                  </a:lnTo>
                  <a:lnTo>
                    <a:pt x="106" y="39"/>
                  </a:lnTo>
                  <a:lnTo>
                    <a:pt x="126" y="31"/>
                  </a:lnTo>
                  <a:lnTo>
                    <a:pt x="147" y="25"/>
                  </a:lnTo>
                  <a:lnTo>
                    <a:pt x="169" y="21"/>
                  </a:lnTo>
                  <a:lnTo>
                    <a:pt x="185" y="19"/>
                  </a:lnTo>
                  <a:lnTo>
                    <a:pt x="202" y="16"/>
                  </a:lnTo>
                  <a:lnTo>
                    <a:pt x="219" y="13"/>
                  </a:lnTo>
                  <a:lnTo>
                    <a:pt x="236" y="11"/>
                  </a:lnTo>
                  <a:lnTo>
                    <a:pt x="253" y="9"/>
                  </a:lnTo>
                  <a:lnTo>
                    <a:pt x="270" y="8"/>
                  </a:lnTo>
                  <a:lnTo>
                    <a:pt x="288" y="6"/>
                  </a:lnTo>
                  <a:lnTo>
                    <a:pt x="305" y="4"/>
                  </a:lnTo>
                  <a:lnTo>
                    <a:pt x="322" y="3"/>
                  </a:lnTo>
                  <a:lnTo>
                    <a:pt x="339" y="2"/>
                  </a:lnTo>
                  <a:lnTo>
                    <a:pt x="357" y="1"/>
                  </a:lnTo>
                  <a:lnTo>
                    <a:pt x="374" y="1"/>
                  </a:lnTo>
                  <a:lnTo>
                    <a:pt x="391" y="0"/>
                  </a:lnTo>
                  <a:lnTo>
                    <a:pt x="408" y="0"/>
                  </a:lnTo>
                  <a:lnTo>
                    <a:pt x="425" y="0"/>
                  </a:lnTo>
                  <a:lnTo>
                    <a:pt x="442" y="1"/>
                  </a:lnTo>
                  <a:lnTo>
                    <a:pt x="450" y="1"/>
                  </a:lnTo>
                  <a:lnTo>
                    <a:pt x="457" y="3"/>
                  </a:lnTo>
                  <a:lnTo>
                    <a:pt x="464" y="4"/>
                  </a:lnTo>
                  <a:lnTo>
                    <a:pt x="471" y="6"/>
                  </a:lnTo>
                  <a:lnTo>
                    <a:pt x="478" y="8"/>
                  </a:lnTo>
                  <a:lnTo>
                    <a:pt x="485" y="10"/>
                  </a:lnTo>
                  <a:lnTo>
                    <a:pt x="492" y="11"/>
                  </a:lnTo>
                  <a:lnTo>
                    <a:pt x="499" y="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6" name="Freeform 12"/>
            <p:cNvSpPr>
              <a:spLocks/>
            </p:cNvSpPr>
            <p:nvPr/>
          </p:nvSpPr>
          <p:spPr bwMode="auto">
            <a:xfrm>
              <a:off x="3600" y="2742"/>
              <a:ext cx="128" cy="136"/>
            </a:xfrm>
            <a:custGeom>
              <a:avLst/>
              <a:gdLst>
                <a:gd name="T0" fmla="*/ 28 w 509"/>
                <a:gd name="T1" fmla="*/ 1 h 543"/>
                <a:gd name="T2" fmla="*/ 29 w 509"/>
                <a:gd name="T3" fmla="*/ 3 h 543"/>
                <a:gd name="T4" fmla="*/ 30 w 509"/>
                <a:gd name="T5" fmla="*/ 6 h 543"/>
                <a:gd name="T6" fmla="*/ 31 w 509"/>
                <a:gd name="T7" fmla="*/ 12 h 543"/>
                <a:gd name="T8" fmla="*/ 32 w 509"/>
                <a:gd name="T9" fmla="*/ 18 h 543"/>
                <a:gd name="T10" fmla="*/ 32 w 509"/>
                <a:gd name="T11" fmla="*/ 24 h 543"/>
                <a:gd name="T12" fmla="*/ 32 w 509"/>
                <a:gd name="T13" fmla="*/ 28 h 543"/>
                <a:gd name="T14" fmla="*/ 31 w 509"/>
                <a:gd name="T15" fmla="*/ 30 h 543"/>
                <a:gd name="T16" fmla="*/ 31 w 509"/>
                <a:gd name="T17" fmla="*/ 31 h 543"/>
                <a:gd name="T18" fmla="*/ 30 w 509"/>
                <a:gd name="T19" fmla="*/ 32 h 543"/>
                <a:gd name="T20" fmla="*/ 29 w 509"/>
                <a:gd name="T21" fmla="*/ 32 h 543"/>
                <a:gd name="T22" fmla="*/ 29 w 509"/>
                <a:gd name="T23" fmla="*/ 32 h 543"/>
                <a:gd name="T24" fmla="*/ 27 w 509"/>
                <a:gd name="T25" fmla="*/ 32 h 543"/>
                <a:gd name="T26" fmla="*/ 26 w 509"/>
                <a:gd name="T27" fmla="*/ 33 h 543"/>
                <a:gd name="T28" fmla="*/ 25 w 509"/>
                <a:gd name="T29" fmla="*/ 33 h 543"/>
                <a:gd name="T30" fmla="*/ 23 w 509"/>
                <a:gd name="T31" fmla="*/ 33 h 543"/>
                <a:gd name="T32" fmla="*/ 22 w 509"/>
                <a:gd name="T33" fmla="*/ 33 h 543"/>
                <a:gd name="T34" fmla="*/ 20 w 509"/>
                <a:gd name="T35" fmla="*/ 33 h 543"/>
                <a:gd name="T36" fmla="*/ 19 w 509"/>
                <a:gd name="T37" fmla="*/ 34 h 543"/>
                <a:gd name="T38" fmla="*/ 17 w 509"/>
                <a:gd name="T39" fmla="*/ 34 h 543"/>
                <a:gd name="T40" fmla="*/ 16 w 509"/>
                <a:gd name="T41" fmla="*/ 34 h 543"/>
                <a:gd name="T42" fmla="*/ 14 w 509"/>
                <a:gd name="T43" fmla="*/ 34 h 543"/>
                <a:gd name="T44" fmla="*/ 13 w 509"/>
                <a:gd name="T45" fmla="*/ 34 h 543"/>
                <a:gd name="T46" fmla="*/ 11 w 509"/>
                <a:gd name="T47" fmla="*/ 34 h 543"/>
                <a:gd name="T48" fmla="*/ 10 w 509"/>
                <a:gd name="T49" fmla="*/ 34 h 543"/>
                <a:gd name="T50" fmla="*/ 9 w 509"/>
                <a:gd name="T51" fmla="*/ 34 h 543"/>
                <a:gd name="T52" fmla="*/ 7 w 509"/>
                <a:gd name="T53" fmla="*/ 34 h 543"/>
                <a:gd name="T54" fmla="*/ 6 w 509"/>
                <a:gd name="T55" fmla="*/ 34 h 543"/>
                <a:gd name="T56" fmla="*/ 5 w 509"/>
                <a:gd name="T57" fmla="*/ 33 h 543"/>
                <a:gd name="T58" fmla="*/ 4 w 509"/>
                <a:gd name="T59" fmla="*/ 33 h 543"/>
                <a:gd name="T60" fmla="*/ 3 w 509"/>
                <a:gd name="T61" fmla="*/ 31 h 543"/>
                <a:gd name="T62" fmla="*/ 2 w 509"/>
                <a:gd name="T63" fmla="*/ 27 h 543"/>
                <a:gd name="T64" fmla="*/ 0 w 509"/>
                <a:gd name="T65" fmla="*/ 23 h 543"/>
                <a:gd name="T66" fmla="*/ 0 w 509"/>
                <a:gd name="T67" fmla="*/ 19 h 543"/>
                <a:gd name="T68" fmla="*/ 0 w 509"/>
                <a:gd name="T69" fmla="*/ 14 h 543"/>
                <a:gd name="T70" fmla="*/ 0 w 509"/>
                <a:gd name="T71" fmla="*/ 8 h 543"/>
                <a:gd name="T72" fmla="*/ 1 w 509"/>
                <a:gd name="T73" fmla="*/ 4 h 543"/>
                <a:gd name="T74" fmla="*/ 1 w 509"/>
                <a:gd name="T75" fmla="*/ 4 h 543"/>
                <a:gd name="T76" fmla="*/ 2 w 509"/>
                <a:gd name="T77" fmla="*/ 4 h 543"/>
                <a:gd name="T78" fmla="*/ 2 w 509"/>
                <a:gd name="T79" fmla="*/ 3 h 543"/>
                <a:gd name="T80" fmla="*/ 3 w 509"/>
                <a:gd name="T81" fmla="*/ 3 h 543"/>
                <a:gd name="T82" fmla="*/ 4 w 509"/>
                <a:gd name="T83" fmla="*/ 3 h 543"/>
                <a:gd name="T84" fmla="*/ 5 w 509"/>
                <a:gd name="T85" fmla="*/ 2 h 543"/>
                <a:gd name="T86" fmla="*/ 6 w 509"/>
                <a:gd name="T87" fmla="*/ 2 h 543"/>
                <a:gd name="T88" fmla="*/ 8 w 509"/>
                <a:gd name="T89" fmla="*/ 1 h 543"/>
                <a:gd name="T90" fmla="*/ 10 w 509"/>
                <a:gd name="T91" fmla="*/ 1 h 543"/>
                <a:gd name="T92" fmla="*/ 12 w 509"/>
                <a:gd name="T93" fmla="*/ 1 h 543"/>
                <a:gd name="T94" fmla="*/ 14 w 509"/>
                <a:gd name="T95" fmla="*/ 1 h 543"/>
                <a:gd name="T96" fmla="*/ 16 w 509"/>
                <a:gd name="T97" fmla="*/ 0 h 543"/>
                <a:gd name="T98" fmla="*/ 18 w 509"/>
                <a:gd name="T99" fmla="*/ 0 h 543"/>
                <a:gd name="T100" fmla="*/ 20 w 509"/>
                <a:gd name="T101" fmla="*/ 0 h 543"/>
                <a:gd name="T102" fmla="*/ 22 w 509"/>
                <a:gd name="T103" fmla="*/ 0 h 543"/>
                <a:gd name="T104" fmla="*/ 24 w 509"/>
                <a:gd name="T105" fmla="*/ 0 h 543"/>
                <a:gd name="T106" fmla="*/ 26 w 509"/>
                <a:gd name="T107" fmla="*/ 1 h 5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9"/>
                <a:gd name="T163" fmla="*/ 0 h 543"/>
                <a:gd name="T164" fmla="*/ 509 w 509"/>
                <a:gd name="T165" fmla="*/ 543 h 5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9" h="543">
                  <a:moveTo>
                    <a:pt x="436" y="13"/>
                  </a:moveTo>
                  <a:lnTo>
                    <a:pt x="445" y="20"/>
                  </a:lnTo>
                  <a:lnTo>
                    <a:pt x="452" y="29"/>
                  </a:lnTo>
                  <a:lnTo>
                    <a:pt x="457" y="41"/>
                  </a:lnTo>
                  <a:lnTo>
                    <a:pt x="461" y="52"/>
                  </a:lnTo>
                  <a:lnTo>
                    <a:pt x="476" y="98"/>
                  </a:lnTo>
                  <a:lnTo>
                    <a:pt x="487" y="144"/>
                  </a:lnTo>
                  <a:lnTo>
                    <a:pt x="497" y="191"/>
                  </a:lnTo>
                  <a:lnTo>
                    <a:pt x="503" y="239"/>
                  </a:lnTo>
                  <a:lnTo>
                    <a:pt x="507" y="288"/>
                  </a:lnTo>
                  <a:lnTo>
                    <a:pt x="509" y="338"/>
                  </a:lnTo>
                  <a:lnTo>
                    <a:pt x="509" y="388"/>
                  </a:lnTo>
                  <a:lnTo>
                    <a:pt x="507" y="439"/>
                  </a:lnTo>
                  <a:lnTo>
                    <a:pt x="506" y="453"/>
                  </a:lnTo>
                  <a:lnTo>
                    <a:pt x="503" y="467"/>
                  </a:lnTo>
                  <a:lnTo>
                    <a:pt x="499" y="480"/>
                  </a:lnTo>
                  <a:lnTo>
                    <a:pt x="494" y="493"/>
                  </a:lnTo>
                  <a:lnTo>
                    <a:pt x="488" y="496"/>
                  </a:lnTo>
                  <a:lnTo>
                    <a:pt x="483" y="499"/>
                  </a:lnTo>
                  <a:lnTo>
                    <a:pt x="477" y="502"/>
                  </a:lnTo>
                  <a:lnTo>
                    <a:pt x="471" y="504"/>
                  </a:lnTo>
                  <a:lnTo>
                    <a:pt x="465" y="507"/>
                  </a:lnTo>
                  <a:lnTo>
                    <a:pt x="459" y="509"/>
                  </a:lnTo>
                  <a:lnTo>
                    <a:pt x="452" y="511"/>
                  </a:lnTo>
                  <a:lnTo>
                    <a:pt x="446" y="513"/>
                  </a:lnTo>
                  <a:lnTo>
                    <a:pt x="434" y="516"/>
                  </a:lnTo>
                  <a:lnTo>
                    <a:pt x="423" y="518"/>
                  </a:lnTo>
                  <a:lnTo>
                    <a:pt x="411" y="520"/>
                  </a:lnTo>
                  <a:lnTo>
                    <a:pt x="399" y="522"/>
                  </a:lnTo>
                  <a:lnTo>
                    <a:pt x="388" y="524"/>
                  </a:lnTo>
                  <a:lnTo>
                    <a:pt x="376" y="526"/>
                  </a:lnTo>
                  <a:lnTo>
                    <a:pt x="364" y="527"/>
                  </a:lnTo>
                  <a:lnTo>
                    <a:pt x="352" y="529"/>
                  </a:lnTo>
                  <a:lnTo>
                    <a:pt x="340" y="530"/>
                  </a:lnTo>
                  <a:lnTo>
                    <a:pt x="329" y="532"/>
                  </a:lnTo>
                  <a:lnTo>
                    <a:pt x="317" y="533"/>
                  </a:lnTo>
                  <a:lnTo>
                    <a:pt x="305" y="534"/>
                  </a:lnTo>
                  <a:lnTo>
                    <a:pt x="293" y="536"/>
                  </a:lnTo>
                  <a:lnTo>
                    <a:pt x="281" y="537"/>
                  </a:lnTo>
                  <a:lnTo>
                    <a:pt x="269" y="538"/>
                  </a:lnTo>
                  <a:lnTo>
                    <a:pt x="257" y="539"/>
                  </a:lnTo>
                  <a:lnTo>
                    <a:pt x="246" y="540"/>
                  </a:lnTo>
                  <a:lnTo>
                    <a:pt x="234" y="541"/>
                  </a:lnTo>
                  <a:lnTo>
                    <a:pt x="223" y="542"/>
                  </a:lnTo>
                  <a:lnTo>
                    <a:pt x="212" y="542"/>
                  </a:lnTo>
                  <a:lnTo>
                    <a:pt x="201" y="543"/>
                  </a:lnTo>
                  <a:lnTo>
                    <a:pt x="191" y="543"/>
                  </a:lnTo>
                  <a:lnTo>
                    <a:pt x="180" y="543"/>
                  </a:lnTo>
                  <a:lnTo>
                    <a:pt x="169" y="543"/>
                  </a:lnTo>
                  <a:lnTo>
                    <a:pt x="158" y="543"/>
                  </a:lnTo>
                  <a:lnTo>
                    <a:pt x="147" y="542"/>
                  </a:lnTo>
                  <a:lnTo>
                    <a:pt x="137" y="541"/>
                  </a:lnTo>
                  <a:lnTo>
                    <a:pt x="126" y="540"/>
                  </a:lnTo>
                  <a:lnTo>
                    <a:pt x="115" y="539"/>
                  </a:lnTo>
                  <a:lnTo>
                    <a:pt x="105" y="538"/>
                  </a:lnTo>
                  <a:lnTo>
                    <a:pt x="94" y="536"/>
                  </a:lnTo>
                  <a:lnTo>
                    <a:pt x="84" y="534"/>
                  </a:lnTo>
                  <a:lnTo>
                    <a:pt x="77" y="533"/>
                  </a:lnTo>
                  <a:lnTo>
                    <a:pt x="72" y="531"/>
                  </a:lnTo>
                  <a:lnTo>
                    <a:pt x="68" y="529"/>
                  </a:lnTo>
                  <a:lnTo>
                    <a:pt x="64" y="524"/>
                  </a:lnTo>
                  <a:lnTo>
                    <a:pt x="48" y="495"/>
                  </a:lnTo>
                  <a:lnTo>
                    <a:pt x="34" y="465"/>
                  </a:lnTo>
                  <a:lnTo>
                    <a:pt x="22" y="434"/>
                  </a:lnTo>
                  <a:lnTo>
                    <a:pt x="12" y="402"/>
                  </a:lnTo>
                  <a:lnTo>
                    <a:pt x="5" y="369"/>
                  </a:lnTo>
                  <a:lnTo>
                    <a:pt x="1" y="335"/>
                  </a:lnTo>
                  <a:lnTo>
                    <a:pt x="0" y="300"/>
                  </a:lnTo>
                  <a:lnTo>
                    <a:pt x="1" y="265"/>
                  </a:lnTo>
                  <a:lnTo>
                    <a:pt x="2" y="216"/>
                  </a:lnTo>
                  <a:lnTo>
                    <a:pt x="2" y="168"/>
                  </a:lnTo>
                  <a:lnTo>
                    <a:pt x="4" y="120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6" y="63"/>
                  </a:lnTo>
                  <a:lnTo>
                    <a:pt x="18" y="60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43"/>
                  </a:lnTo>
                  <a:lnTo>
                    <a:pt x="55" y="42"/>
                  </a:lnTo>
                  <a:lnTo>
                    <a:pt x="60" y="40"/>
                  </a:lnTo>
                  <a:lnTo>
                    <a:pt x="74" y="36"/>
                  </a:lnTo>
                  <a:lnTo>
                    <a:pt x="87" y="32"/>
                  </a:lnTo>
                  <a:lnTo>
                    <a:pt x="101" y="28"/>
                  </a:lnTo>
                  <a:lnTo>
                    <a:pt x="115" y="24"/>
                  </a:lnTo>
                  <a:lnTo>
                    <a:pt x="129" y="21"/>
                  </a:lnTo>
                  <a:lnTo>
                    <a:pt x="143" y="18"/>
                  </a:lnTo>
                  <a:lnTo>
                    <a:pt x="158" y="15"/>
                  </a:lnTo>
                  <a:lnTo>
                    <a:pt x="172" y="13"/>
                  </a:lnTo>
                  <a:lnTo>
                    <a:pt x="187" y="11"/>
                  </a:lnTo>
                  <a:lnTo>
                    <a:pt x="201" y="9"/>
                  </a:lnTo>
                  <a:lnTo>
                    <a:pt x="216" y="7"/>
                  </a:lnTo>
                  <a:lnTo>
                    <a:pt x="231" y="5"/>
                  </a:lnTo>
                  <a:lnTo>
                    <a:pt x="247" y="4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2" y="2"/>
                  </a:lnTo>
                  <a:lnTo>
                    <a:pt x="310" y="1"/>
                  </a:lnTo>
                  <a:lnTo>
                    <a:pt x="328" y="0"/>
                  </a:lnTo>
                  <a:lnTo>
                    <a:pt x="347" y="0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401" y="4"/>
                  </a:lnTo>
                  <a:lnTo>
                    <a:pt x="419" y="8"/>
                  </a:lnTo>
                  <a:lnTo>
                    <a:pt x="43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7" name="Freeform 13"/>
            <p:cNvSpPr>
              <a:spLocks/>
            </p:cNvSpPr>
            <p:nvPr/>
          </p:nvSpPr>
          <p:spPr bwMode="auto">
            <a:xfrm>
              <a:off x="3606" y="2749"/>
              <a:ext cx="116" cy="121"/>
            </a:xfrm>
            <a:custGeom>
              <a:avLst/>
              <a:gdLst>
                <a:gd name="T0" fmla="*/ 27 w 462"/>
                <a:gd name="T1" fmla="*/ 3 h 484"/>
                <a:gd name="T2" fmla="*/ 28 w 462"/>
                <a:gd name="T3" fmla="*/ 6 h 484"/>
                <a:gd name="T4" fmla="*/ 28 w 462"/>
                <a:gd name="T5" fmla="*/ 9 h 484"/>
                <a:gd name="T6" fmla="*/ 29 w 462"/>
                <a:gd name="T7" fmla="*/ 12 h 484"/>
                <a:gd name="T8" fmla="*/ 29 w 462"/>
                <a:gd name="T9" fmla="*/ 17 h 484"/>
                <a:gd name="T10" fmla="*/ 29 w 462"/>
                <a:gd name="T11" fmla="*/ 25 h 484"/>
                <a:gd name="T12" fmla="*/ 28 w 462"/>
                <a:gd name="T13" fmla="*/ 28 h 484"/>
                <a:gd name="T14" fmla="*/ 27 w 462"/>
                <a:gd name="T15" fmla="*/ 29 h 484"/>
                <a:gd name="T16" fmla="*/ 25 w 462"/>
                <a:gd name="T17" fmla="*/ 29 h 484"/>
                <a:gd name="T18" fmla="*/ 24 w 462"/>
                <a:gd name="T19" fmla="*/ 29 h 484"/>
                <a:gd name="T20" fmla="*/ 22 w 462"/>
                <a:gd name="T21" fmla="*/ 29 h 484"/>
                <a:gd name="T22" fmla="*/ 21 w 462"/>
                <a:gd name="T23" fmla="*/ 30 h 484"/>
                <a:gd name="T24" fmla="*/ 19 w 462"/>
                <a:gd name="T25" fmla="*/ 30 h 484"/>
                <a:gd name="T26" fmla="*/ 18 w 462"/>
                <a:gd name="T27" fmla="*/ 30 h 484"/>
                <a:gd name="T28" fmla="*/ 16 w 462"/>
                <a:gd name="T29" fmla="*/ 30 h 484"/>
                <a:gd name="T30" fmla="*/ 15 w 462"/>
                <a:gd name="T31" fmla="*/ 30 h 484"/>
                <a:gd name="T32" fmla="*/ 13 w 462"/>
                <a:gd name="T33" fmla="*/ 30 h 484"/>
                <a:gd name="T34" fmla="*/ 11 w 462"/>
                <a:gd name="T35" fmla="*/ 30 h 484"/>
                <a:gd name="T36" fmla="*/ 10 w 462"/>
                <a:gd name="T37" fmla="*/ 30 h 484"/>
                <a:gd name="T38" fmla="*/ 8 w 462"/>
                <a:gd name="T39" fmla="*/ 30 h 484"/>
                <a:gd name="T40" fmla="*/ 6 w 462"/>
                <a:gd name="T41" fmla="*/ 30 h 484"/>
                <a:gd name="T42" fmla="*/ 5 w 462"/>
                <a:gd name="T43" fmla="*/ 30 h 484"/>
                <a:gd name="T44" fmla="*/ 3 w 462"/>
                <a:gd name="T45" fmla="*/ 29 h 484"/>
                <a:gd name="T46" fmla="*/ 2 w 462"/>
                <a:gd name="T47" fmla="*/ 26 h 484"/>
                <a:gd name="T48" fmla="*/ 1 w 462"/>
                <a:gd name="T49" fmla="*/ 23 h 484"/>
                <a:gd name="T50" fmla="*/ 1 w 462"/>
                <a:gd name="T51" fmla="*/ 20 h 484"/>
                <a:gd name="T52" fmla="*/ 1 w 462"/>
                <a:gd name="T53" fmla="*/ 15 h 484"/>
                <a:gd name="T54" fmla="*/ 0 w 462"/>
                <a:gd name="T55" fmla="*/ 9 h 484"/>
                <a:gd name="T56" fmla="*/ 1 w 462"/>
                <a:gd name="T57" fmla="*/ 6 h 484"/>
                <a:gd name="T58" fmla="*/ 1 w 462"/>
                <a:gd name="T59" fmla="*/ 4 h 484"/>
                <a:gd name="T60" fmla="*/ 2 w 462"/>
                <a:gd name="T61" fmla="*/ 3 h 484"/>
                <a:gd name="T62" fmla="*/ 3 w 462"/>
                <a:gd name="T63" fmla="*/ 2 h 484"/>
                <a:gd name="T64" fmla="*/ 5 w 462"/>
                <a:gd name="T65" fmla="*/ 2 h 484"/>
                <a:gd name="T66" fmla="*/ 6 w 462"/>
                <a:gd name="T67" fmla="*/ 2 h 484"/>
                <a:gd name="T68" fmla="*/ 8 w 462"/>
                <a:gd name="T69" fmla="*/ 1 h 484"/>
                <a:gd name="T70" fmla="*/ 9 w 462"/>
                <a:gd name="T71" fmla="*/ 1 h 484"/>
                <a:gd name="T72" fmla="*/ 11 w 462"/>
                <a:gd name="T73" fmla="*/ 1 h 484"/>
                <a:gd name="T74" fmla="*/ 13 w 462"/>
                <a:gd name="T75" fmla="*/ 1 h 484"/>
                <a:gd name="T76" fmla="*/ 14 w 462"/>
                <a:gd name="T77" fmla="*/ 0 h 484"/>
                <a:gd name="T78" fmla="*/ 16 w 462"/>
                <a:gd name="T79" fmla="*/ 0 h 484"/>
                <a:gd name="T80" fmla="*/ 18 w 462"/>
                <a:gd name="T81" fmla="*/ 0 h 484"/>
                <a:gd name="T82" fmla="*/ 19 w 462"/>
                <a:gd name="T83" fmla="*/ 0 h 484"/>
                <a:gd name="T84" fmla="*/ 21 w 462"/>
                <a:gd name="T85" fmla="*/ 0 h 484"/>
                <a:gd name="T86" fmla="*/ 22 w 462"/>
                <a:gd name="T87" fmla="*/ 0 h 484"/>
                <a:gd name="T88" fmla="*/ 24 w 462"/>
                <a:gd name="T89" fmla="*/ 0 h 484"/>
                <a:gd name="T90" fmla="*/ 25 w 462"/>
                <a:gd name="T91" fmla="*/ 1 h 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2"/>
                <a:gd name="T139" fmla="*/ 0 h 484"/>
                <a:gd name="T140" fmla="*/ 462 w 462"/>
                <a:gd name="T141" fmla="*/ 484 h 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2" h="484">
                  <a:moveTo>
                    <a:pt x="412" y="14"/>
                  </a:moveTo>
                  <a:lnTo>
                    <a:pt x="422" y="38"/>
                  </a:lnTo>
                  <a:lnTo>
                    <a:pt x="431" y="62"/>
                  </a:lnTo>
                  <a:lnTo>
                    <a:pt x="438" y="87"/>
                  </a:lnTo>
                  <a:lnTo>
                    <a:pt x="443" y="113"/>
                  </a:lnTo>
                  <a:lnTo>
                    <a:pt x="447" y="138"/>
                  </a:lnTo>
                  <a:lnTo>
                    <a:pt x="451" y="164"/>
                  </a:lnTo>
                  <a:lnTo>
                    <a:pt x="454" y="189"/>
                  </a:lnTo>
                  <a:lnTo>
                    <a:pt x="456" y="215"/>
                  </a:lnTo>
                  <a:lnTo>
                    <a:pt x="460" y="273"/>
                  </a:lnTo>
                  <a:lnTo>
                    <a:pt x="462" y="332"/>
                  </a:lnTo>
                  <a:lnTo>
                    <a:pt x="462" y="390"/>
                  </a:lnTo>
                  <a:lnTo>
                    <a:pt x="458" y="449"/>
                  </a:lnTo>
                  <a:lnTo>
                    <a:pt x="447" y="453"/>
                  </a:lnTo>
                  <a:lnTo>
                    <a:pt x="435" y="456"/>
                  </a:lnTo>
                  <a:lnTo>
                    <a:pt x="423" y="458"/>
                  </a:lnTo>
                  <a:lnTo>
                    <a:pt x="412" y="461"/>
                  </a:lnTo>
                  <a:lnTo>
                    <a:pt x="400" y="463"/>
                  </a:lnTo>
                  <a:lnTo>
                    <a:pt x="388" y="465"/>
                  </a:lnTo>
                  <a:lnTo>
                    <a:pt x="376" y="466"/>
                  </a:lnTo>
                  <a:lnTo>
                    <a:pt x="364" y="467"/>
                  </a:lnTo>
                  <a:lnTo>
                    <a:pt x="352" y="469"/>
                  </a:lnTo>
                  <a:lnTo>
                    <a:pt x="340" y="470"/>
                  </a:lnTo>
                  <a:lnTo>
                    <a:pt x="328" y="471"/>
                  </a:lnTo>
                  <a:lnTo>
                    <a:pt x="316" y="472"/>
                  </a:lnTo>
                  <a:lnTo>
                    <a:pt x="304" y="473"/>
                  </a:lnTo>
                  <a:lnTo>
                    <a:pt x="292" y="474"/>
                  </a:lnTo>
                  <a:lnTo>
                    <a:pt x="280" y="476"/>
                  </a:lnTo>
                  <a:lnTo>
                    <a:pt x="268" y="477"/>
                  </a:lnTo>
                  <a:lnTo>
                    <a:pt x="255" y="479"/>
                  </a:lnTo>
                  <a:lnTo>
                    <a:pt x="243" y="480"/>
                  </a:lnTo>
                  <a:lnTo>
                    <a:pt x="230" y="481"/>
                  </a:lnTo>
                  <a:lnTo>
                    <a:pt x="216" y="482"/>
                  </a:lnTo>
                  <a:lnTo>
                    <a:pt x="204" y="483"/>
                  </a:lnTo>
                  <a:lnTo>
                    <a:pt x="191" y="483"/>
                  </a:lnTo>
                  <a:lnTo>
                    <a:pt x="178" y="484"/>
                  </a:lnTo>
                  <a:lnTo>
                    <a:pt x="166" y="484"/>
                  </a:lnTo>
                  <a:lnTo>
                    <a:pt x="153" y="484"/>
                  </a:lnTo>
                  <a:lnTo>
                    <a:pt x="140" y="484"/>
                  </a:lnTo>
                  <a:lnTo>
                    <a:pt x="127" y="484"/>
                  </a:lnTo>
                  <a:lnTo>
                    <a:pt x="114" y="483"/>
                  </a:lnTo>
                  <a:lnTo>
                    <a:pt x="101" y="483"/>
                  </a:lnTo>
                  <a:lnTo>
                    <a:pt x="88" y="482"/>
                  </a:lnTo>
                  <a:lnTo>
                    <a:pt x="75" y="482"/>
                  </a:lnTo>
                  <a:lnTo>
                    <a:pt x="62" y="481"/>
                  </a:lnTo>
                  <a:lnTo>
                    <a:pt x="51" y="458"/>
                  </a:lnTo>
                  <a:lnTo>
                    <a:pt x="41" y="435"/>
                  </a:lnTo>
                  <a:lnTo>
                    <a:pt x="32" y="411"/>
                  </a:lnTo>
                  <a:lnTo>
                    <a:pt x="24" y="387"/>
                  </a:lnTo>
                  <a:lnTo>
                    <a:pt x="17" y="362"/>
                  </a:lnTo>
                  <a:lnTo>
                    <a:pt x="13" y="336"/>
                  </a:lnTo>
                  <a:lnTo>
                    <a:pt x="9" y="310"/>
                  </a:lnTo>
                  <a:lnTo>
                    <a:pt x="8" y="283"/>
                  </a:lnTo>
                  <a:lnTo>
                    <a:pt x="6" y="238"/>
                  </a:lnTo>
                  <a:lnTo>
                    <a:pt x="1" y="193"/>
                  </a:lnTo>
                  <a:lnTo>
                    <a:pt x="0" y="148"/>
                  </a:lnTo>
                  <a:lnTo>
                    <a:pt x="5" y="103"/>
                  </a:lnTo>
                  <a:lnTo>
                    <a:pt x="8" y="89"/>
                  </a:lnTo>
                  <a:lnTo>
                    <a:pt x="10" y="74"/>
                  </a:lnTo>
                  <a:lnTo>
                    <a:pt x="12" y="60"/>
                  </a:lnTo>
                  <a:lnTo>
                    <a:pt x="15" y="46"/>
                  </a:lnTo>
                  <a:lnTo>
                    <a:pt x="27" y="42"/>
                  </a:lnTo>
                  <a:lnTo>
                    <a:pt x="39" y="38"/>
                  </a:lnTo>
                  <a:lnTo>
                    <a:pt x="51" y="35"/>
                  </a:lnTo>
                  <a:lnTo>
                    <a:pt x="63" y="32"/>
                  </a:lnTo>
                  <a:lnTo>
                    <a:pt x="75" y="29"/>
                  </a:lnTo>
                  <a:lnTo>
                    <a:pt x="87" y="26"/>
                  </a:lnTo>
                  <a:lnTo>
                    <a:pt x="99" y="23"/>
                  </a:lnTo>
                  <a:lnTo>
                    <a:pt x="111" y="20"/>
                  </a:lnTo>
                  <a:lnTo>
                    <a:pt x="123" y="17"/>
                  </a:lnTo>
                  <a:lnTo>
                    <a:pt x="136" y="15"/>
                  </a:lnTo>
                  <a:lnTo>
                    <a:pt x="149" y="13"/>
                  </a:lnTo>
                  <a:lnTo>
                    <a:pt x="161" y="11"/>
                  </a:lnTo>
                  <a:lnTo>
                    <a:pt x="174" y="10"/>
                  </a:lnTo>
                  <a:lnTo>
                    <a:pt x="187" y="8"/>
                  </a:lnTo>
                  <a:lnTo>
                    <a:pt x="200" y="7"/>
                  </a:lnTo>
                  <a:lnTo>
                    <a:pt x="213" y="5"/>
                  </a:lnTo>
                  <a:lnTo>
                    <a:pt x="227" y="4"/>
                  </a:lnTo>
                  <a:lnTo>
                    <a:pt x="239" y="4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8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6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53" y="1"/>
                  </a:lnTo>
                  <a:lnTo>
                    <a:pt x="365" y="2"/>
                  </a:lnTo>
                  <a:lnTo>
                    <a:pt x="377" y="4"/>
                  </a:lnTo>
                  <a:lnTo>
                    <a:pt x="389" y="7"/>
                  </a:lnTo>
                  <a:lnTo>
                    <a:pt x="401" y="10"/>
                  </a:lnTo>
                  <a:lnTo>
                    <a:pt x="412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8" name="Freeform 14"/>
            <p:cNvSpPr>
              <a:spLocks/>
            </p:cNvSpPr>
            <p:nvPr/>
          </p:nvSpPr>
          <p:spPr bwMode="auto">
            <a:xfrm>
              <a:off x="3620" y="2751"/>
              <a:ext cx="94" cy="116"/>
            </a:xfrm>
            <a:custGeom>
              <a:avLst/>
              <a:gdLst>
                <a:gd name="T0" fmla="*/ 15 w 377"/>
                <a:gd name="T1" fmla="*/ 4 h 464"/>
                <a:gd name="T2" fmla="*/ 16 w 377"/>
                <a:gd name="T3" fmla="*/ 4 h 464"/>
                <a:gd name="T4" fmla="*/ 15 w 377"/>
                <a:gd name="T5" fmla="*/ 5 h 464"/>
                <a:gd name="T6" fmla="*/ 16 w 377"/>
                <a:gd name="T7" fmla="*/ 7 h 464"/>
                <a:gd name="T8" fmla="*/ 19 w 377"/>
                <a:gd name="T9" fmla="*/ 9 h 464"/>
                <a:gd name="T10" fmla="*/ 19 w 377"/>
                <a:gd name="T11" fmla="*/ 11 h 464"/>
                <a:gd name="T12" fmla="*/ 15 w 377"/>
                <a:gd name="T13" fmla="*/ 14 h 464"/>
                <a:gd name="T14" fmla="*/ 16 w 377"/>
                <a:gd name="T15" fmla="*/ 15 h 464"/>
                <a:gd name="T16" fmla="*/ 19 w 377"/>
                <a:gd name="T17" fmla="*/ 14 h 464"/>
                <a:gd name="T18" fmla="*/ 22 w 377"/>
                <a:gd name="T19" fmla="*/ 14 h 464"/>
                <a:gd name="T20" fmla="*/ 23 w 377"/>
                <a:gd name="T21" fmla="*/ 16 h 464"/>
                <a:gd name="T22" fmla="*/ 22 w 377"/>
                <a:gd name="T23" fmla="*/ 19 h 464"/>
                <a:gd name="T24" fmla="*/ 21 w 377"/>
                <a:gd name="T25" fmla="*/ 19 h 464"/>
                <a:gd name="T26" fmla="*/ 20 w 377"/>
                <a:gd name="T27" fmla="*/ 18 h 464"/>
                <a:gd name="T28" fmla="*/ 21 w 377"/>
                <a:gd name="T29" fmla="*/ 15 h 464"/>
                <a:gd name="T30" fmla="*/ 19 w 377"/>
                <a:gd name="T31" fmla="*/ 15 h 464"/>
                <a:gd name="T32" fmla="*/ 16 w 377"/>
                <a:gd name="T33" fmla="*/ 16 h 464"/>
                <a:gd name="T34" fmla="*/ 17 w 377"/>
                <a:gd name="T35" fmla="*/ 20 h 464"/>
                <a:gd name="T36" fmla="*/ 20 w 377"/>
                <a:gd name="T37" fmla="*/ 21 h 464"/>
                <a:gd name="T38" fmla="*/ 20 w 377"/>
                <a:gd name="T39" fmla="*/ 24 h 464"/>
                <a:gd name="T40" fmla="*/ 21 w 377"/>
                <a:gd name="T41" fmla="*/ 25 h 464"/>
                <a:gd name="T42" fmla="*/ 22 w 377"/>
                <a:gd name="T43" fmla="*/ 26 h 464"/>
                <a:gd name="T44" fmla="*/ 21 w 377"/>
                <a:gd name="T45" fmla="*/ 28 h 464"/>
                <a:gd name="T46" fmla="*/ 18 w 377"/>
                <a:gd name="T47" fmla="*/ 28 h 464"/>
                <a:gd name="T48" fmla="*/ 19 w 377"/>
                <a:gd name="T49" fmla="*/ 24 h 464"/>
                <a:gd name="T50" fmla="*/ 19 w 377"/>
                <a:gd name="T51" fmla="*/ 22 h 464"/>
                <a:gd name="T52" fmla="*/ 17 w 377"/>
                <a:gd name="T53" fmla="*/ 21 h 464"/>
                <a:gd name="T54" fmla="*/ 13 w 377"/>
                <a:gd name="T55" fmla="*/ 22 h 464"/>
                <a:gd name="T56" fmla="*/ 10 w 377"/>
                <a:gd name="T57" fmla="*/ 22 h 464"/>
                <a:gd name="T58" fmla="*/ 8 w 377"/>
                <a:gd name="T59" fmla="*/ 22 h 464"/>
                <a:gd name="T60" fmla="*/ 6 w 377"/>
                <a:gd name="T61" fmla="*/ 23 h 464"/>
                <a:gd name="T62" fmla="*/ 7 w 377"/>
                <a:gd name="T63" fmla="*/ 27 h 464"/>
                <a:gd name="T64" fmla="*/ 5 w 377"/>
                <a:gd name="T65" fmla="*/ 29 h 464"/>
                <a:gd name="T66" fmla="*/ 2 w 377"/>
                <a:gd name="T67" fmla="*/ 29 h 464"/>
                <a:gd name="T68" fmla="*/ 3 w 377"/>
                <a:gd name="T69" fmla="*/ 27 h 464"/>
                <a:gd name="T70" fmla="*/ 5 w 377"/>
                <a:gd name="T71" fmla="*/ 26 h 464"/>
                <a:gd name="T72" fmla="*/ 5 w 377"/>
                <a:gd name="T73" fmla="*/ 22 h 464"/>
                <a:gd name="T74" fmla="*/ 7 w 377"/>
                <a:gd name="T75" fmla="*/ 20 h 464"/>
                <a:gd name="T76" fmla="*/ 7 w 377"/>
                <a:gd name="T77" fmla="*/ 15 h 464"/>
                <a:gd name="T78" fmla="*/ 3 w 377"/>
                <a:gd name="T79" fmla="*/ 15 h 464"/>
                <a:gd name="T80" fmla="*/ 3 w 377"/>
                <a:gd name="T81" fmla="*/ 18 h 464"/>
                <a:gd name="T82" fmla="*/ 3 w 377"/>
                <a:gd name="T83" fmla="*/ 20 h 464"/>
                <a:gd name="T84" fmla="*/ 0 w 377"/>
                <a:gd name="T85" fmla="*/ 19 h 464"/>
                <a:gd name="T86" fmla="*/ 1 w 377"/>
                <a:gd name="T87" fmla="*/ 17 h 464"/>
                <a:gd name="T88" fmla="*/ 2 w 377"/>
                <a:gd name="T89" fmla="*/ 15 h 464"/>
                <a:gd name="T90" fmla="*/ 5 w 377"/>
                <a:gd name="T91" fmla="*/ 14 h 464"/>
                <a:gd name="T92" fmla="*/ 8 w 377"/>
                <a:gd name="T93" fmla="*/ 15 h 464"/>
                <a:gd name="T94" fmla="*/ 9 w 377"/>
                <a:gd name="T95" fmla="*/ 14 h 464"/>
                <a:gd name="T96" fmla="*/ 7 w 377"/>
                <a:gd name="T97" fmla="*/ 10 h 464"/>
                <a:gd name="T98" fmla="*/ 8 w 377"/>
                <a:gd name="T99" fmla="*/ 6 h 464"/>
                <a:gd name="T100" fmla="*/ 6 w 377"/>
                <a:gd name="T101" fmla="*/ 6 h 464"/>
                <a:gd name="T102" fmla="*/ 6 w 377"/>
                <a:gd name="T103" fmla="*/ 5 h 464"/>
                <a:gd name="T104" fmla="*/ 8 w 377"/>
                <a:gd name="T105" fmla="*/ 4 h 464"/>
                <a:gd name="T106" fmla="*/ 9 w 377"/>
                <a:gd name="T107" fmla="*/ 0 h 464"/>
                <a:gd name="T108" fmla="*/ 11 w 377"/>
                <a:gd name="T109" fmla="*/ 0 h 4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"/>
                <a:gd name="T166" fmla="*/ 0 h 464"/>
                <a:gd name="T167" fmla="*/ 377 w 377"/>
                <a:gd name="T168" fmla="*/ 464 h 4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" h="464">
                  <a:moveTo>
                    <a:pt x="217" y="27"/>
                  </a:moveTo>
                  <a:lnTo>
                    <a:pt x="222" y="58"/>
                  </a:lnTo>
                  <a:lnTo>
                    <a:pt x="226" y="58"/>
                  </a:lnTo>
                  <a:lnTo>
                    <a:pt x="231" y="58"/>
                  </a:lnTo>
                  <a:lnTo>
                    <a:pt x="236" y="58"/>
                  </a:lnTo>
                  <a:lnTo>
                    <a:pt x="242" y="58"/>
                  </a:lnTo>
                  <a:lnTo>
                    <a:pt x="247" y="57"/>
                  </a:lnTo>
                  <a:lnTo>
                    <a:pt x="252" y="57"/>
                  </a:lnTo>
                  <a:lnTo>
                    <a:pt x="257" y="58"/>
                  </a:lnTo>
                  <a:lnTo>
                    <a:pt x="261" y="59"/>
                  </a:lnTo>
                  <a:lnTo>
                    <a:pt x="262" y="63"/>
                  </a:lnTo>
                  <a:lnTo>
                    <a:pt x="260" y="68"/>
                  </a:lnTo>
                  <a:lnTo>
                    <a:pt x="257" y="71"/>
                  </a:lnTo>
                  <a:lnTo>
                    <a:pt x="253" y="74"/>
                  </a:lnTo>
                  <a:lnTo>
                    <a:pt x="249" y="76"/>
                  </a:lnTo>
                  <a:lnTo>
                    <a:pt x="244" y="77"/>
                  </a:lnTo>
                  <a:lnTo>
                    <a:pt x="240" y="79"/>
                  </a:lnTo>
                  <a:lnTo>
                    <a:pt x="235" y="80"/>
                  </a:lnTo>
                  <a:lnTo>
                    <a:pt x="241" y="85"/>
                  </a:lnTo>
                  <a:lnTo>
                    <a:pt x="247" y="90"/>
                  </a:lnTo>
                  <a:lnTo>
                    <a:pt x="252" y="95"/>
                  </a:lnTo>
                  <a:lnTo>
                    <a:pt x="256" y="101"/>
                  </a:lnTo>
                  <a:lnTo>
                    <a:pt x="260" y="107"/>
                  </a:lnTo>
                  <a:lnTo>
                    <a:pt x="264" y="113"/>
                  </a:lnTo>
                  <a:lnTo>
                    <a:pt x="267" y="119"/>
                  </a:lnTo>
                  <a:lnTo>
                    <a:pt x="270" y="125"/>
                  </a:lnTo>
                  <a:lnTo>
                    <a:pt x="278" y="128"/>
                  </a:lnTo>
                  <a:lnTo>
                    <a:pt x="287" y="132"/>
                  </a:lnTo>
                  <a:lnTo>
                    <a:pt x="294" y="136"/>
                  </a:lnTo>
                  <a:lnTo>
                    <a:pt x="302" y="141"/>
                  </a:lnTo>
                  <a:lnTo>
                    <a:pt x="309" y="146"/>
                  </a:lnTo>
                  <a:lnTo>
                    <a:pt x="317" y="151"/>
                  </a:lnTo>
                  <a:lnTo>
                    <a:pt x="324" y="156"/>
                  </a:lnTo>
                  <a:lnTo>
                    <a:pt x="331" y="161"/>
                  </a:lnTo>
                  <a:lnTo>
                    <a:pt x="323" y="173"/>
                  </a:lnTo>
                  <a:lnTo>
                    <a:pt x="311" y="181"/>
                  </a:lnTo>
                  <a:lnTo>
                    <a:pt x="298" y="187"/>
                  </a:lnTo>
                  <a:lnTo>
                    <a:pt x="284" y="192"/>
                  </a:lnTo>
                  <a:lnTo>
                    <a:pt x="270" y="198"/>
                  </a:lnTo>
                  <a:lnTo>
                    <a:pt x="257" y="205"/>
                  </a:lnTo>
                  <a:lnTo>
                    <a:pt x="245" y="214"/>
                  </a:lnTo>
                  <a:lnTo>
                    <a:pt x="236" y="227"/>
                  </a:lnTo>
                  <a:lnTo>
                    <a:pt x="240" y="231"/>
                  </a:lnTo>
                  <a:lnTo>
                    <a:pt x="244" y="236"/>
                  </a:lnTo>
                  <a:lnTo>
                    <a:pt x="248" y="240"/>
                  </a:lnTo>
                  <a:lnTo>
                    <a:pt x="252" y="245"/>
                  </a:lnTo>
                  <a:lnTo>
                    <a:pt x="258" y="239"/>
                  </a:lnTo>
                  <a:lnTo>
                    <a:pt x="264" y="234"/>
                  </a:lnTo>
                  <a:lnTo>
                    <a:pt x="270" y="229"/>
                  </a:lnTo>
                  <a:lnTo>
                    <a:pt x="277" y="225"/>
                  </a:lnTo>
                  <a:lnTo>
                    <a:pt x="284" y="221"/>
                  </a:lnTo>
                  <a:lnTo>
                    <a:pt x="291" y="218"/>
                  </a:lnTo>
                  <a:lnTo>
                    <a:pt x="299" y="216"/>
                  </a:lnTo>
                  <a:lnTo>
                    <a:pt x="306" y="215"/>
                  </a:lnTo>
                  <a:lnTo>
                    <a:pt x="313" y="215"/>
                  </a:lnTo>
                  <a:lnTo>
                    <a:pt x="320" y="215"/>
                  </a:lnTo>
                  <a:lnTo>
                    <a:pt x="328" y="216"/>
                  </a:lnTo>
                  <a:lnTo>
                    <a:pt x="335" y="218"/>
                  </a:lnTo>
                  <a:lnTo>
                    <a:pt x="341" y="220"/>
                  </a:lnTo>
                  <a:lnTo>
                    <a:pt x="347" y="224"/>
                  </a:lnTo>
                  <a:lnTo>
                    <a:pt x="352" y="230"/>
                  </a:lnTo>
                  <a:lnTo>
                    <a:pt x="356" y="236"/>
                  </a:lnTo>
                  <a:lnTo>
                    <a:pt x="360" y="242"/>
                  </a:lnTo>
                  <a:lnTo>
                    <a:pt x="365" y="245"/>
                  </a:lnTo>
                  <a:lnTo>
                    <a:pt x="370" y="249"/>
                  </a:lnTo>
                  <a:lnTo>
                    <a:pt x="374" y="255"/>
                  </a:lnTo>
                  <a:lnTo>
                    <a:pt x="377" y="266"/>
                  </a:lnTo>
                  <a:lnTo>
                    <a:pt x="376" y="277"/>
                  </a:lnTo>
                  <a:lnTo>
                    <a:pt x="373" y="287"/>
                  </a:lnTo>
                  <a:lnTo>
                    <a:pt x="367" y="295"/>
                  </a:lnTo>
                  <a:lnTo>
                    <a:pt x="364" y="298"/>
                  </a:lnTo>
                  <a:lnTo>
                    <a:pt x="360" y="301"/>
                  </a:lnTo>
                  <a:lnTo>
                    <a:pt x="356" y="304"/>
                  </a:lnTo>
                  <a:lnTo>
                    <a:pt x="353" y="306"/>
                  </a:lnTo>
                  <a:lnTo>
                    <a:pt x="349" y="307"/>
                  </a:lnTo>
                  <a:lnTo>
                    <a:pt x="345" y="308"/>
                  </a:lnTo>
                  <a:lnTo>
                    <a:pt x="340" y="307"/>
                  </a:lnTo>
                  <a:lnTo>
                    <a:pt x="336" y="305"/>
                  </a:lnTo>
                  <a:lnTo>
                    <a:pt x="333" y="304"/>
                  </a:lnTo>
                  <a:lnTo>
                    <a:pt x="330" y="302"/>
                  </a:lnTo>
                  <a:lnTo>
                    <a:pt x="328" y="300"/>
                  </a:lnTo>
                  <a:lnTo>
                    <a:pt x="327" y="298"/>
                  </a:lnTo>
                  <a:lnTo>
                    <a:pt x="326" y="289"/>
                  </a:lnTo>
                  <a:lnTo>
                    <a:pt x="326" y="279"/>
                  </a:lnTo>
                  <a:lnTo>
                    <a:pt x="328" y="271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40" y="257"/>
                  </a:lnTo>
                  <a:lnTo>
                    <a:pt x="343" y="253"/>
                  </a:lnTo>
                  <a:lnTo>
                    <a:pt x="345" y="249"/>
                  </a:lnTo>
                  <a:lnTo>
                    <a:pt x="340" y="244"/>
                  </a:lnTo>
                  <a:lnTo>
                    <a:pt x="335" y="239"/>
                  </a:lnTo>
                  <a:lnTo>
                    <a:pt x="330" y="236"/>
                  </a:lnTo>
                  <a:lnTo>
                    <a:pt x="324" y="234"/>
                  </a:lnTo>
                  <a:lnTo>
                    <a:pt x="315" y="233"/>
                  </a:lnTo>
                  <a:lnTo>
                    <a:pt x="307" y="234"/>
                  </a:lnTo>
                  <a:lnTo>
                    <a:pt x="298" y="236"/>
                  </a:lnTo>
                  <a:lnTo>
                    <a:pt x="290" y="238"/>
                  </a:lnTo>
                  <a:lnTo>
                    <a:pt x="282" y="242"/>
                  </a:lnTo>
                  <a:lnTo>
                    <a:pt x="275" y="247"/>
                  </a:lnTo>
                  <a:lnTo>
                    <a:pt x="268" y="252"/>
                  </a:lnTo>
                  <a:lnTo>
                    <a:pt x="261" y="258"/>
                  </a:lnTo>
                  <a:lnTo>
                    <a:pt x="267" y="266"/>
                  </a:lnTo>
                  <a:lnTo>
                    <a:pt x="270" y="275"/>
                  </a:lnTo>
                  <a:lnTo>
                    <a:pt x="272" y="285"/>
                  </a:lnTo>
                  <a:lnTo>
                    <a:pt x="274" y="295"/>
                  </a:lnTo>
                  <a:lnTo>
                    <a:pt x="276" y="304"/>
                  </a:lnTo>
                  <a:lnTo>
                    <a:pt x="279" y="312"/>
                  </a:lnTo>
                  <a:lnTo>
                    <a:pt x="285" y="318"/>
                  </a:lnTo>
                  <a:lnTo>
                    <a:pt x="295" y="322"/>
                  </a:lnTo>
                  <a:lnTo>
                    <a:pt x="301" y="324"/>
                  </a:lnTo>
                  <a:lnTo>
                    <a:pt x="306" y="326"/>
                  </a:lnTo>
                  <a:lnTo>
                    <a:pt x="311" y="330"/>
                  </a:lnTo>
                  <a:lnTo>
                    <a:pt x="315" y="335"/>
                  </a:lnTo>
                  <a:lnTo>
                    <a:pt x="319" y="340"/>
                  </a:lnTo>
                  <a:lnTo>
                    <a:pt x="322" y="345"/>
                  </a:lnTo>
                  <a:lnTo>
                    <a:pt x="324" y="351"/>
                  </a:lnTo>
                  <a:lnTo>
                    <a:pt x="326" y="357"/>
                  </a:lnTo>
                  <a:lnTo>
                    <a:pt x="327" y="367"/>
                  </a:lnTo>
                  <a:lnTo>
                    <a:pt x="325" y="376"/>
                  </a:lnTo>
                  <a:lnTo>
                    <a:pt x="323" y="385"/>
                  </a:lnTo>
                  <a:lnTo>
                    <a:pt x="320" y="394"/>
                  </a:lnTo>
                  <a:lnTo>
                    <a:pt x="324" y="393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40" y="392"/>
                  </a:lnTo>
                  <a:lnTo>
                    <a:pt x="344" y="393"/>
                  </a:lnTo>
                  <a:lnTo>
                    <a:pt x="348" y="396"/>
                  </a:lnTo>
                  <a:lnTo>
                    <a:pt x="352" y="399"/>
                  </a:lnTo>
                  <a:lnTo>
                    <a:pt x="357" y="406"/>
                  </a:lnTo>
                  <a:lnTo>
                    <a:pt x="360" y="414"/>
                  </a:lnTo>
                  <a:lnTo>
                    <a:pt x="362" y="423"/>
                  </a:lnTo>
                  <a:lnTo>
                    <a:pt x="364" y="431"/>
                  </a:lnTo>
                  <a:lnTo>
                    <a:pt x="360" y="437"/>
                  </a:lnTo>
                  <a:lnTo>
                    <a:pt x="354" y="441"/>
                  </a:lnTo>
                  <a:lnTo>
                    <a:pt x="347" y="443"/>
                  </a:lnTo>
                  <a:lnTo>
                    <a:pt x="340" y="444"/>
                  </a:lnTo>
                  <a:lnTo>
                    <a:pt x="332" y="444"/>
                  </a:lnTo>
                  <a:lnTo>
                    <a:pt x="324" y="444"/>
                  </a:lnTo>
                  <a:lnTo>
                    <a:pt x="315" y="443"/>
                  </a:lnTo>
                  <a:lnTo>
                    <a:pt x="308" y="444"/>
                  </a:lnTo>
                  <a:lnTo>
                    <a:pt x="303" y="441"/>
                  </a:lnTo>
                  <a:lnTo>
                    <a:pt x="296" y="440"/>
                  </a:lnTo>
                  <a:lnTo>
                    <a:pt x="292" y="438"/>
                  </a:lnTo>
                  <a:lnTo>
                    <a:pt x="290" y="433"/>
                  </a:lnTo>
                  <a:lnTo>
                    <a:pt x="292" y="420"/>
                  </a:lnTo>
                  <a:lnTo>
                    <a:pt x="296" y="408"/>
                  </a:lnTo>
                  <a:lnTo>
                    <a:pt x="302" y="396"/>
                  </a:lnTo>
                  <a:lnTo>
                    <a:pt x="307" y="384"/>
                  </a:lnTo>
                  <a:lnTo>
                    <a:pt x="310" y="377"/>
                  </a:lnTo>
                  <a:lnTo>
                    <a:pt x="312" y="368"/>
                  </a:lnTo>
                  <a:lnTo>
                    <a:pt x="311" y="360"/>
                  </a:lnTo>
                  <a:lnTo>
                    <a:pt x="307" y="353"/>
                  </a:lnTo>
                  <a:lnTo>
                    <a:pt x="304" y="349"/>
                  </a:lnTo>
                  <a:lnTo>
                    <a:pt x="300" y="346"/>
                  </a:lnTo>
                  <a:lnTo>
                    <a:pt x="296" y="342"/>
                  </a:lnTo>
                  <a:lnTo>
                    <a:pt x="292" y="340"/>
                  </a:lnTo>
                  <a:lnTo>
                    <a:pt x="288" y="338"/>
                  </a:lnTo>
                  <a:lnTo>
                    <a:pt x="284" y="336"/>
                  </a:lnTo>
                  <a:lnTo>
                    <a:pt x="279" y="335"/>
                  </a:lnTo>
                  <a:lnTo>
                    <a:pt x="274" y="335"/>
                  </a:lnTo>
                  <a:lnTo>
                    <a:pt x="265" y="343"/>
                  </a:lnTo>
                  <a:lnTo>
                    <a:pt x="255" y="348"/>
                  </a:lnTo>
                  <a:lnTo>
                    <a:pt x="243" y="351"/>
                  </a:lnTo>
                  <a:lnTo>
                    <a:pt x="231" y="352"/>
                  </a:lnTo>
                  <a:lnTo>
                    <a:pt x="218" y="353"/>
                  </a:lnTo>
                  <a:lnTo>
                    <a:pt x="205" y="353"/>
                  </a:lnTo>
                  <a:lnTo>
                    <a:pt x="192" y="353"/>
                  </a:lnTo>
                  <a:lnTo>
                    <a:pt x="180" y="354"/>
                  </a:lnTo>
                  <a:lnTo>
                    <a:pt x="174" y="355"/>
                  </a:lnTo>
                  <a:lnTo>
                    <a:pt x="168" y="355"/>
                  </a:lnTo>
                  <a:lnTo>
                    <a:pt x="161" y="355"/>
                  </a:lnTo>
                  <a:lnTo>
                    <a:pt x="155" y="354"/>
                  </a:lnTo>
                  <a:lnTo>
                    <a:pt x="149" y="354"/>
                  </a:lnTo>
                  <a:lnTo>
                    <a:pt x="143" y="353"/>
                  </a:lnTo>
                  <a:lnTo>
                    <a:pt x="138" y="351"/>
                  </a:lnTo>
                  <a:lnTo>
                    <a:pt x="133" y="349"/>
                  </a:lnTo>
                  <a:lnTo>
                    <a:pt x="129" y="350"/>
                  </a:lnTo>
                  <a:lnTo>
                    <a:pt x="124" y="351"/>
                  </a:lnTo>
                  <a:lnTo>
                    <a:pt x="120" y="353"/>
                  </a:lnTo>
                  <a:lnTo>
                    <a:pt x="116" y="355"/>
                  </a:lnTo>
                  <a:lnTo>
                    <a:pt x="112" y="357"/>
                  </a:lnTo>
                  <a:lnTo>
                    <a:pt x="109" y="360"/>
                  </a:lnTo>
                  <a:lnTo>
                    <a:pt x="106" y="363"/>
                  </a:lnTo>
                  <a:lnTo>
                    <a:pt x="103" y="367"/>
                  </a:lnTo>
                  <a:lnTo>
                    <a:pt x="98" y="379"/>
                  </a:lnTo>
                  <a:lnTo>
                    <a:pt x="97" y="390"/>
                  </a:lnTo>
                  <a:lnTo>
                    <a:pt x="100" y="401"/>
                  </a:lnTo>
                  <a:lnTo>
                    <a:pt x="106" y="412"/>
                  </a:lnTo>
                  <a:lnTo>
                    <a:pt x="111" y="423"/>
                  </a:lnTo>
                  <a:lnTo>
                    <a:pt x="115" y="434"/>
                  </a:lnTo>
                  <a:lnTo>
                    <a:pt x="116" y="446"/>
                  </a:lnTo>
                  <a:lnTo>
                    <a:pt x="112" y="458"/>
                  </a:lnTo>
                  <a:lnTo>
                    <a:pt x="104" y="460"/>
                  </a:lnTo>
                  <a:lnTo>
                    <a:pt x="95" y="461"/>
                  </a:lnTo>
                  <a:lnTo>
                    <a:pt x="86" y="462"/>
                  </a:lnTo>
                  <a:lnTo>
                    <a:pt x="77" y="463"/>
                  </a:lnTo>
                  <a:lnTo>
                    <a:pt x="68" y="464"/>
                  </a:lnTo>
                  <a:lnTo>
                    <a:pt x="59" y="464"/>
                  </a:lnTo>
                  <a:lnTo>
                    <a:pt x="50" y="464"/>
                  </a:lnTo>
                  <a:lnTo>
                    <a:pt x="41" y="464"/>
                  </a:lnTo>
                  <a:lnTo>
                    <a:pt x="39" y="461"/>
                  </a:lnTo>
                  <a:lnTo>
                    <a:pt x="38" y="457"/>
                  </a:lnTo>
                  <a:lnTo>
                    <a:pt x="38" y="454"/>
                  </a:lnTo>
                  <a:lnTo>
                    <a:pt x="40" y="451"/>
                  </a:lnTo>
                  <a:lnTo>
                    <a:pt x="44" y="445"/>
                  </a:lnTo>
                  <a:lnTo>
                    <a:pt x="48" y="440"/>
                  </a:lnTo>
                  <a:lnTo>
                    <a:pt x="53" y="435"/>
                  </a:lnTo>
                  <a:lnTo>
                    <a:pt x="58" y="431"/>
                  </a:lnTo>
                  <a:lnTo>
                    <a:pt x="64" y="428"/>
                  </a:lnTo>
                  <a:lnTo>
                    <a:pt x="70" y="426"/>
                  </a:lnTo>
                  <a:lnTo>
                    <a:pt x="77" y="425"/>
                  </a:lnTo>
                  <a:lnTo>
                    <a:pt x="84" y="425"/>
                  </a:lnTo>
                  <a:lnTo>
                    <a:pt x="82" y="418"/>
                  </a:lnTo>
                  <a:lnTo>
                    <a:pt x="79" y="411"/>
                  </a:lnTo>
                  <a:lnTo>
                    <a:pt x="76" y="403"/>
                  </a:lnTo>
                  <a:lnTo>
                    <a:pt x="75" y="395"/>
                  </a:lnTo>
                  <a:lnTo>
                    <a:pt x="75" y="384"/>
                  </a:lnTo>
                  <a:lnTo>
                    <a:pt x="78" y="374"/>
                  </a:lnTo>
                  <a:lnTo>
                    <a:pt x="82" y="364"/>
                  </a:lnTo>
                  <a:lnTo>
                    <a:pt x="89" y="355"/>
                  </a:lnTo>
                  <a:lnTo>
                    <a:pt x="96" y="347"/>
                  </a:lnTo>
                  <a:lnTo>
                    <a:pt x="104" y="340"/>
                  </a:lnTo>
                  <a:lnTo>
                    <a:pt x="113" y="334"/>
                  </a:lnTo>
                  <a:lnTo>
                    <a:pt x="121" y="328"/>
                  </a:lnTo>
                  <a:lnTo>
                    <a:pt x="119" y="322"/>
                  </a:lnTo>
                  <a:lnTo>
                    <a:pt x="119" y="314"/>
                  </a:lnTo>
                  <a:lnTo>
                    <a:pt x="119" y="307"/>
                  </a:lnTo>
                  <a:lnTo>
                    <a:pt x="120" y="300"/>
                  </a:lnTo>
                  <a:lnTo>
                    <a:pt x="136" y="262"/>
                  </a:lnTo>
                  <a:lnTo>
                    <a:pt x="128" y="256"/>
                  </a:lnTo>
                  <a:lnTo>
                    <a:pt x="120" y="250"/>
                  </a:lnTo>
                  <a:lnTo>
                    <a:pt x="111" y="246"/>
                  </a:lnTo>
                  <a:lnTo>
                    <a:pt x="102" y="243"/>
                  </a:lnTo>
                  <a:lnTo>
                    <a:pt x="92" y="241"/>
                  </a:lnTo>
                  <a:lnTo>
                    <a:pt x="82" y="240"/>
                  </a:lnTo>
                  <a:lnTo>
                    <a:pt x="72" y="240"/>
                  </a:lnTo>
                  <a:lnTo>
                    <a:pt x="62" y="242"/>
                  </a:lnTo>
                  <a:lnTo>
                    <a:pt x="55" y="245"/>
                  </a:lnTo>
                  <a:lnTo>
                    <a:pt x="50" y="250"/>
                  </a:lnTo>
                  <a:lnTo>
                    <a:pt x="45" y="256"/>
                  </a:lnTo>
                  <a:lnTo>
                    <a:pt x="41" y="262"/>
                  </a:lnTo>
                  <a:lnTo>
                    <a:pt x="48" y="266"/>
                  </a:lnTo>
                  <a:lnTo>
                    <a:pt x="54" y="272"/>
                  </a:lnTo>
                  <a:lnTo>
                    <a:pt x="58" y="279"/>
                  </a:lnTo>
                  <a:lnTo>
                    <a:pt x="60" y="287"/>
                  </a:lnTo>
                  <a:lnTo>
                    <a:pt x="60" y="295"/>
                  </a:lnTo>
                  <a:lnTo>
                    <a:pt x="59" y="303"/>
                  </a:lnTo>
                  <a:lnTo>
                    <a:pt x="56" y="310"/>
                  </a:lnTo>
                  <a:lnTo>
                    <a:pt x="50" y="314"/>
                  </a:lnTo>
                  <a:lnTo>
                    <a:pt x="43" y="316"/>
                  </a:lnTo>
                  <a:lnTo>
                    <a:pt x="36" y="317"/>
                  </a:lnTo>
                  <a:lnTo>
                    <a:pt x="30" y="317"/>
                  </a:lnTo>
                  <a:lnTo>
                    <a:pt x="22" y="316"/>
                  </a:lnTo>
                  <a:lnTo>
                    <a:pt x="17" y="313"/>
                  </a:lnTo>
                  <a:lnTo>
                    <a:pt x="11" y="311"/>
                  </a:lnTo>
                  <a:lnTo>
                    <a:pt x="6" y="308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1" y="289"/>
                  </a:lnTo>
                  <a:lnTo>
                    <a:pt x="3" y="282"/>
                  </a:lnTo>
                  <a:lnTo>
                    <a:pt x="7" y="277"/>
                  </a:lnTo>
                  <a:lnTo>
                    <a:pt x="12" y="271"/>
                  </a:lnTo>
                  <a:lnTo>
                    <a:pt x="17" y="265"/>
                  </a:lnTo>
                  <a:lnTo>
                    <a:pt x="22" y="260"/>
                  </a:lnTo>
                  <a:lnTo>
                    <a:pt x="26" y="254"/>
                  </a:lnTo>
                  <a:lnTo>
                    <a:pt x="30" y="248"/>
                  </a:lnTo>
                  <a:lnTo>
                    <a:pt x="34" y="243"/>
                  </a:lnTo>
                  <a:lnTo>
                    <a:pt x="38" y="238"/>
                  </a:lnTo>
                  <a:lnTo>
                    <a:pt x="43" y="234"/>
                  </a:lnTo>
                  <a:lnTo>
                    <a:pt x="48" y="230"/>
                  </a:lnTo>
                  <a:lnTo>
                    <a:pt x="53" y="227"/>
                  </a:lnTo>
                  <a:lnTo>
                    <a:pt x="59" y="224"/>
                  </a:lnTo>
                  <a:lnTo>
                    <a:pt x="66" y="223"/>
                  </a:lnTo>
                  <a:lnTo>
                    <a:pt x="77" y="222"/>
                  </a:lnTo>
                  <a:lnTo>
                    <a:pt x="87" y="222"/>
                  </a:lnTo>
                  <a:lnTo>
                    <a:pt x="98" y="223"/>
                  </a:lnTo>
                  <a:lnTo>
                    <a:pt x="108" y="225"/>
                  </a:lnTo>
                  <a:lnTo>
                    <a:pt x="118" y="228"/>
                  </a:lnTo>
                  <a:lnTo>
                    <a:pt x="127" y="231"/>
                  </a:lnTo>
                  <a:lnTo>
                    <a:pt x="136" y="236"/>
                  </a:lnTo>
                  <a:lnTo>
                    <a:pt x="145" y="241"/>
                  </a:lnTo>
                  <a:lnTo>
                    <a:pt x="146" y="239"/>
                  </a:lnTo>
                  <a:lnTo>
                    <a:pt x="148" y="236"/>
                  </a:lnTo>
                  <a:lnTo>
                    <a:pt x="150" y="234"/>
                  </a:lnTo>
                  <a:lnTo>
                    <a:pt x="150" y="231"/>
                  </a:lnTo>
                  <a:lnTo>
                    <a:pt x="140" y="223"/>
                  </a:lnTo>
                  <a:lnTo>
                    <a:pt x="131" y="213"/>
                  </a:lnTo>
                  <a:lnTo>
                    <a:pt x="123" y="203"/>
                  </a:lnTo>
                  <a:lnTo>
                    <a:pt x="117" y="192"/>
                  </a:lnTo>
                  <a:lnTo>
                    <a:pt x="113" y="180"/>
                  </a:lnTo>
                  <a:lnTo>
                    <a:pt x="111" y="168"/>
                  </a:lnTo>
                  <a:lnTo>
                    <a:pt x="111" y="155"/>
                  </a:lnTo>
                  <a:lnTo>
                    <a:pt x="114" y="142"/>
                  </a:lnTo>
                  <a:lnTo>
                    <a:pt x="118" y="128"/>
                  </a:lnTo>
                  <a:lnTo>
                    <a:pt x="121" y="113"/>
                  </a:lnTo>
                  <a:lnTo>
                    <a:pt x="127" y="100"/>
                  </a:lnTo>
                  <a:lnTo>
                    <a:pt x="137" y="88"/>
                  </a:lnTo>
                  <a:lnTo>
                    <a:pt x="132" y="88"/>
                  </a:lnTo>
                  <a:lnTo>
                    <a:pt x="127" y="88"/>
                  </a:lnTo>
                  <a:lnTo>
                    <a:pt x="122" y="88"/>
                  </a:lnTo>
                  <a:lnTo>
                    <a:pt x="117" y="89"/>
                  </a:lnTo>
                  <a:lnTo>
                    <a:pt x="112" y="89"/>
                  </a:lnTo>
                  <a:lnTo>
                    <a:pt x="107" y="90"/>
                  </a:lnTo>
                  <a:lnTo>
                    <a:pt x="103" y="90"/>
                  </a:lnTo>
                  <a:lnTo>
                    <a:pt x="98" y="90"/>
                  </a:lnTo>
                  <a:lnTo>
                    <a:pt x="97" y="86"/>
                  </a:lnTo>
                  <a:lnTo>
                    <a:pt x="96" y="83"/>
                  </a:lnTo>
                  <a:lnTo>
                    <a:pt x="95" y="80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3" y="69"/>
                  </a:lnTo>
                  <a:lnTo>
                    <a:pt x="107" y="68"/>
                  </a:lnTo>
                  <a:lnTo>
                    <a:pt x="111" y="67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5" y="66"/>
                  </a:lnTo>
                  <a:lnTo>
                    <a:pt x="129" y="65"/>
                  </a:lnTo>
                  <a:lnTo>
                    <a:pt x="130" y="48"/>
                  </a:lnTo>
                  <a:lnTo>
                    <a:pt x="132" y="31"/>
                  </a:lnTo>
                  <a:lnTo>
                    <a:pt x="136" y="14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6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76" y="13"/>
                  </a:lnTo>
                  <a:lnTo>
                    <a:pt x="181" y="6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2" y="4"/>
                  </a:lnTo>
                  <a:lnTo>
                    <a:pt x="208" y="11"/>
                  </a:lnTo>
                  <a:lnTo>
                    <a:pt x="213" y="19"/>
                  </a:lnTo>
                  <a:lnTo>
                    <a:pt x="21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9" name="Freeform 15"/>
            <p:cNvSpPr>
              <a:spLocks/>
            </p:cNvSpPr>
            <p:nvPr/>
          </p:nvSpPr>
          <p:spPr bwMode="auto">
            <a:xfrm>
              <a:off x="3776" y="2752"/>
              <a:ext cx="144" cy="143"/>
            </a:xfrm>
            <a:custGeom>
              <a:avLst/>
              <a:gdLst>
                <a:gd name="T0" fmla="*/ 21 w 575"/>
                <a:gd name="T1" fmla="*/ 3 h 569"/>
                <a:gd name="T2" fmla="*/ 20 w 575"/>
                <a:gd name="T3" fmla="*/ 5 h 569"/>
                <a:gd name="T4" fmla="*/ 24 w 575"/>
                <a:gd name="T5" fmla="*/ 5 h 569"/>
                <a:gd name="T6" fmla="*/ 27 w 575"/>
                <a:gd name="T7" fmla="*/ 5 h 569"/>
                <a:gd name="T8" fmla="*/ 30 w 575"/>
                <a:gd name="T9" fmla="*/ 6 h 569"/>
                <a:gd name="T10" fmla="*/ 32 w 575"/>
                <a:gd name="T11" fmla="*/ 8 h 569"/>
                <a:gd name="T12" fmla="*/ 33 w 575"/>
                <a:gd name="T13" fmla="*/ 11 h 569"/>
                <a:gd name="T14" fmla="*/ 29 w 575"/>
                <a:gd name="T15" fmla="*/ 16 h 569"/>
                <a:gd name="T16" fmla="*/ 25 w 575"/>
                <a:gd name="T17" fmla="*/ 20 h 569"/>
                <a:gd name="T18" fmla="*/ 25 w 575"/>
                <a:gd name="T19" fmla="*/ 24 h 569"/>
                <a:gd name="T20" fmla="*/ 27 w 575"/>
                <a:gd name="T21" fmla="*/ 25 h 569"/>
                <a:gd name="T22" fmla="*/ 29 w 575"/>
                <a:gd name="T23" fmla="*/ 24 h 569"/>
                <a:gd name="T24" fmla="*/ 32 w 575"/>
                <a:gd name="T25" fmla="*/ 23 h 569"/>
                <a:gd name="T26" fmla="*/ 35 w 575"/>
                <a:gd name="T27" fmla="*/ 22 h 569"/>
                <a:gd name="T28" fmla="*/ 36 w 575"/>
                <a:gd name="T29" fmla="*/ 24 h 569"/>
                <a:gd name="T30" fmla="*/ 35 w 575"/>
                <a:gd name="T31" fmla="*/ 26 h 569"/>
                <a:gd name="T32" fmla="*/ 33 w 575"/>
                <a:gd name="T33" fmla="*/ 28 h 569"/>
                <a:gd name="T34" fmla="*/ 31 w 575"/>
                <a:gd name="T35" fmla="*/ 28 h 569"/>
                <a:gd name="T36" fmla="*/ 29 w 575"/>
                <a:gd name="T37" fmla="*/ 28 h 569"/>
                <a:gd name="T38" fmla="*/ 28 w 575"/>
                <a:gd name="T39" fmla="*/ 29 h 569"/>
                <a:gd name="T40" fmla="*/ 24 w 575"/>
                <a:gd name="T41" fmla="*/ 31 h 569"/>
                <a:gd name="T42" fmla="*/ 18 w 575"/>
                <a:gd name="T43" fmla="*/ 32 h 569"/>
                <a:gd name="T44" fmla="*/ 13 w 575"/>
                <a:gd name="T45" fmla="*/ 36 h 569"/>
                <a:gd name="T46" fmla="*/ 8 w 575"/>
                <a:gd name="T47" fmla="*/ 35 h 569"/>
                <a:gd name="T48" fmla="*/ 4 w 575"/>
                <a:gd name="T49" fmla="*/ 34 h 569"/>
                <a:gd name="T50" fmla="*/ 2 w 575"/>
                <a:gd name="T51" fmla="*/ 33 h 569"/>
                <a:gd name="T52" fmla="*/ 2 w 575"/>
                <a:gd name="T53" fmla="*/ 29 h 569"/>
                <a:gd name="T54" fmla="*/ 2 w 575"/>
                <a:gd name="T55" fmla="*/ 23 h 569"/>
                <a:gd name="T56" fmla="*/ 0 w 575"/>
                <a:gd name="T57" fmla="*/ 18 h 569"/>
                <a:gd name="T58" fmla="*/ 1 w 575"/>
                <a:gd name="T59" fmla="*/ 11 h 569"/>
                <a:gd name="T60" fmla="*/ 4 w 575"/>
                <a:gd name="T61" fmla="*/ 8 h 569"/>
                <a:gd name="T62" fmla="*/ 7 w 575"/>
                <a:gd name="T63" fmla="*/ 9 h 569"/>
                <a:gd name="T64" fmla="*/ 5 w 575"/>
                <a:gd name="T65" fmla="*/ 16 h 569"/>
                <a:gd name="T66" fmla="*/ 4 w 575"/>
                <a:gd name="T67" fmla="*/ 23 h 569"/>
                <a:gd name="T68" fmla="*/ 6 w 575"/>
                <a:gd name="T69" fmla="*/ 23 h 569"/>
                <a:gd name="T70" fmla="*/ 10 w 575"/>
                <a:gd name="T71" fmla="*/ 19 h 569"/>
                <a:gd name="T72" fmla="*/ 17 w 575"/>
                <a:gd name="T73" fmla="*/ 12 h 569"/>
                <a:gd name="T74" fmla="*/ 21 w 575"/>
                <a:gd name="T75" fmla="*/ 13 h 569"/>
                <a:gd name="T76" fmla="*/ 25 w 575"/>
                <a:gd name="T77" fmla="*/ 14 h 569"/>
                <a:gd name="T78" fmla="*/ 29 w 575"/>
                <a:gd name="T79" fmla="*/ 15 h 569"/>
                <a:gd name="T80" fmla="*/ 28 w 575"/>
                <a:gd name="T81" fmla="*/ 13 h 569"/>
                <a:gd name="T82" fmla="*/ 25 w 575"/>
                <a:gd name="T83" fmla="*/ 11 h 569"/>
                <a:gd name="T84" fmla="*/ 20 w 575"/>
                <a:gd name="T85" fmla="*/ 10 h 569"/>
                <a:gd name="T86" fmla="*/ 17 w 575"/>
                <a:gd name="T87" fmla="*/ 10 h 569"/>
                <a:gd name="T88" fmla="*/ 14 w 575"/>
                <a:gd name="T89" fmla="*/ 13 h 569"/>
                <a:gd name="T90" fmla="*/ 11 w 575"/>
                <a:gd name="T91" fmla="*/ 17 h 569"/>
                <a:gd name="T92" fmla="*/ 7 w 575"/>
                <a:gd name="T93" fmla="*/ 20 h 569"/>
                <a:gd name="T94" fmla="*/ 5 w 575"/>
                <a:gd name="T95" fmla="*/ 22 h 569"/>
                <a:gd name="T96" fmla="*/ 7 w 575"/>
                <a:gd name="T97" fmla="*/ 15 h 569"/>
                <a:gd name="T98" fmla="*/ 9 w 575"/>
                <a:gd name="T99" fmla="*/ 8 h 569"/>
                <a:gd name="T100" fmla="*/ 8 w 575"/>
                <a:gd name="T101" fmla="*/ 6 h 569"/>
                <a:gd name="T102" fmla="*/ 6 w 575"/>
                <a:gd name="T103" fmla="*/ 6 h 569"/>
                <a:gd name="T104" fmla="*/ 3 w 575"/>
                <a:gd name="T105" fmla="*/ 6 h 569"/>
                <a:gd name="T106" fmla="*/ 4 w 575"/>
                <a:gd name="T107" fmla="*/ 2 h 569"/>
                <a:gd name="T108" fmla="*/ 8 w 575"/>
                <a:gd name="T109" fmla="*/ 1 h 569"/>
                <a:gd name="T110" fmla="*/ 12 w 575"/>
                <a:gd name="T111" fmla="*/ 0 h 569"/>
                <a:gd name="T112" fmla="*/ 16 w 575"/>
                <a:gd name="T113" fmla="*/ 0 h 569"/>
                <a:gd name="T114" fmla="*/ 20 w 575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5"/>
                <a:gd name="T175" fmla="*/ 0 h 569"/>
                <a:gd name="T176" fmla="*/ 575 w 575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5" h="569">
                  <a:moveTo>
                    <a:pt x="352" y="12"/>
                  </a:moveTo>
                  <a:lnTo>
                    <a:pt x="348" y="18"/>
                  </a:lnTo>
                  <a:lnTo>
                    <a:pt x="343" y="25"/>
                  </a:lnTo>
                  <a:lnTo>
                    <a:pt x="336" y="33"/>
                  </a:lnTo>
                  <a:lnTo>
                    <a:pt x="328" y="41"/>
                  </a:lnTo>
                  <a:lnTo>
                    <a:pt x="320" y="50"/>
                  </a:lnTo>
                  <a:lnTo>
                    <a:pt x="313" y="59"/>
                  </a:lnTo>
                  <a:lnTo>
                    <a:pt x="307" y="68"/>
                  </a:lnTo>
                  <a:lnTo>
                    <a:pt x="303" y="76"/>
                  </a:lnTo>
                  <a:lnTo>
                    <a:pt x="321" y="73"/>
                  </a:lnTo>
                  <a:lnTo>
                    <a:pt x="337" y="71"/>
                  </a:lnTo>
                  <a:lnTo>
                    <a:pt x="352" y="70"/>
                  </a:lnTo>
                  <a:lnTo>
                    <a:pt x="365" y="69"/>
                  </a:lnTo>
                  <a:lnTo>
                    <a:pt x="377" y="70"/>
                  </a:lnTo>
                  <a:lnTo>
                    <a:pt x="388" y="70"/>
                  </a:lnTo>
                  <a:lnTo>
                    <a:pt x="400" y="71"/>
                  </a:lnTo>
                  <a:lnTo>
                    <a:pt x="410" y="73"/>
                  </a:lnTo>
                  <a:lnTo>
                    <a:pt x="419" y="75"/>
                  </a:lnTo>
                  <a:lnTo>
                    <a:pt x="428" y="77"/>
                  </a:lnTo>
                  <a:lnTo>
                    <a:pt x="437" y="80"/>
                  </a:lnTo>
                  <a:lnTo>
                    <a:pt x="445" y="82"/>
                  </a:lnTo>
                  <a:lnTo>
                    <a:pt x="455" y="85"/>
                  </a:lnTo>
                  <a:lnTo>
                    <a:pt x="464" y="87"/>
                  </a:lnTo>
                  <a:lnTo>
                    <a:pt x="474" y="90"/>
                  </a:lnTo>
                  <a:lnTo>
                    <a:pt x="485" y="92"/>
                  </a:lnTo>
                  <a:lnTo>
                    <a:pt x="491" y="97"/>
                  </a:lnTo>
                  <a:lnTo>
                    <a:pt x="496" y="103"/>
                  </a:lnTo>
                  <a:lnTo>
                    <a:pt x="501" y="109"/>
                  </a:lnTo>
                  <a:lnTo>
                    <a:pt x="506" y="115"/>
                  </a:lnTo>
                  <a:lnTo>
                    <a:pt x="510" y="121"/>
                  </a:lnTo>
                  <a:lnTo>
                    <a:pt x="514" y="128"/>
                  </a:lnTo>
                  <a:lnTo>
                    <a:pt x="517" y="135"/>
                  </a:lnTo>
                  <a:lnTo>
                    <a:pt x="519" y="142"/>
                  </a:lnTo>
                  <a:lnTo>
                    <a:pt x="521" y="159"/>
                  </a:lnTo>
                  <a:lnTo>
                    <a:pt x="519" y="176"/>
                  </a:lnTo>
                  <a:lnTo>
                    <a:pt x="513" y="191"/>
                  </a:lnTo>
                  <a:lnTo>
                    <a:pt x="504" y="206"/>
                  </a:lnTo>
                  <a:lnTo>
                    <a:pt x="493" y="221"/>
                  </a:lnTo>
                  <a:lnTo>
                    <a:pt x="480" y="234"/>
                  </a:lnTo>
                  <a:lnTo>
                    <a:pt x="466" y="248"/>
                  </a:lnTo>
                  <a:lnTo>
                    <a:pt x="452" y="261"/>
                  </a:lnTo>
                  <a:lnTo>
                    <a:pt x="438" y="273"/>
                  </a:lnTo>
                  <a:lnTo>
                    <a:pt x="425" y="286"/>
                  </a:lnTo>
                  <a:lnTo>
                    <a:pt x="413" y="299"/>
                  </a:lnTo>
                  <a:lnTo>
                    <a:pt x="403" y="311"/>
                  </a:lnTo>
                  <a:lnTo>
                    <a:pt x="395" y="324"/>
                  </a:lnTo>
                  <a:lnTo>
                    <a:pt x="391" y="337"/>
                  </a:lnTo>
                  <a:lnTo>
                    <a:pt x="391" y="351"/>
                  </a:lnTo>
                  <a:lnTo>
                    <a:pt x="395" y="365"/>
                  </a:lnTo>
                  <a:lnTo>
                    <a:pt x="401" y="374"/>
                  </a:lnTo>
                  <a:lnTo>
                    <a:pt x="408" y="383"/>
                  </a:lnTo>
                  <a:lnTo>
                    <a:pt x="416" y="392"/>
                  </a:lnTo>
                  <a:lnTo>
                    <a:pt x="423" y="402"/>
                  </a:lnTo>
                  <a:lnTo>
                    <a:pt x="428" y="400"/>
                  </a:lnTo>
                  <a:lnTo>
                    <a:pt x="432" y="398"/>
                  </a:lnTo>
                  <a:lnTo>
                    <a:pt x="437" y="395"/>
                  </a:lnTo>
                  <a:lnTo>
                    <a:pt x="441" y="392"/>
                  </a:lnTo>
                  <a:lnTo>
                    <a:pt x="445" y="389"/>
                  </a:lnTo>
                  <a:lnTo>
                    <a:pt x="449" y="387"/>
                  </a:lnTo>
                  <a:lnTo>
                    <a:pt x="454" y="384"/>
                  </a:lnTo>
                  <a:lnTo>
                    <a:pt x="458" y="382"/>
                  </a:lnTo>
                  <a:lnTo>
                    <a:pt x="469" y="377"/>
                  </a:lnTo>
                  <a:lnTo>
                    <a:pt x="481" y="372"/>
                  </a:lnTo>
                  <a:lnTo>
                    <a:pt x="492" y="366"/>
                  </a:lnTo>
                  <a:lnTo>
                    <a:pt x="504" y="361"/>
                  </a:lnTo>
                  <a:lnTo>
                    <a:pt x="515" y="357"/>
                  </a:lnTo>
                  <a:lnTo>
                    <a:pt x="528" y="354"/>
                  </a:lnTo>
                  <a:lnTo>
                    <a:pt x="541" y="354"/>
                  </a:lnTo>
                  <a:lnTo>
                    <a:pt x="555" y="356"/>
                  </a:lnTo>
                  <a:lnTo>
                    <a:pt x="559" y="356"/>
                  </a:lnTo>
                  <a:lnTo>
                    <a:pt x="562" y="357"/>
                  </a:lnTo>
                  <a:lnTo>
                    <a:pt x="565" y="358"/>
                  </a:lnTo>
                  <a:lnTo>
                    <a:pt x="568" y="360"/>
                  </a:lnTo>
                  <a:lnTo>
                    <a:pt x="572" y="367"/>
                  </a:lnTo>
                  <a:lnTo>
                    <a:pt x="575" y="374"/>
                  </a:lnTo>
                  <a:lnTo>
                    <a:pt x="575" y="382"/>
                  </a:lnTo>
                  <a:lnTo>
                    <a:pt x="574" y="390"/>
                  </a:lnTo>
                  <a:lnTo>
                    <a:pt x="571" y="398"/>
                  </a:lnTo>
                  <a:lnTo>
                    <a:pt x="567" y="405"/>
                  </a:lnTo>
                  <a:lnTo>
                    <a:pt x="561" y="411"/>
                  </a:lnTo>
                  <a:lnTo>
                    <a:pt x="556" y="417"/>
                  </a:lnTo>
                  <a:lnTo>
                    <a:pt x="550" y="423"/>
                  </a:lnTo>
                  <a:lnTo>
                    <a:pt x="543" y="429"/>
                  </a:lnTo>
                  <a:lnTo>
                    <a:pt x="536" y="434"/>
                  </a:lnTo>
                  <a:lnTo>
                    <a:pt x="530" y="439"/>
                  </a:lnTo>
                  <a:lnTo>
                    <a:pt x="524" y="442"/>
                  </a:lnTo>
                  <a:lnTo>
                    <a:pt x="518" y="444"/>
                  </a:lnTo>
                  <a:lnTo>
                    <a:pt x="511" y="446"/>
                  </a:lnTo>
                  <a:lnTo>
                    <a:pt x="504" y="447"/>
                  </a:lnTo>
                  <a:lnTo>
                    <a:pt x="497" y="447"/>
                  </a:lnTo>
                  <a:lnTo>
                    <a:pt x="490" y="447"/>
                  </a:lnTo>
                  <a:lnTo>
                    <a:pt x="483" y="447"/>
                  </a:lnTo>
                  <a:lnTo>
                    <a:pt x="476" y="447"/>
                  </a:lnTo>
                  <a:lnTo>
                    <a:pt x="473" y="444"/>
                  </a:lnTo>
                  <a:lnTo>
                    <a:pt x="469" y="443"/>
                  </a:lnTo>
                  <a:lnTo>
                    <a:pt x="465" y="441"/>
                  </a:lnTo>
                  <a:lnTo>
                    <a:pt x="462" y="438"/>
                  </a:lnTo>
                  <a:lnTo>
                    <a:pt x="455" y="444"/>
                  </a:lnTo>
                  <a:lnTo>
                    <a:pt x="450" y="451"/>
                  </a:lnTo>
                  <a:lnTo>
                    <a:pt x="446" y="458"/>
                  </a:lnTo>
                  <a:lnTo>
                    <a:pt x="440" y="466"/>
                  </a:lnTo>
                  <a:lnTo>
                    <a:pt x="426" y="478"/>
                  </a:lnTo>
                  <a:lnTo>
                    <a:pt x="410" y="485"/>
                  </a:lnTo>
                  <a:lnTo>
                    <a:pt x="392" y="488"/>
                  </a:lnTo>
                  <a:lnTo>
                    <a:pt x="374" y="489"/>
                  </a:lnTo>
                  <a:lnTo>
                    <a:pt x="356" y="489"/>
                  </a:lnTo>
                  <a:lnTo>
                    <a:pt x="338" y="490"/>
                  </a:lnTo>
                  <a:lnTo>
                    <a:pt x="321" y="494"/>
                  </a:lnTo>
                  <a:lnTo>
                    <a:pt x="305" y="502"/>
                  </a:lnTo>
                  <a:lnTo>
                    <a:pt x="289" y="514"/>
                  </a:lnTo>
                  <a:lnTo>
                    <a:pt x="274" y="526"/>
                  </a:lnTo>
                  <a:lnTo>
                    <a:pt x="259" y="538"/>
                  </a:lnTo>
                  <a:lnTo>
                    <a:pt x="243" y="549"/>
                  </a:lnTo>
                  <a:lnTo>
                    <a:pt x="226" y="559"/>
                  </a:lnTo>
                  <a:lnTo>
                    <a:pt x="208" y="566"/>
                  </a:lnTo>
                  <a:lnTo>
                    <a:pt x="189" y="569"/>
                  </a:lnTo>
                  <a:lnTo>
                    <a:pt x="169" y="567"/>
                  </a:lnTo>
                  <a:lnTo>
                    <a:pt x="156" y="565"/>
                  </a:lnTo>
                  <a:lnTo>
                    <a:pt x="142" y="562"/>
                  </a:lnTo>
                  <a:lnTo>
                    <a:pt x="129" y="559"/>
                  </a:lnTo>
                  <a:lnTo>
                    <a:pt x="115" y="556"/>
                  </a:lnTo>
                  <a:lnTo>
                    <a:pt x="101" y="553"/>
                  </a:lnTo>
                  <a:lnTo>
                    <a:pt x="87" y="551"/>
                  </a:lnTo>
                  <a:lnTo>
                    <a:pt x="74" y="548"/>
                  </a:lnTo>
                  <a:lnTo>
                    <a:pt x="60" y="547"/>
                  </a:lnTo>
                  <a:lnTo>
                    <a:pt x="54" y="542"/>
                  </a:lnTo>
                  <a:lnTo>
                    <a:pt x="48" y="538"/>
                  </a:lnTo>
                  <a:lnTo>
                    <a:pt x="42" y="533"/>
                  </a:lnTo>
                  <a:lnTo>
                    <a:pt x="36" y="528"/>
                  </a:lnTo>
                  <a:lnTo>
                    <a:pt x="30" y="523"/>
                  </a:lnTo>
                  <a:lnTo>
                    <a:pt x="25" y="518"/>
                  </a:lnTo>
                  <a:lnTo>
                    <a:pt x="22" y="512"/>
                  </a:lnTo>
                  <a:lnTo>
                    <a:pt x="20" y="506"/>
                  </a:lnTo>
                  <a:lnTo>
                    <a:pt x="20" y="481"/>
                  </a:lnTo>
                  <a:lnTo>
                    <a:pt x="23" y="456"/>
                  </a:lnTo>
                  <a:lnTo>
                    <a:pt x="27" y="431"/>
                  </a:lnTo>
                  <a:lnTo>
                    <a:pt x="32" y="406"/>
                  </a:lnTo>
                  <a:lnTo>
                    <a:pt x="33" y="389"/>
                  </a:lnTo>
                  <a:lnTo>
                    <a:pt x="31" y="373"/>
                  </a:lnTo>
                  <a:lnTo>
                    <a:pt x="27" y="358"/>
                  </a:lnTo>
                  <a:lnTo>
                    <a:pt x="22" y="342"/>
                  </a:lnTo>
                  <a:lnTo>
                    <a:pt x="16" y="327"/>
                  </a:lnTo>
                  <a:lnTo>
                    <a:pt x="11" y="312"/>
                  </a:lnTo>
                  <a:lnTo>
                    <a:pt x="6" y="297"/>
                  </a:lnTo>
                  <a:lnTo>
                    <a:pt x="2" y="281"/>
                  </a:lnTo>
                  <a:lnTo>
                    <a:pt x="0" y="258"/>
                  </a:lnTo>
                  <a:lnTo>
                    <a:pt x="2" y="236"/>
                  </a:lnTo>
                  <a:lnTo>
                    <a:pt x="7" y="216"/>
                  </a:lnTo>
                  <a:lnTo>
                    <a:pt x="14" y="195"/>
                  </a:lnTo>
                  <a:lnTo>
                    <a:pt x="21" y="175"/>
                  </a:lnTo>
                  <a:lnTo>
                    <a:pt x="29" y="155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50" y="118"/>
                  </a:lnTo>
                  <a:lnTo>
                    <a:pt x="60" y="121"/>
                  </a:lnTo>
                  <a:lnTo>
                    <a:pt x="71" y="124"/>
                  </a:lnTo>
                  <a:lnTo>
                    <a:pt x="82" y="126"/>
                  </a:lnTo>
                  <a:lnTo>
                    <a:pt x="93" y="128"/>
                  </a:lnTo>
                  <a:lnTo>
                    <a:pt x="103" y="131"/>
                  </a:lnTo>
                  <a:lnTo>
                    <a:pt x="114" y="134"/>
                  </a:lnTo>
                  <a:lnTo>
                    <a:pt x="124" y="139"/>
                  </a:lnTo>
                  <a:lnTo>
                    <a:pt x="116" y="167"/>
                  </a:lnTo>
                  <a:lnTo>
                    <a:pt x="105" y="194"/>
                  </a:lnTo>
                  <a:lnTo>
                    <a:pt x="95" y="221"/>
                  </a:lnTo>
                  <a:lnTo>
                    <a:pt x="85" y="248"/>
                  </a:lnTo>
                  <a:lnTo>
                    <a:pt x="75" y="275"/>
                  </a:lnTo>
                  <a:lnTo>
                    <a:pt x="66" y="302"/>
                  </a:lnTo>
                  <a:lnTo>
                    <a:pt x="58" y="330"/>
                  </a:lnTo>
                  <a:lnTo>
                    <a:pt x="51" y="358"/>
                  </a:lnTo>
                  <a:lnTo>
                    <a:pt x="58" y="361"/>
                  </a:lnTo>
                  <a:lnTo>
                    <a:pt x="64" y="364"/>
                  </a:lnTo>
                  <a:lnTo>
                    <a:pt x="71" y="366"/>
                  </a:lnTo>
                  <a:lnTo>
                    <a:pt x="78" y="368"/>
                  </a:lnTo>
                  <a:lnTo>
                    <a:pt x="85" y="370"/>
                  </a:lnTo>
                  <a:lnTo>
                    <a:pt x="93" y="371"/>
                  </a:lnTo>
                  <a:lnTo>
                    <a:pt x="100" y="373"/>
                  </a:lnTo>
                  <a:lnTo>
                    <a:pt x="107" y="374"/>
                  </a:lnTo>
                  <a:lnTo>
                    <a:pt x="124" y="350"/>
                  </a:lnTo>
                  <a:lnTo>
                    <a:pt x="143" y="327"/>
                  </a:lnTo>
                  <a:lnTo>
                    <a:pt x="163" y="305"/>
                  </a:lnTo>
                  <a:lnTo>
                    <a:pt x="184" y="283"/>
                  </a:lnTo>
                  <a:lnTo>
                    <a:pt x="205" y="261"/>
                  </a:lnTo>
                  <a:lnTo>
                    <a:pt x="227" y="239"/>
                  </a:lnTo>
                  <a:lnTo>
                    <a:pt x="247" y="217"/>
                  </a:lnTo>
                  <a:lnTo>
                    <a:pt x="266" y="194"/>
                  </a:lnTo>
                  <a:lnTo>
                    <a:pt x="279" y="193"/>
                  </a:lnTo>
                  <a:lnTo>
                    <a:pt x="293" y="194"/>
                  </a:lnTo>
                  <a:lnTo>
                    <a:pt x="306" y="195"/>
                  </a:lnTo>
                  <a:lnTo>
                    <a:pt x="319" y="197"/>
                  </a:lnTo>
                  <a:lnTo>
                    <a:pt x="331" y="199"/>
                  </a:lnTo>
                  <a:lnTo>
                    <a:pt x="344" y="202"/>
                  </a:lnTo>
                  <a:lnTo>
                    <a:pt x="357" y="206"/>
                  </a:lnTo>
                  <a:lnTo>
                    <a:pt x="369" y="210"/>
                  </a:lnTo>
                  <a:lnTo>
                    <a:pt x="382" y="214"/>
                  </a:lnTo>
                  <a:lnTo>
                    <a:pt x="394" y="218"/>
                  </a:lnTo>
                  <a:lnTo>
                    <a:pt x="408" y="221"/>
                  </a:lnTo>
                  <a:lnTo>
                    <a:pt x="421" y="225"/>
                  </a:lnTo>
                  <a:lnTo>
                    <a:pt x="433" y="228"/>
                  </a:lnTo>
                  <a:lnTo>
                    <a:pt x="446" y="231"/>
                  </a:lnTo>
                  <a:lnTo>
                    <a:pt x="459" y="233"/>
                  </a:lnTo>
                  <a:lnTo>
                    <a:pt x="472" y="235"/>
                  </a:lnTo>
                  <a:lnTo>
                    <a:pt x="469" y="224"/>
                  </a:lnTo>
                  <a:lnTo>
                    <a:pt x="463" y="215"/>
                  </a:lnTo>
                  <a:lnTo>
                    <a:pt x="456" y="208"/>
                  </a:lnTo>
                  <a:lnTo>
                    <a:pt x="447" y="202"/>
                  </a:lnTo>
                  <a:lnTo>
                    <a:pt x="437" y="198"/>
                  </a:lnTo>
                  <a:lnTo>
                    <a:pt x="426" y="194"/>
                  </a:lnTo>
                  <a:lnTo>
                    <a:pt x="416" y="190"/>
                  </a:lnTo>
                  <a:lnTo>
                    <a:pt x="407" y="185"/>
                  </a:lnTo>
                  <a:lnTo>
                    <a:pt x="392" y="178"/>
                  </a:lnTo>
                  <a:lnTo>
                    <a:pt x="377" y="172"/>
                  </a:lnTo>
                  <a:lnTo>
                    <a:pt x="362" y="168"/>
                  </a:lnTo>
                  <a:lnTo>
                    <a:pt x="347" y="165"/>
                  </a:lnTo>
                  <a:lnTo>
                    <a:pt x="331" y="162"/>
                  </a:lnTo>
                  <a:lnTo>
                    <a:pt x="315" y="160"/>
                  </a:lnTo>
                  <a:lnTo>
                    <a:pt x="299" y="156"/>
                  </a:lnTo>
                  <a:lnTo>
                    <a:pt x="284" y="152"/>
                  </a:lnTo>
                  <a:lnTo>
                    <a:pt x="278" y="152"/>
                  </a:lnTo>
                  <a:lnTo>
                    <a:pt x="273" y="154"/>
                  </a:lnTo>
                  <a:lnTo>
                    <a:pt x="269" y="158"/>
                  </a:lnTo>
                  <a:lnTo>
                    <a:pt x="265" y="162"/>
                  </a:lnTo>
                  <a:lnTo>
                    <a:pt x="255" y="174"/>
                  </a:lnTo>
                  <a:lnTo>
                    <a:pt x="244" y="185"/>
                  </a:lnTo>
                  <a:lnTo>
                    <a:pt x="233" y="197"/>
                  </a:lnTo>
                  <a:lnTo>
                    <a:pt x="222" y="208"/>
                  </a:lnTo>
                  <a:lnTo>
                    <a:pt x="211" y="219"/>
                  </a:lnTo>
                  <a:lnTo>
                    <a:pt x="200" y="230"/>
                  </a:lnTo>
                  <a:lnTo>
                    <a:pt x="189" y="241"/>
                  </a:lnTo>
                  <a:lnTo>
                    <a:pt x="179" y="252"/>
                  </a:lnTo>
                  <a:lnTo>
                    <a:pt x="168" y="263"/>
                  </a:lnTo>
                  <a:lnTo>
                    <a:pt x="157" y="275"/>
                  </a:lnTo>
                  <a:lnTo>
                    <a:pt x="146" y="286"/>
                  </a:lnTo>
                  <a:lnTo>
                    <a:pt x="136" y="298"/>
                  </a:lnTo>
                  <a:lnTo>
                    <a:pt x="126" y="310"/>
                  </a:lnTo>
                  <a:lnTo>
                    <a:pt x="116" y="322"/>
                  </a:lnTo>
                  <a:lnTo>
                    <a:pt x="106" y="334"/>
                  </a:lnTo>
                  <a:lnTo>
                    <a:pt x="97" y="347"/>
                  </a:lnTo>
                  <a:lnTo>
                    <a:pt x="93" y="345"/>
                  </a:lnTo>
                  <a:lnTo>
                    <a:pt x="89" y="343"/>
                  </a:lnTo>
                  <a:lnTo>
                    <a:pt x="84" y="341"/>
                  </a:lnTo>
                  <a:lnTo>
                    <a:pt x="80" y="340"/>
                  </a:lnTo>
                  <a:lnTo>
                    <a:pt x="86" y="313"/>
                  </a:lnTo>
                  <a:lnTo>
                    <a:pt x="94" y="287"/>
                  </a:lnTo>
                  <a:lnTo>
                    <a:pt x="103" y="261"/>
                  </a:lnTo>
                  <a:lnTo>
                    <a:pt x="115" y="236"/>
                  </a:lnTo>
                  <a:lnTo>
                    <a:pt x="126" y="211"/>
                  </a:lnTo>
                  <a:lnTo>
                    <a:pt x="135" y="186"/>
                  </a:lnTo>
                  <a:lnTo>
                    <a:pt x="143" y="160"/>
                  </a:lnTo>
                  <a:lnTo>
                    <a:pt x="149" y="133"/>
                  </a:lnTo>
                  <a:lnTo>
                    <a:pt x="149" y="126"/>
                  </a:lnTo>
                  <a:lnTo>
                    <a:pt x="147" y="119"/>
                  </a:lnTo>
                  <a:lnTo>
                    <a:pt x="143" y="114"/>
                  </a:lnTo>
                  <a:lnTo>
                    <a:pt x="138" y="109"/>
                  </a:lnTo>
                  <a:lnTo>
                    <a:pt x="132" y="105"/>
                  </a:lnTo>
                  <a:lnTo>
                    <a:pt x="126" y="101"/>
                  </a:lnTo>
                  <a:lnTo>
                    <a:pt x="119" y="98"/>
                  </a:lnTo>
                  <a:lnTo>
                    <a:pt x="113" y="96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88" y="92"/>
                  </a:lnTo>
                  <a:lnTo>
                    <a:pt x="79" y="92"/>
                  </a:lnTo>
                  <a:lnTo>
                    <a:pt x="71" y="93"/>
                  </a:lnTo>
                  <a:lnTo>
                    <a:pt x="62" y="93"/>
                  </a:lnTo>
                  <a:lnTo>
                    <a:pt x="54" y="93"/>
                  </a:lnTo>
                  <a:lnTo>
                    <a:pt x="47" y="92"/>
                  </a:lnTo>
                  <a:lnTo>
                    <a:pt x="49" y="80"/>
                  </a:lnTo>
                  <a:lnTo>
                    <a:pt x="51" y="68"/>
                  </a:lnTo>
                  <a:lnTo>
                    <a:pt x="53" y="55"/>
                  </a:lnTo>
                  <a:lnTo>
                    <a:pt x="59" y="45"/>
                  </a:lnTo>
                  <a:lnTo>
                    <a:pt x="69" y="36"/>
                  </a:lnTo>
                  <a:lnTo>
                    <a:pt x="80" y="28"/>
                  </a:lnTo>
                  <a:lnTo>
                    <a:pt x="91" y="22"/>
                  </a:lnTo>
                  <a:lnTo>
                    <a:pt x="104" y="18"/>
                  </a:lnTo>
                  <a:lnTo>
                    <a:pt x="118" y="14"/>
                  </a:lnTo>
                  <a:lnTo>
                    <a:pt x="131" y="12"/>
                  </a:lnTo>
                  <a:lnTo>
                    <a:pt x="145" y="9"/>
                  </a:lnTo>
                  <a:lnTo>
                    <a:pt x="158" y="7"/>
                  </a:lnTo>
                  <a:lnTo>
                    <a:pt x="170" y="5"/>
                  </a:lnTo>
                  <a:lnTo>
                    <a:pt x="182" y="4"/>
                  </a:lnTo>
                  <a:lnTo>
                    <a:pt x="194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68" y="0"/>
                  </a:lnTo>
                  <a:lnTo>
                    <a:pt x="280" y="1"/>
                  </a:lnTo>
                  <a:lnTo>
                    <a:pt x="293" y="2"/>
                  </a:lnTo>
                  <a:lnTo>
                    <a:pt x="305" y="3"/>
                  </a:lnTo>
                  <a:lnTo>
                    <a:pt x="317" y="5"/>
                  </a:lnTo>
                  <a:lnTo>
                    <a:pt x="329" y="7"/>
                  </a:lnTo>
                  <a:lnTo>
                    <a:pt x="340" y="9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0" name="Freeform 16"/>
            <p:cNvSpPr>
              <a:spLocks/>
            </p:cNvSpPr>
            <p:nvPr/>
          </p:nvSpPr>
          <p:spPr bwMode="auto">
            <a:xfrm>
              <a:off x="3657" y="2755"/>
              <a:ext cx="14" cy="11"/>
            </a:xfrm>
            <a:custGeom>
              <a:avLst/>
              <a:gdLst>
                <a:gd name="T0" fmla="*/ 3 w 58"/>
                <a:gd name="T1" fmla="*/ 2 h 45"/>
                <a:gd name="T2" fmla="*/ 3 w 58"/>
                <a:gd name="T3" fmla="*/ 2 h 45"/>
                <a:gd name="T4" fmla="*/ 3 w 58"/>
                <a:gd name="T5" fmla="*/ 2 h 45"/>
                <a:gd name="T6" fmla="*/ 3 w 58"/>
                <a:gd name="T7" fmla="*/ 2 h 45"/>
                <a:gd name="T8" fmla="*/ 3 w 58"/>
                <a:gd name="T9" fmla="*/ 2 h 45"/>
                <a:gd name="T10" fmla="*/ 3 w 58"/>
                <a:gd name="T11" fmla="*/ 2 h 45"/>
                <a:gd name="T12" fmla="*/ 3 w 58"/>
                <a:gd name="T13" fmla="*/ 2 h 45"/>
                <a:gd name="T14" fmla="*/ 2 w 58"/>
                <a:gd name="T15" fmla="*/ 2 h 45"/>
                <a:gd name="T16" fmla="*/ 2 w 58"/>
                <a:gd name="T17" fmla="*/ 2 h 45"/>
                <a:gd name="T18" fmla="*/ 1 w 58"/>
                <a:gd name="T19" fmla="*/ 2 h 45"/>
                <a:gd name="T20" fmla="*/ 1 w 58"/>
                <a:gd name="T21" fmla="*/ 3 h 45"/>
                <a:gd name="T22" fmla="*/ 0 w 58"/>
                <a:gd name="T23" fmla="*/ 3 h 45"/>
                <a:gd name="T24" fmla="*/ 0 w 58"/>
                <a:gd name="T25" fmla="*/ 3 h 45"/>
                <a:gd name="T26" fmla="*/ 0 w 58"/>
                <a:gd name="T27" fmla="*/ 2 h 45"/>
                <a:gd name="T28" fmla="*/ 0 w 58"/>
                <a:gd name="T29" fmla="*/ 1 h 45"/>
                <a:gd name="T30" fmla="*/ 0 w 58"/>
                <a:gd name="T31" fmla="*/ 1 h 45"/>
                <a:gd name="T32" fmla="*/ 0 w 58"/>
                <a:gd name="T33" fmla="*/ 0 h 45"/>
                <a:gd name="T34" fmla="*/ 0 w 58"/>
                <a:gd name="T35" fmla="*/ 1 h 45"/>
                <a:gd name="T36" fmla="*/ 1 w 58"/>
                <a:gd name="T37" fmla="*/ 1 h 45"/>
                <a:gd name="T38" fmla="*/ 1 w 58"/>
                <a:gd name="T39" fmla="*/ 2 h 45"/>
                <a:gd name="T40" fmla="*/ 1 w 58"/>
                <a:gd name="T41" fmla="*/ 2 h 45"/>
                <a:gd name="T42" fmla="*/ 2 w 58"/>
                <a:gd name="T43" fmla="*/ 2 h 45"/>
                <a:gd name="T44" fmla="*/ 2 w 58"/>
                <a:gd name="T45" fmla="*/ 1 h 45"/>
                <a:gd name="T46" fmla="*/ 2 w 58"/>
                <a:gd name="T47" fmla="*/ 0 h 45"/>
                <a:gd name="T48" fmla="*/ 3 w 58"/>
                <a:gd name="T49" fmla="*/ 0 h 45"/>
                <a:gd name="T50" fmla="*/ 3 w 58"/>
                <a:gd name="T51" fmla="*/ 0 h 45"/>
                <a:gd name="T52" fmla="*/ 3 w 58"/>
                <a:gd name="T53" fmla="*/ 1 h 45"/>
                <a:gd name="T54" fmla="*/ 3 w 58"/>
                <a:gd name="T55" fmla="*/ 2 h 45"/>
                <a:gd name="T56" fmla="*/ 3 w 58"/>
                <a:gd name="T57" fmla="*/ 2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5"/>
                <a:gd name="T89" fmla="*/ 58 w 5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5">
                  <a:moveTo>
                    <a:pt x="56" y="37"/>
                  </a:moveTo>
                  <a:lnTo>
                    <a:pt x="57" y="38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1" y="41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9" y="42"/>
                  </a:lnTo>
                  <a:lnTo>
                    <a:pt x="22" y="42"/>
                  </a:lnTo>
                  <a:lnTo>
                    <a:pt x="14" y="43"/>
                  </a:lnTo>
                  <a:lnTo>
                    <a:pt x="8" y="44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3" y="5"/>
                  </a:lnTo>
                  <a:lnTo>
                    <a:pt x="7" y="13"/>
                  </a:lnTo>
                  <a:lnTo>
                    <a:pt x="11" y="21"/>
                  </a:lnTo>
                  <a:lnTo>
                    <a:pt x="15" y="29"/>
                  </a:lnTo>
                  <a:lnTo>
                    <a:pt x="20" y="37"/>
                  </a:lnTo>
                  <a:lnTo>
                    <a:pt x="29" y="30"/>
                  </a:lnTo>
                  <a:lnTo>
                    <a:pt x="34" y="20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51" y="8"/>
                  </a:lnTo>
                  <a:lnTo>
                    <a:pt x="54" y="17"/>
                  </a:lnTo>
                  <a:lnTo>
                    <a:pt x="56" y="2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1" name="Freeform 17"/>
            <p:cNvSpPr>
              <a:spLocks/>
            </p:cNvSpPr>
            <p:nvPr/>
          </p:nvSpPr>
          <p:spPr bwMode="auto">
            <a:xfrm>
              <a:off x="3556" y="2770"/>
              <a:ext cx="43" cy="100"/>
            </a:xfrm>
            <a:custGeom>
              <a:avLst/>
              <a:gdLst>
                <a:gd name="T0" fmla="*/ 7 w 171"/>
                <a:gd name="T1" fmla="*/ 12 h 400"/>
                <a:gd name="T2" fmla="*/ 8 w 171"/>
                <a:gd name="T3" fmla="*/ 13 h 400"/>
                <a:gd name="T4" fmla="*/ 8 w 171"/>
                <a:gd name="T5" fmla="*/ 15 h 400"/>
                <a:gd name="T6" fmla="*/ 8 w 171"/>
                <a:gd name="T7" fmla="*/ 17 h 400"/>
                <a:gd name="T8" fmla="*/ 9 w 171"/>
                <a:gd name="T9" fmla="*/ 19 h 400"/>
                <a:gd name="T10" fmla="*/ 9 w 171"/>
                <a:gd name="T11" fmla="*/ 20 h 400"/>
                <a:gd name="T12" fmla="*/ 10 w 171"/>
                <a:gd name="T13" fmla="*/ 22 h 400"/>
                <a:gd name="T14" fmla="*/ 10 w 171"/>
                <a:gd name="T15" fmla="*/ 24 h 400"/>
                <a:gd name="T16" fmla="*/ 11 w 171"/>
                <a:gd name="T17" fmla="*/ 25 h 400"/>
                <a:gd name="T18" fmla="*/ 10 w 171"/>
                <a:gd name="T19" fmla="*/ 25 h 400"/>
                <a:gd name="T20" fmla="*/ 8 w 171"/>
                <a:gd name="T21" fmla="*/ 24 h 400"/>
                <a:gd name="T22" fmla="*/ 7 w 171"/>
                <a:gd name="T23" fmla="*/ 23 h 400"/>
                <a:gd name="T24" fmla="*/ 6 w 171"/>
                <a:gd name="T25" fmla="*/ 22 h 400"/>
                <a:gd name="T26" fmla="*/ 5 w 171"/>
                <a:gd name="T27" fmla="*/ 21 h 400"/>
                <a:gd name="T28" fmla="*/ 4 w 171"/>
                <a:gd name="T29" fmla="*/ 20 h 400"/>
                <a:gd name="T30" fmla="*/ 2 w 171"/>
                <a:gd name="T31" fmla="*/ 20 h 400"/>
                <a:gd name="T32" fmla="*/ 1 w 171"/>
                <a:gd name="T33" fmla="*/ 19 h 400"/>
                <a:gd name="T34" fmla="*/ 1 w 171"/>
                <a:gd name="T35" fmla="*/ 18 h 400"/>
                <a:gd name="T36" fmla="*/ 1 w 171"/>
                <a:gd name="T37" fmla="*/ 18 h 400"/>
                <a:gd name="T38" fmla="*/ 1 w 171"/>
                <a:gd name="T39" fmla="*/ 17 h 400"/>
                <a:gd name="T40" fmla="*/ 1 w 171"/>
                <a:gd name="T41" fmla="*/ 16 h 400"/>
                <a:gd name="T42" fmla="*/ 0 w 171"/>
                <a:gd name="T43" fmla="*/ 13 h 400"/>
                <a:gd name="T44" fmla="*/ 0 w 171"/>
                <a:gd name="T45" fmla="*/ 11 h 400"/>
                <a:gd name="T46" fmla="*/ 0 w 171"/>
                <a:gd name="T47" fmla="*/ 9 h 400"/>
                <a:gd name="T48" fmla="*/ 0 w 171"/>
                <a:gd name="T49" fmla="*/ 7 h 400"/>
                <a:gd name="T50" fmla="*/ 1 w 171"/>
                <a:gd name="T51" fmla="*/ 6 h 400"/>
                <a:gd name="T52" fmla="*/ 2 w 171"/>
                <a:gd name="T53" fmla="*/ 5 h 400"/>
                <a:gd name="T54" fmla="*/ 3 w 171"/>
                <a:gd name="T55" fmla="*/ 4 h 400"/>
                <a:gd name="T56" fmla="*/ 4 w 171"/>
                <a:gd name="T57" fmla="*/ 3 h 400"/>
                <a:gd name="T58" fmla="*/ 5 w 171"/>
                <a:gd name="T59" fmla="*/ 3 h 400"/>
                <a:gd name="T60" fmla="*/ 6 w 171"/>
                <a:gd name="T61" fmla="*/ 2 h 400"/>
                <a:gd name="T62" fmla="*/ 7 w 171"/>
                <a:gd name="T63" fmla="*/ 1 h 400"/>
                <a:gd name="T64" fmla="*/ 8 w 171"/>
                <a:gd name="T65" fmla="*/ 0 h 400"/>
                <a:gd name="T66" fmla="*/ 7 w 171"/>
                <a:gd name="T67" fmla="*/ 3 h 400"/>
                <a:gd name="T68" fmla="*/ 7 w 171"/>
                <a:gd name="T69" fmla="*/ 6 h 400"/>
                <a:gd name="T70" fmla="*/ 7 w 171"/>
                <a:gd name="T71" fmla="*/ 9 h 400"/>
                <a:gd name="T72" fmla="*/ 7 w 171"/>
                <a:gd name="T73" fmla="*/ 12 h 4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400"/>
                <a:gd name="T113" fmla="*/ 171 w 171"/>
                <a:gd name="T114" fmla="*/ 400 h 4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400">
                  <a:moveTo>
                    <a:pt x="117" y="191"/>
                  </a:moveTo>
                  <a:lnTo>
                    <a:pt x="119" y="218"/>
                  </a:lnTo>
                  <a:lnTo>
                    <a:pt x="122" y="245"/>
                  </a:lnTo>
                  <a:lnTo>
                    <a:pt x="128" y="271"/>
                  </a:lnTo>
                  <a:lnTo>
                    <a:pt x="136" y="297"/>
                  </a:lnTo>
                  <a:lnTo>
                    <a:pt x="144" y="323"/>
                  </a:lnTo>
                  <a:lnTo>
                    <a:pt x="153" y="349"/>
                  </a:lnTo>
                  <a:lnTo>
                    <a:pt x="162" y="374"/>
                  </a:lnTo>
                  <a:lnTo>
                    <a:pt x="171" y="400"/>
                  </a:lnTo>
                  <a:lnTo>
                    <a:pt x="151" y="390"/>
                  </a:lnTo>
                  <a:lnTo>
                    <a:pt x="131" y="378"/>
                  </a:lnTo>
                  <a:lnTo>
                    <a:pt x="112" y="365"/>
                  </a:lnTo>
                  <a:lnTo>
                    <a:pt x="93" y="351"/>
                  </a:lnTo>
                  <a:lnTo>
                    <a:pt x="75" y="337"/>
                  </a:lnTo>
                  <a:lnTo>
                    <a:pt x="56" y="323"/>
                  </a:lnTo>
                  <a:lnTo>
                    <a:pt x="37" y="310"/>
                  </a:lnTo>
                  <a:lnTo>
                    <a:pt x="18" y="298"/>
                  </a:lnTo>
                  <a:lnTo>
                    <a:pt x="9" y="289"/>
                  </a:lnTo>
                  <a:lnTo>
                    <a:pt x="7" y="279"/>
                  </a:lnTo>
                  <a:lnTo>
                    <a:pt x="7" y="267"/>
                  </a:lnTo>
                  <a:lnTo>
                    <a:pt x="7" y="254"/>
                  </a:lnTo>
                  <a:lnTo>
                    <a:pt x="4" y="218"/>
                  </a:lnTo>
                  <a:lnTo>
                    <a:pt x="1" y="180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6" y="94"/>
                  </a:lnTo>
                  <a:lnTo>
                    <a:pt x="32" y="82"/>
                  </a:lnTo>
                  <a:lnTo>
                    <a:pt x="47" y="69"/>
                  </a:lnTo>
                  <a:lnTo>
                    <a:pt x="62" y="55"/>
                  </a:lnTo>
                  <a:lnTo>
                    <a:pt x="77" y="42"/>
                  </a:lnTo>
                  <a:lnTo>
                    <a:pt x="92" y="28"/>
                  </a:lnTo>
                  <a:lnTo>
                    <a:pt x="107" y="14"/>
                  </a:lnTo>
                  <a:lnTo>
                    <a:pt x="121" y="0"/>
                  </a:lnTo>
                  <a:lnTo>
                    <a:pt x="116" y="47"/>
                  </a:lnTo>
                  <a:lnTo>
                    <a:pt x="115" y="95"/>
                  </a:lnTo>
                  <a:lnTo>
                    <a:pt x="116" y="143"/>
                  </a:lnTo>
                  <a:lnTo>
                    <a:pt x="117" y="19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2" name="Freeform 18"/>
            <p:cNvSpPr>
              <a:spLocks/>
            </p:cNvSpPr>
            <p:nvPr/>
          </p:nvSpPr>
          <p:spPr bwMode="auto">
            <a:xfrm>
              <a:off x="3655" y="2774"/>
              <a:ext cx="28" cy="31"/>
            </a:xfrm>
            <a:custGeom>
              <a:avLst/>
              <a:gdLst>
                <a:gd name="T0" fmla="*/ 6 w 114"/>
                <a:gd name="T1" fmla="*/ 2 h 121"/>
                <a:gd name="T2" fmla="*/ 7 w 114"/>
                <a:gd name="T3" fmla="*/ 4 h 121"/>
                <a:gd name="T4" fmla="*/ 7 w 114"/>
                <a:gd name="T5" fmla="*/ 4 h 121"/>
                <a:gd name="T6" fmla="*/ 7 w 114"/>
                <a:gd name="T7" fmla="*/ 6 h 121"/>
                <a:gd name="T8" fmla="*/ 6 w 114"/>
                <a:gd name="T9" fmla="*/ 6 h 121"/>
                <a:gd name="T10" fmla="*/ 6 w 114"/>
                <a:gd name="T11" fmla="*/ 7 h 121"/>
                <a:gd name="T12" fmla="*/ 5 w 114"/>
                <a:gd name="T13" fmla="*/ 7 h 121"/>
                <a:gd name="T14" fmla="*/ 5 w 114"/>
                <a:gd name="T15" fmla="*/ 7 h 121"/>
                <a:gd name="T16" fmla="*/ 5 w 114"/>
                <a:gd name="T17" fmla="*/ 7 h 121"/>
                <a:gd name="T18" fmla="*/ 4 w 114"/>
                <a:gd name="T19" fmla="*/ 7 h 121"/>
                <a:gd name="T20" fmla="*/ 4 w 114"/>
                <a:gd name="T21" fmla="*/ 8 h 121"/>
                <a:gd name="T22" fmla="*/ 3 w 114"/>
                <a:gd name="T23" fmla="*/ 8 h 121"/>
                <a:gd name="T24" fmla="*/ 3 w 114"/>
                <a:gd name="T25" fmla="*/ 8 h 121"/>
                <a:gd name="T26" fmla="*/ 2 w 114"/>
                <a:gd name="T27" fmla="*/ 8 h 121"/>
                <a:gd name="T28" fmla="*/ 1 w 114"/>
                <a:gd name="T29" fmla="*/ 7 h 121"/>
                <a:gd name="T30" fmla="*/ 1 w 114"/>
                <a:gd name="T31" fmla="*/ 7 h 121"/>
                <a:gd name="T32" fmla="*/ 1 w 114"/>
                <a:gd name="T33" fmla="*/ 6 h 121"/>
                <a:gd name="T34" fmla="*/ 0 w 114"/>
                <a:gd name="T35" fmla="*/ 5 h 121"/>
                <a:gd name="T36" fmla="*/ 0 w 114"/>
                <a:gd name="T37" fmla="*/ 5 h 121"/>
                <a:gd name="T38" fmla="*/ 0 w 114"/>
                <a:gd name="T39" fmla="*/ 4 h 121"/>
                <a:gd name="T40" fmla="*/ 0 w 114"/>
                <a:gd name="T41" fmla="*/ 3 h 121"/>
                <a:gd name="T42" fmla="*/ 0 w 114"/>
                <a:gd name="T43" fmla="*/ 3 h 121"/>
                <a:gd name="T44" fmla="*/ 0 w 114"/>
                <a:gd name="T45" fmla="*/ 2 h 121"/>
                <a:gd name="T46" fmla="*/ 0 w 114"/>
                <a:gd name="T47" fmla="*/ 1 h 121"/>
                <a:gd name="T48" fmla="*/ 0 w 114"/>
                <a:gd name="T49" fmla="*/ 1 h 121"/>
                <a:gd name="T50" fmla="*/ 1 w 114"/>
                <a:gd name="T51" fmla="*/ 0 h 121"/>
                <a:gd name="T52" fmla="*/ 2 w 114"/>
                <a:gd name="T53" fmla="*/ 0 h 121"/>
                <a:gd name="T54" fmla="*/ 3 w 114"/>
                <a:gd name="T55" fmla="*/ 0 h 121"/>
                <a:gd name="T56" fmla="*/ 4 w 114"/>
                <a:gd name="T57" fmla="*/ 0 h 121"/>
                <a:gd name="T58" fmla="*/ 5 w 114"/>
                <a:gd name="T59" fmla="*/ 1 h 121"/>
                <a:gd name="T60" fmla="*/ 5 w 114"/>
                <a:gd name="T61" fmla="*/ 1 h 121"/>
                <a:gd name="T62" fmla="*/ 6 w 114"/>
                <a:gd name="T63" fmla="*/ 2 h 121"/>
                <a:gd name="T64" fmla="*/ 6 w 114"/>
                <a:gd name="T65" fmla="*/ 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1"/>
                <a:gd name="T101" fmla="*/ 114 w 114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1">
                  <a:moveTo>
                    <a:pt x="106" y="37"/>
                  </a:moveTo>
                  <a:lnTo>
                    <a:pt x="112" y="53"/>
                  </a:lnTo>
                  <a:lnTo>
                    <a:pt x="114" y="68"/>
                  </a:lnTo>
                  <a:lnTo>
                    <a:pt x="112" y="84"/>
                  </a:lnTo>
                  <a:lnTo>
                    <a:pt x="103" y="97"/>
                  </a:lnTo>
                  <a:lnTo>
                    <a:pt x="97" y="102"/>
                  </a:lnTo>
                  <a:lnTo>
                    <a:pt x="90" y="106"/>
                  </a:lnTo>
                  <a:lnTo>
                    <a:pt x="83" y="110"/>
                  </a:lnTo>
                  <a:lnTo>
                    <a:pt x="76" y="113"/>
                  </a:lnTo>
                  <a:lnTo>
                    <a:pt x="68" y="115"/>
                  </a:lnTo>
                  <a:lnTo>
                    <a:pt x="60" y="117"/>
                  </a:lnTo>
                  <a:lnTo>
                    <a:pt x="52" y="119"/>
                  </a:lnTo>
                  <a:lnTo>
                    <a:pt x="44" y="121"/>
                  </a:lnTo>
                  <a:lnTo>
                    <a:pt x="34" y="117"/>
                  </a:lnTo>
                  <a:lnTo>
                    <a:pt x="24" y="110"/>
                  </a:lnTo>
                  <a:lnTo>
                    <a:pt x="18" y="102"/>
                  </a:lnTo>
                  <a:lnTo>
                    <a:pt x="13" y="93"/>
                  </a:lnTo>
                  <a:lnTo>
                    <a:pt x="9" y="83"/>
                  </a:lnTo>
                  <a:lnTo>
                    <a:pt x="6" y="72"/>
                  </a:lnTo>
                  <a:lnTo>
                    <a:pt x="4" y="61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6" y="7"/>
                  </a:lnTo>
                  <a:lnTo>
                    <a:pt x="88" y="15"/>
                  </a:lnTo>
                  <a:lnTo>
                    <a:pt x="98" y="25"/>
                  </a:lnTo>
                  <a:lnTo>
                    <a:pt x="106" y="37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3" name="Freeform 19"/>
            <p:cNvSpPr>
              <a:spLocks/>
            </p:cNvSpPr>
            <p:nvPr/>
          </p:nvSpPr>
          <p:spPr bwMode="auto">
            <a:xfrm>
              <a:off x="3670" y="2781"/>
              <a:ext cx="5" cy="9"/>
            </a:xfrm>
            <a:custGeom>
              <a:avLst/>
              <a:gdLst>
                <a:gd name="T0" fmla="*/ 1 w 22"/>
                <a:gd name="T1" fmla="*/ 1 h 36"/>
                <a:gd name="T2" fmla="*/ 1 w 22"/>
                <a:gd name="T3" fmla="*/ 1 h 36"/>
                <a:gd name="T4" fmla="*/ 1 w 22"/>
                <a:gd name="T5" fmla="*/ 1 h 36"/>
                <a:gd name="T6" fmla="*/ 1 w 22"/>
                <a:gd name="T7" fmla="*/ 2 h 36"/>
                <a:gd name="T8" fmla="*/ 1 w 22"/>
                <a:gd name="T9" fmla="*/ 2 h 36"/>
                <a:gd name="T10" fmla="*/ 0 w 22"/>
                <a:gd name="T11" fmla="*/ 2 h 36"/>
                <a:gd name="T12" fmla="*/ 0 w 22"/>
                <a:gd name="T13" fmla="*/ 1 h 36"/>
                <a:gd name="T14" fmla="*/ 0 w 22"/>
                <a:gd name="T15" fmla="*/ 1 h 36"/>
                <a:gd name="T16" fmla="*/ 0 w 22"/>
                <a:gd name="T17" fmla="*/ 1 h 36"/>
                <a:gd name="T18" fmla="*/ 0 w 22"/>
                <a:gd name="T19" fmla="*/ 1 h 36"/>
                <a:gd name="T20" fmla="*/ 0 w 22"/>
                <a:gd name="T21" fmla="*/ 0 h 36"/>
                <a:gd name="T22" fmla="*/ 0 w 22"/>
                <a:gd name="T23" fmla="*/ 0 h 36"/>
                <a:gd name="T24" fmla="*/ 0 w 22"/>
                <a:gd name="T25" fmla="*/ 0 h 36"/>
                <a:gd name="T26" fmla="*/ 1 w 22"/>
                <a:gd name="T27" fmla="*/ 0 h 36"/>
                <a:gd name="T28" fmla="*/ 1 w 22"/>
                <a:gd name="T29" fmla="*/ 0 h 36"/>
                <a:gd name="T30" fmla="*/ 1 w 22"/>
                <a:gd name="T31" fmla="*/ 0 h 36"/>
                <a:gd name="T32" fmla="*/ 1 w 22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22" y="9"/>
                  </a:moveTo>
                  <a:lnTo>
                    <a:pt x="22" y="16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5" y="36"/>
                  </a:lnTo>
                  <a:lnTo>
                    <a:pt x="9" y="32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4" name="Freeform 20"/>
            <p:cNvSpPr>
              <a:spLocks/>
            </p:cNvSpPr>
            <p:nvPr/>
          </p:nvSpPr>
          <p:spPr bwMode="auto">
            <a:xfrm>
              <a:off x="3688" y="2789"/>
              <a:ext cx="7" cy="5"/>
            </a:xfrm>
            <a:custGeom>
              <a:avLst/>
              <a:gdLst>
                <a:gd name="T0" fmla="*/ 2 w 30"/>
                <a:gd name="T1" fmla="*/ 1 h 22"/>
                <a:gd name="T2" fmla="*/ 0 w 30"/>
                <a:gd name="T3" fmla="*/ 1 h 22"/>
                <a:gd name="T4" fmla="*/ 0 w 30"/>
                <a:gd name="T5" fmla="*/ 1 h 22"/>
                <a:gd name="T6" fmla="*/ 0 w 30"/>
                <a:gd name="T7" fmla="*/ 1 h 22"/>
                <a:gd name="T8" fmla="*/ 0 w 30"/>
                <a:gd name="T9" fmla="*/ 0 h 22"/>
                <a:gd name="T10" fmla="*/ 0 w 30"/>
                <a:gd name="T11" fmla="*/ 0 h 22"/>
                <a:gd name="T12" fmla="*/ 0 w 30"/>
                <a:gd name="T13" fmla="*/ 0 h 22"/>
                <a:gd name="T14" fmla="*/ 1 w 30"/>
                <a:gd name="T15" fmla="*/ 0 h 22"/>
                <a:gd name="T16" fmla="*/ 1 w 30"/>
                <a:gd name="T17" fmla="*/ 0 h 22"/>
                <a:gd name="T18" fmla="*/ 2 w 30"/>
                <a:gd name="T19" fmla="*/ 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2"/>
                <a:gd name="T32" fmla="*/ 30 w 30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2">
                  <a:moveTo>
                    <a:pt x="30" y="1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9" y="2"/>
                  </a:lnTo>
                  <a:lnTo>
                    <a:pt x="16" y="5"/>
                  </a:lnTo>
                  <a:lnTo>
                    <a:pt x="23" y="9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5" name="Freeform 21"/>
            <p:cNvSpPr>
              <a:spLocks/>
            </p:cNvSpPr>
            <p:nvPr/>
          </p:nvSpPr>
          <p:spPr bwMode="auto">
            <a:xfrm>
              <a:off x="3656" y="2809"/>
              <a:ext cx="28" cy="25"/>
            </a:xfrm>
            <a:custGeom>
              <a:avLst/>
              <a:gdLst>
                <a:gd name="T0" fmla="*/ 7 w 113"/>
                <a:gd name="T1" fmla="*/ 6 h 96"/>
                <a:gd name="T2" fmla="*/ 6 w 113"/>
                <a:gd name="T3" fmla="*/ 6 h 96"/>
                <a:gd name="T4" fmla="*/ 5 w 113"/>
                <a:gd name="T5" fmla="*/ 6 h 96"/>
                <a:gd name="T6" fmla="*/ 4 w 113"/>
                <a:gd name="T7" fmla="*/ 7 h 96"/>
                <a:gd name="T8" fmla="*/ 4 w 113"/>
                <a:gd name="T9" fmla="*/ 7 h 96"/>
                <a:gd name="T10" fmla="*/ 3 w 113"/>
                <a:gd name="T11" fmla="*/ 7 h 96"/>
                <a:gd name="T12" fmla="*/ 2 w 113"/>
                <a:gd name="T13" fmla="*/ 7 h 96"/>
                <a:gd name="T14" fmla="*/ 1 w 113"/>
                <a:gd name="T15" fmla="*/ 7 h 96"/>
                <a:gd name="T16" fmla="*/ 0 w 113"/>
                <a:gd name="T17" fmla="*/ 7 h 96"/>
                <a:gd name="T18" fmla="*/ 0 w 113"/>
                <a:gd name="T19" fmla="*/ 5 h 96"/>
                <a:gd name="T20" fmla="*/ 0 w 113"/>
                <a:gd name="T21" fmla="*/ 3 h 96"/>
                <a:gd name="T22" fmla="*/ 0 w 113"/>
                <a:gd name="T23" fmla="*/ 2 h 96"/>
                <a:gd name="T24" fmla="*/ 1 w 113"/>
                <a:gd name="T25" fmla="*/ 1 h 96"/>
                <a:gd name="T26" fmla="*/ 1 w 113"/>
                <a:gd name="T27" fmla="*/ 1 h 96"/>
                <a:gd name="T28" fmla="*/ 2 w 113"/>
                <a:gd name="T29" fmla="*/ 1 h 96"/>
                <a:gd name="T30" fmla="*/ 2 w 113"/>
                <a:gd name="T31" fmla="*/ 1 h 96"/>
                <a:gd name="T32" fmla="*/ 3 w 113"/>
                <a:gd name="T33" fmla="*/ 1 h 96"/>
                <a:gd name="T34" fmla="*/ 3 w 113"/>
                <a:gd name="T35" fmla="*/ 1 h 96"/>
                <a:gd name="T36" fmla="*/ 4 w 113"/>
                <a:gd name="T37" fmla="*/ 0 h 96"/>
                <a:gd name="T38" fmla="*/ 4 w 113"/>
                <a:gd name="T39" fmla="*/ 0 h 96"/>
                <a:gd name="T40" fmla="*/ 4 w 113"/>
                <a:gd name="T41" fmla="*/ 0 h 96"/>
                <a:gd name="T42" fmla="*/ 5 w 113"/>
                <a:gd name="T43" fmla="*/ 1 h 96"/>
                <a:gd name="T44" fmla="*/ 5 w 113"/>
                <a:gd name="T45" fmla="*/ 1 h 96"/>
                <a:gd name="T46" fmla="*/ 6 w 113"/>
                <a:gd name="T47" fmla="*/ 2 h 96"/>
                <a:gd name="T48" fmla="*/ 6 w 113"/>
                <a:gd name="T49" fmla="*/ 3 h 96"/>
                <a:gd name="T50" fmla="*/ 6 w 113"/>
                <a:gd name="T51" fmla="*/ 4 h 96"/>
                <a:gd name="T52" fmla="*/ 7 w 113"/>
                <a:gd name="T53" fmla="*/ 4 h 96"/>
                <a:gd name="T54" fmla="*/ 7 w 113"/>
                <a:gd name="T55" fmla="*/ 5 h 96"/>
                <a:gd name="T56" fmla="*/ 7 w 113"/>
                <a:gd name="T57" fmla="*/ 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3"/>
                <a:gd name="T88" fmla="*/ 0 h 96"/>
                <a:gd name="T89" fmla="*/ 113 w 113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3" h="96">
                  <a:moveTo>
                    <a:pt x="113" y="89"/>
                  </a:moveTo>
                  <a:lnTo>
                    <a:pt x="100" y="92"/>
                  </a:lnTo>
                  <a:lnTo>
                    <a:pt x="87" y="94"/>
                  </a:lnTo>
                  <a:lnTo>
                    <a:pt x="73" y="95"/>
                  </a:lnTo>
                  <a:lnTo>
                    <a:pt x="60" y="96"/>
                  </a:lnTo>
                  <a:lnTo>
                    <a:pt x="46" y="96"/>
                  </a:lnTo>
                  <a:lnTo>
                    <a:pt x="33" y="96"/>
                  </a:lnTo>
                  <a:lnTo>
                    <a:pt x="17" y="95"/>
                  </a:lnTo>
                  <a:lnTo>
                    <a:pt x="3" y="95"/>
                  </a:lnTo>
                  <a:lnTo>
                    <a:pt x="0" y="73"/>
                  </a:lnTo>
                  <a:lnTo>
                    <a:pt x="3" y="50"/>
                  </a:lnTo>
                  <a:lnTo>
                    <a:pt x="10" y="29"/>
                  </a:lnTo>
                  <a:lnTo>
                    <a:pt x="18" y="8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40" y="9"/>
                  </a:lnTo>
                  <a:lnTo>
                    <a:pt x="46" y="8"/>
                  </a:lnTo>
                  <a:lnTo>
                    <a:pt x="53" y="7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0"/>
                  </a:lnTo>
                  <a:lnTo>
                    <a:pt x="80" y="10"/>
                  </a:lnTo>
                  <a:lnTo>
                    <a:pt x="87" y="20"/>
                  </a:lnTo>
                  <a:lnTo>
                    <a:pt x="93" y="31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7" y="65"/>
                  </a:lnTo>
                  <a:lnTo>
                    <a:pt x="110" y="77"/>
                  </a:lnTo>
                  <a:lnTo>
                    <a:pt x="113" y="89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6" name="Freeform 22"/>
            <p:cNvSpPr>
              <a:spLocks/>
            </p:cNvSpPr>
            <p:nvPr/>
          </p:nvSpPr>
          <p:spPr bwMode="auto">
            <a:xfrm>
              <a:off x="3786" y="2790"/>
              <a:ext cx="16" cy="10"/>
            </a:xfrm>
            <a:custGeom>
              <a:avLst/>
              <a:gdLst>
                <a:gd name="T0" fmla="*/ 3 w 65"/>
                <a:gd name="T1" fmla="*/ 1 h 43"/>
                <a:gd name="T2" fmla="*/ 4 w 65"/>
                <a:gd name="T3" fmla="*/ 1 h 43"/>
                <a:gd name="T4" fmla="*/ 4 w 65"/>
                <a:gd name="T5" fmla="*/ 1 h 43"/>
                <a:gd name="T6" fmla="*/ 4 w 65"/>
                <a:gd name="T7" fmla="*/ 1 h 43"/>
                <a:gd name="T8" fmla="*/ 4 w 65"/>
                <a:gd name="T9" fmla="*/ 1 h 43"/>
                <a:gd name="T10" fmla="*/ 4 w 65"/>
                <a:gd name="T11" fmla="*/ 2 h 43"/>
                <a:gd name="T12" fmla="*/ 3 w 65"/>
                <a:gd name="T13" fmla="*/ 2 h 43"/>
                <a:gd name="T14" fmla="*/ 3 w 65"/>
                <a:gd name="T15" fmla="*/ 2 h 43"/>
                <a:gd name="T16" fmla="*/ 2 w 65"/>
                <a:gd name="T17" fmla="*/ 2 h 43"/>
                <a:gd name="T18" fmla="*/ 2 w 65"/>
                <a:gd name="T19" fmla="*/ 2 h 43"/>
                <a:gd name="T20" fmla="*/ 2 w 65"/>
                <a:gd name="T21" fmla="*/ 2 h 43"/>
                <a:gd name="T22" fmla="*/ 2 w 65"/>
                <a:gd name="T23" fmla="*/ 2 h 43"/>
                <a:gd name="T24" fmla="*/ 2 w 65"/>
                <a:gd name="T25" fmla="*/ 2 h 43"/>
                <a:gd name="T26" fmla="*/ 2 w 65"/>
                <a:gd name="T27" fmla="*/ 2 h 43"/>
                <a:gd name="T28" fmla="*/ 1 w 65"/>
                <a:gd name="T29" fmla="*/ 2 h 43"/>
                <a:gd name="T30" fmla="*/ 1 w 65"/>
                <a:gd name="T31" fmla="*/ 2 h 43"/>
                <a:gd name="T32" fmla="*/ 0 w 65"/>
                <a:gd name="T33" fmla="*/ 2 h 43"/>
                <a:gd name="T34" fmla="*/ 0 w 65"/>
                <a:gd name="T35" fmla="*/ 2 h 43"/>
                <a:gd name="T36" fmla="*/ 0 w 65"/>
                <a:gd name="T37" fmla="*/ 2 h 43"/>
                <a:gd name="T38" fmla="*/ 0 w 65"/>
                <a:gd name="T39" fmla="*/ 1 h 43"/>
                <a:gd name="T40" fmla="*/ 0 w 65"/>
                <a:gd name="T41" fmla="*/ 1 h 43"/>
                <a:gd name="T42" fmla="*/ 0 w 65"/>
                <a:gd name="T43" fmla="*/ 1 h 43"/>
                <a:gd name="T44" fmla="*/ 0 w 65"/>
                <a:gd name="T45" fmla="*/ 1 h 43"/>
                <a:gd name="T46" fmla="*/ 0 w 65"/>
                <a:gd name="T47" fmla="*/ 0 h 43"/>
                <a:gd name="T48" fmla="*/ 0 w 65"/>
                <a:gd name="T49" fmla="*/ 0 h 43"/>
                <a:gd name="T50" fmla="*/ 1 w 65"/>
                <a:gd name="T51" fmla="*/ 0 h 43"/>
                <a:gd name="T52" fmla="*/ 1 w 65"/>
                <a:gd name="T53" fmla="*/ 0 h 43"/>
                <a:gd name="T54" fmla="*/ 1 w 65"/>
                <a:gd name="T55" fmla="*/ 0 h 43"/>
                <a:gd name="T56" fmla="*/ 2 w 65"/>
                <a:gd name="T57" fmla="*/ 0 h 43"/>
                <a:gd name="T58" fmla="*/ 2 w 65"/>
                <a:gd name="T59" fmla="*/ 0 h 43"/>
                <a:gd name="T60" fmla="*/ 3 w 65"/>
                <a:gd name="T61" fmla="*/ 0 h 43"/>
                <a:gd name="T62" fmla="*/ 3 w 65"/>
                <a:gd name="T63" fmla="*/ 0 h 43"/>
                <a:gd name="T64" fmla="*/ 3 w 65"/>
                <a:gd name="T65" fmla="*/ 1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43"/>
                <a:gd name="T101" fmla="*/ 65 w 65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43">
                  <a:moveTo>
                    <a:pt x="55" y="11"/>
                  </a:moveTo>
                  <a:lnTo>
                    <a:pt x="59" y="13"/>
                  </a:lnTo>
                  <a:lnTo>
                    <a:pt x="61" y="17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59" y="31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3" y="41"/>
                  </a:lnTo>
                  <a:lnTo>
                    <a:pt x="27" y="42"/>
                  </a:lnTo>
                  <a:lnTo>
                    <a:pt x="21" y="43"/>
                  </a:lnTo>
                  <a:lnTo>
                    <a:pt x="15" y="43"/>
                  </a:lnTo>
                  <a:lnTo>
                    <a:pt x="9" y="41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7" y="9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4" y="5"/>
                  </a:lnTo>
                  <a:lnTo>
                    <a:pt x="50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7" name="Freeform 23"/>
            <p:cNvSpPr>
              <a:spLocks/>
            </p:cNvSpPr>
            <p:nvPr/>
          </p:nvSpPr>
          <p:spPr bwMode="auto">
            <a:xfrm>
              <a:off x="3840" y="2807"/>
              <a:ext cx="24" cy="11"/>
            </a:xfrm>
            <a:custGeom>
              <a:avLst/>
              <a:gdLst>
                <a:gd name="T0" fmla="*/ 6 w 94"/>
                <a:gd name="T1" fmla="*/ 2 h 44"/>
                <a:gd name="T2" fmla="*/ 6 w 94"/>
                <a:gd name="T3" fmla="*/ 2 h 44"/>
                <a:gd name="T4" fmla="*/ 6 w 94"/>
                <a:gd name="T5" fmla="*/ 2 h 44"/>
                <a:gd name="T6" fmla="*/ 6 w 94"/>
                <a:gd name="T7" fmla="*/ 2 h 44"/>
                <a:gd name="T8" fmla="*/ 6 w 94"/>
                <a:gd name="T9" fmla="*/ 3 h 44"/>
                <a:gd name="T10" fmla="*/ 6 w 94"/>
                <a:gd name="T11" fmla="*/ 3 h 44"/>
                <a:gd name="T12" fmla="*/ 5 w 94"/>
                <a:gd name="T13" fmla="*/ 3 h 44"/>
                <a:gd name="T14" fmla="*/ 5 w 94"/>
                <a:gd name="T15" fmla="*/ 3 h 44"/>
                <a:gd name="T16" fmla="*/ 4 w 94"/>
                <a:gd name="T17" fmla="*/ 2 h 44"/>
                <a:gd name="T18" fmla="*/ 4 w 94"/>
                <a:gd name="T19" fmla="*/ 2 h 44"/>
                <a:gd name="T20" fmla="*/ 4 w 94"/>
                <a:gd name="T21" fmla="*/ 2 h 44"/>
                <a:gd name="T22" fmla="*/ 3 w 94"/>
                <a:gd name="T23" fmla="*/ 2 h 44"/>
                <a:gd name="T24" fmla="*/ 3 w 94"/>
                <a:gd name="T25" fmla="*/ 2 h 44"/>
                <a:gd name="T26" fmla="*/ 3 w 94"/>
                <a:gd name="T27" fmla="*/ 2 h 44"/>
                <a:gd name="T28" fmla="*/ 3 w 94"/>
                <a:gd name="T29" fmla="*/ 2 h 44"/>
                <a:gd name="T30" fmla="*/ 2 w 94"/>
                <a:gd name="T31" fmla="*/ 3 h 44"/>
                <a:gd name="T32" fmla="*/ 2 w 94"/>
                <a:gd name="T33" fmla="*/ 3 h 44"/>
                <a:gd name="T34" fmla="*/ 2 w 94"/>
                <a:gd name="T35" fmla="*/ 3 h 44"/>
                <a:gd name="T36" fmla="*/ 1 w 94"/>
                <a:gd name="T37" fmla="*/ 3 h 44"/>
                <a:gd name="T38" fmla="*/ 1 w 94"/>
                <a:gd name="T39" fmla="*/ 3 h 44"/>
                <a:gd name="T40" fmla="*/ 1 w 94"/>
                <a:gd name="T41" fmla="*/ 2 h 44"/>
                <a:gd name="T42" fmla="*/ 0 w 94"/>
                <a:gd name="T43" fmla="*/ 2 h 44"/>
                <a:gd name="T44" fmla="*/ 0 w 94"/>
                <a:gd name="T45" fmla="*/ 2 h 44"/>
                <a:gd name="T46" fmla="*/ 0 w 94"/>
                <a:gd name="T47" fmla="*/ 1 h 44"/>
                <a:gd name="T48" fmla="*/ 0 w 94"/>
                <a:gd name="T49" fmla="*/ 1 h 44"/>
                <a:gd name="T50" fmla="*/ 0 w 94"/>
                <a:gd name="T51" fmla="*/ 1 h 44"/>
                <a:gd name="T52" fmla="*/ 1 w 94"/>
                <a:gd name="T53" fmla="*/ 1 h 44"/>
                <a:gd name="T54" fmla="*/ 1 w 94"/>
                <a:gd name="T55" fmla="*/ 0 h 44"/>
                <a:gd name="T56" fmla="*/ 1 w 94"/>
                <a:gd name="T57" fmla="*/ 0 h 44"/>
                <a:gd name="T58" fmla="*/ 2 w 94"/>
                <a:gd name="T59" fmla="*/ 0 h 44"/>
                <a:gd name="T60" fmla="*/ 2 w 94"/>
                <a:gd name="T61" fmla="*/ 0 h 44"/>
                <a:gd name="T62" fmla="*/ 3 w 94"/>
                <a:gd name="T63" fmla="*/ 0 h 44"/>
                <a:gd name="T64" fmla="*/ 4 w 94"/>
                <a:gd name="T65" fmla="*/ 1 h 44"/>
                <a:gd name="T66" fmla="*/ 4 w 94"/>
                <a:gd name="T67" fmla="*/ 1 h 44"/>
                <a:gd name="T68" fmla="*/ 5 w 94"/>
                <a:gd name="T69" fmla="*/ 1 h 44"/>
                <a:gd name="T70" fmla="*/ 5 w 94"/>
                <a:gd name="T71" fmla="*/ 1 h 44"/>
                <a:gd name="T72" fmla="*/ 6 w 94"/>
                <a:gd name="T73" fmla="*/ 2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44"/>
                <a:gd name="T113" fmla="*/ 94 w 94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44">
                  <a:moveTo>
                    <a:pt x="87" y="28"/>
                  </a:moveTo>
                  <a:lnTo>
                    <a:pt x="89" y="30"/>
                  </a:lnTo>
                  <a:lnTo>
                    <a:pt x="91" y="33"/>
                  </a:lnTo>
                  <a:lnTo>
                    <a:pt x="92" y="36"/>
                  </a:lnTo>
                  <a:lnTo>
                    <a:pt x="94" y="39"/>
                  </a:lnTo>
                  <a:lnTo>
                    <a:pt x="87" y="40"/>
                  </a:lnTo>
                  <a:lnTo>
                    <a:pt x="80" y="39"/>
                  </a:lnTo>
                  <a:lnTo>
                    <a:pt x="74" y="38"/>
                  </a:lnTo>
                  <a:lnTo>
                    <a:pt x="68" y="36"/>
                  </a:lnTo>
                  <a:lnTo>
                    <a:pt x="62" y="34"/>
                  </a:lnTo>
                  <a:lnTo>
                    <a:pt x="55" y="31"/>
                  </a:lnTo>
                  <a:lnTo>
                    <a:pt x="49" y="29"/>
                  </a:lnTo>
                  <a:lnTo>
                    <a:pt x="43" y="27"/>
                  </a:lnTo>
                  <a:lnTo>
                    <a:pt x="40" y="31"/>
                  </a:lnTo>
                  <a:lnTo>
                    <a:pt x="38" y="35"/>
                  </a:lnTo>
                  <a:lnTo>
                    <a:pt x="36" y="40"/>
                  </a:lnTo>
                  <a:lnTo>
                    <a:pt x="33" y="43"/>
                  </a:lnTo>
                  <a:lnTo>
                    <a:pt x="26" y="44"/>
                  </a:lnTo>
                  <a:lnTo>
                    <a:pt x="19" y="43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8"/>
                  </a:lnTo>
                  <a:lnTo>
                    <a:pt x="62" y="11"/>
                  </a:lnTo>
                  <a:lnTo>
                    <a:pt x="71" y="15"/>
                  </a:lnTo>
                  <a:lnTo>
                    <a:pt x="79" y="21"/>
                  </a:lnTo>
                  <a:lnTo>
                    <a:pt x="8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8" name="Freeform 24"/>
            <p:cNvSpPr>
              <a:spLocks/>
            </p:cNvSpPr>
            <p:nvPr/>
          </p:nvSpPr>
          <p:spPr bwMode="auto">
            <a:xfrm>
              <a:off x="3897" y="2846"/>
              <a:ext cx="16" cy="12"/>
            </a:xfrm>
            <a:custGeom>
              <a:avLst/>
              <a:gdLst>
                <a:gd name="T0" fmla="*/ 4 w 62"/>
                <a:gd name="T1" fmla="*/ 0 h 49"/>
                <a:gd name="T2" fmla="*/ 4 w 62"/>
                <a:gd name="T3" fmla="*/ 1 h 49"/>
                <a:gd name="T4" fmla="*/ 4 w 62"/>
                <a:gd name="T5" fmla="*/ 2 h 49"/>
                <a:gd name="T6" fmla="*/ 3 w 62"/>
                <a:gd name="T7" fmla="*/ 2 h 49"/>
                <a:gd name="T8" fmla="*/ 3 w 62"/>
                <a:gd name="T9" fmla="*/ 2 h 49"/>
                <a:gd name="T10" fmla="*/ 3 w 62"/>
                <a:gd name="T11" fmla="*/ 3 h 49"/>
                <a:gd name="T12" fmla="*/ 2 w 62"/>
                <a:gd name="T13" fmla="*/ 3 h 49"/>
                <a:gd name="T14" fmla="*/ 2 w 62"/>
                <a:gd name="T15" fmla="*/ 3 h 49"/>
                <a:gd name="T16" fmla="*/ 1 w 62"/>
                <a:gd name="T17" fmla="*/ 3 h 49"/>
                <a:gd name="T18" fmla="*/ 1 w 62"/>
                <a:gd name="T19" fmla="*/ 3 h 49"/>
                <a:gd name="T20" fmla="*/ 1 w 62"/>
                <a:gd name="T21" fmla="*/ 2 h 49"/>
                <a:gd name="T22" fmla="*/ 0 w 62"/>
                <a:gd name="T23" fmla="*/ 2 h 49"/>
                <a:gd name="T24" fmla="*/ 0 w 62"/>
                <a:gd name="T25" fmla="*/ 2 h 49"/>
                <a:gd name="T26" fmla="*/ 0 w 62"/>
                <a:gd name="T27" fmla="*/ 1 h 49"/>
                <a:gd name="T28" fmla="*/ 1 w 62"/>
                <a:gd name="T29" fmla="*/ 1 h 49"/>
                <a:gd name="T30" fmla="*/ 1 w 62"/>
                <a:gd name="T31" fmla="*/ 1 h 49"/>
                <a:gd name="T32" fmla="*/ 1 w 62"/>
                <a:gd name="T33" fmla="*/ 1 h 49"/>
                <a:gd name="T34" fmla="*/ 1 w 62"/>
                <a:gd name="T35" fmla="*/ 2 h 49"/>
                <a:gd name="T36" fmla="*/ 2 w 62"/>
                <a:gd name="T37" fmla="*/ 2 h 49"/>
                <a:gd name="T38" fmla="*/ 2 w 62"/>
                <a:gd name="T39" fmla="*/ 2 h 49"/>
                <a:gd name="T40" fmla="*/ 3 w 62"/>
                <a:gd name="T41" fmla="*/ 1 h 49"/>
                <a:gd name="T42" fmla="*/ 3 w 62"/>
                <a:gd name="T43" fmla="*/ 1 h 49"/>
                <a:gd name="T44" fmla="*/ 3 w 62"/>
                <a:gd name="T45" fmla="*/ 1 h 49"/>
                <a:gd name="T46" fmla="*/ 3 w 62"/>
                <a:gd name="T47" fmla="*/ 1 h 49"/>
                <a:gd name="T48" fmla="*/ 2 w 62"/>
                <a:gd name="T49" fmla="*/ 0 h 49"/>
                <a:gd name="T50" fmla="*/ 2 w 62"/>
                <a:gd name="T51" fmla="*/ 0 h 49"/>
                <a:gd name="T52" fmla="*/ 2 w 62"/>
                <a:gd name="T53" fmla="*/ 0 h 49"/>
                <a:gd name="T54" fmla="*/ 2 w 62"/>
                <a:gd name="T55" fmla="*/ 0 h 49"/>
                <a:gd name="T56" fmla="*/ 2 w 62"/>
                <a:gd name="T57" fmla="*/ 0 h 49"/>
                <a:gd name="T58" fmla="*/ 3 w 62"/>
                <a:gd name="T59" fmla="*/ 0 h 49"/>
                <a:gd name="T60" fmla="*/ 3 w 62"/>
                <a:gd name="T61" fmla="*/ 0 h 49"/>
                <a:gd name="T62" fmla="*/ 4 w 62"/>
                <a:gd name="T63" fmla="*/ 0 h 49"/>
                <a:gd name="T64" fmla="*/ 4 w 62"/>
                <a:gd name="T65" fmla="*/ 0 h 49"/>
                <a:gd name="T66" fmla="*/ 4 w 62"/>
                <a:gd name="T67" fmla="*/ 0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49"/>
                <a:gd name="T104" fmla="*/ 62 w 62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49">
                  <a:moveTo>
                    <a:pt x="62" y="8"/>
                  </a:moveTo>
                  <a:lnTo>
                    <a:pt x="62" y="18"/>
                  </a:lnTo>
                  <a:lnTo>
                    <a:pt x="58" y="27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49"/>
                  </a:lnTo>
                  <a:lnTo>
                    <a:pt x="17" y="46"/>
                  </a:lnTo>
                  <a:lnTo>
                    <a:pt x="12" y="43"/>
                  </a:lnTo>
                  <a:lnTo>
                    <a:pt x="7" y="40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5" y="26"/>
                  </a:lnTo>
                  <a:lnTo>
                    <a:pt x="19" y="28"/>
                  </a:lnTo>
                  <a:lnTo>
                    <a:pt x="27" y="29"/>
                  </a:lnTo>
                  <a:lnTo>
                    <a:pt x="35" y="28"/>
                  </a:lnTo>
                  <a:lnTo>
                    <a:pt x="42" y="25"/>
                  </a:lnTo>
                  <a:lnTo>
                    <a:pt x="47" y="19"/>
                  </a:lnTo>
                  <a:lnTo>
                    <a:pt x="44" y="13"/>
                  </a:lnTo>
                  <a:lnTo>
                    <a:pt x="39" y="11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19" name="Freeform 25"/>
            <p:cNvSpPr>
              <a:spLocks/>
            </p:cNvSpPr>
            <p:nvPr/>
          </p:nvSpPr>
          <p:spPr bwMode="auto">
            <a:xfrm>
              <a:off x="3788" y="2855"/>
              <a:ext cx="30" cy="10"/>
            </a:xfrm>
            <a:custGeom>
              <a:avLst/>
              <a:gdLst>
                <a:gd name="T0" fmla="*/ 4 w 122"/>
                <a:gd name="T1" fmla="*/ 1 h 38"/>
                <a:gd name="T2" fmla="*/ 4 w 122"/>
                <a:gd name="T3" fmla="*/ 1 h 38"/>
                <a:gd name="T4" fmla="*/ 5 w 122"/>
                <a:gd name="T5" fmla="*/ 1 h 38"/>
                <a:gd name="T6" fmla="*/ 5 w 122"/>
                <a:gd name="T7" fmla="*/ 1 h 38"/>
                <a:gd name="T8" fmla="*/ 6 w 122"/>
                <a:gd name="T9" fmla="*/ 1 h 38"/>
                <a:gd name="T10" fmla="*/ 6 w 122"/>
                <a:gd name="T11" fmla="*/ 1 h 38"/>
                <a:gd name="T12" fmla="*/ 7 w 122"/>
                <a:gd name="T13" fmla="*/ 1 h 38"/>
                <a:gd name="T14" fmla="*/ 7 w 122"/>
                <a:gd name="T15" fmla="*/ 1 h 38"/>
                <a:gd name="T16" fmla="*/ 7 w 122"/>
                <a:gd name="T17" fmla="*/ 1 h 38"/>
                <a:gd name="T18" fmla="*/ 7 w 122"/>
                <a:gd name="T19" fmla="*/ 1 h 38"/>
                <a:gd name="T20" fmla="*/ 7 w 122"/>
                <a:gd name="T21" fmla="*/ 2 h 38"/>
                <a:gd name="T22" fmla="*/ 7 w 122"/>
                <a:gd name="T23" fmla="*/ 2 h 38"/>
                <a:gd name="T24" fmla="*/ 6 w 122"/>
                <a:gd name="T25" fmla="*/ 2 h 38"/>
                <a:gd name="T26" fmla="*/ 6 w 122"/>
                <a:gd name="T27" fmla="*/ 2 h 38"/>
                <a:gd name="T28" fmla="*/ 6 w 122"/>
                <a:gd name="T29" fmla="*/ 2 h 38"/>
                <a:gd name="T30" fmla="*/ 5 w 122"/>
                <a:gd name="T31" fmla="*/ 3 h 38"/>
                <a:gd name="T32" fmla="*/ 5 w 122"/>
                <a:gd name="T33" fmla="*/ 3 h 38"/>
                <a:gd name="T34" fmla="*/ 5 w 122"/>
                <a:gd name="T35" fmla="*/ 3 h 38"/>
                <a:gd name="T36" fmla="*/ 4 w 122"/>
                <a:gd name="T37" fmla="*/ 3 h 38"/>
                <a:gd name="T38" fmla="*/ 3 w 122"/>
                <a:gd name="T39" fmla="*/ 3 h 38"/>
                <a:gd name="T40" fmla="*/ 3 w 122"/>
                <a:gd name="T41" fmla="*/ 2 h 38"/>
                <a:gd name="T42" fmla="*/ 2 w 122"/>
                <a:gd name="T43" fmla="*/ 2 h 38"/>
                <a:gd name="T44" fmla="*/ 2 w 122"/>
                <a:gd name="T45" fmla="*/ 2 h 38"/>
                <a:gd name="T46" fmla="*/ 1 w 122"/>
                <a:gd name="T47" fmla="*/ 2 h 38"/>
                <a:gd name="T48" fmla="*/ 1 w 122"/>
                <a:gd name="T49" fmla="*/ 2 h 38"/>
                <a:gd name="T50" fmla="*/ 1 w 122"/>
                <a:gd name="T51" fmla="*/ 1 h 38"/>
                <a:gd name="T52" fmla="*/ 0 w 122"/>
                <a:gd name="T53" fmla="*/ 1 h 38"/>
                <a:gd name="T54" fmla="*/ 0 w 122"/>
                <a:gd name="T55" fmla="*/ 1 h 38"/>
                <a:gd name="T56" fmla="*/ 0 w 122"/>
                <a:gd name="T57" fmla="*/ 0 h 38"/>
                <a:gd name="T58" fmla="*/ 0 w 122"/>
                <a:gd name="T59" fmla="*/ 0 h 38"/>
                <a:gd name="T60" fmla="*/ 1 w 122"/>
                <a:gd name="T61" fmla="*/ 0 h 38"/>
                <a:gd name="T62" fmla="*/ 1 w 122"/>
                <a:gd name="T63" fmla="*/ 1 h 38"/>
                <a:gd name="T64" fmla="*/ 2 w 122"/>
                <a:gd name="T65" fmla="*/ 1 h 38"/>
                <a:gd name="T66" fmla="*/ 2 w 122"/>
                <a:gd name="T67" fmla="*/ 1 h 38"/>
                <a:gd name="T68" fmla="*/ 3 w 122"/>
                <a:gd name="T69" fmla="*/ 1 h 38"/>
                <a:gd name="T70" fmla="*/ 4 w 122"/>
                <a:gd name="T71" fmla="*/ 1 h 38"/>
                <a:gd name="T72" fmla="*/ 4 w 122"/>
                <a:gd name="T73" fmla="*/ 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38"/>
                <a:gd name="T113" fmla="*/ 122 w 12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38">
                  <a:moveTo>
                    <a:pt x="68" y="17"/>
                  </a:moveTo>
                  <a:lnTo>
                    <a:pt x="75" y="17"/>
                  </a:lnTo>
                  <a:lnTo>
                    <a:pt x="82" y="17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9" y="18"/>
                  </a:lnTo>
                  <a:lnTo>
                    <a:pt x="116" y="17"/>
                  </a:lnTo>
                  <a:lnTo>
                    <a:pt x="122" y="15"/>
                  </a:lnTo>
                  <a:lnTo>
                    <a:pt x="119" y="19"/>
                  </a:lnTo>
                  <a:lnTo>
                    <a:pt x="116" y="23"/>
                  </a:lnTo>
                  <a:lnTo>
                    <a:pt x="111" y="26"/>
                  </a:lnTo>
                  <a:lnTo>
                    <a:pt x="107" y="29"/>
                  </a:lnTo>
                  <a:lnTo>
                    <a:pt x="101" y="32"/>
                  </a:lnTo>
                  <a:lnTo>
                    <a:pt x="96" y="35"/>
                  </a:lnTo>
                  <a:lnTo>
                    <a:pt x="90" y="37"/>
                  </a:lnTo>
                  <a:lnTo>
                    <a:pt x="85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49" y="36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9" y="1"/>
                  </a:lnTo>
                  <a:lnTo>
                    <a:pt x="17" y="4"/>
                  </a:lnTo>
                  <a:lnTo>
                    <a:pt x="26" y="7"/>
                  </a:lnTo>
                  <a:lnTo>
                    <a:pt x="34" y="10"/>
                  </a:lnTo>
                  <a:lnTo>
                    <a:pt x="42" y="13"/>
                  </a:lnTo>
                  <a:lnTo>
                    <a:pt x="50" y="15"/>
                  </a:lnTo>
                  <a:lnTo>
                    <a:pt x="59" y="17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0" name="Freeform 26"/>
            <p:cNvSpPr>
              <a:spLocks/>
            </p:cNvSpPr>
            <p:nvPr/>
          </p:nvSpPr>
          <p:spPr bwMode="auto">
            <a:xfrm>
              <a:off x="3705" y="2818"/>
              <a:ext cx="4" cy="5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1 w 17"/>
                <a:gd name="T21" fmla="*/ 0 h 22"/>
                <a:gd name="T22" fmla="*/ 1 w 17"/>
                <a:gd name="T23" fmla="*/ 0 h 22"/>
                <a:gd name="T24" fmla="*/ 1 w 17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2"/>
                <a:gd name="T41" fmla="*/ 17 w 1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2">
                  <a:moveTo>
                    <a:pt x="17" y="3"/>
                  </a:moveTo>
                  <a:lnTo>
                    <a:pt x="16" y="10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1" name="Freeform 27"/>
            <p:cNvSpPr>
              <a:spLocks/>
            </p:cNvSpPr>
            <p:nvPr/>
          </p:nvSpPr>
          <p:spPr bwMode="auto">
            <a:xfrm>
              <a:off x="3625" y="2821"/>
              <a:ext cx="6" cy="6"/>
            </a:xfrm>
            <a:custGeom>
              <a:avLst/>
              <a:gdLst>
                <a:gd name="T0" fmla="*/ 2 w 21"/>
                <a:gd name="T1" fmla="*/ 1 h 24"/>
                <a:gd name="T2" fmla="*/ 2 w 21"/>
                <a:gd name="T3" fmla="*/ 1 h 24"/>
                <a:gd name="T4" fmla="*/ 1 w 21"/>
                <a:gd name="T5" fmla="*/ 1 h 24"/>
                <a:gd name="T6" fmla="*/ 1 w 21"/>
                <a:gd name="T7" fmla="*/ 1 h 24"/>
                <a:gd name="T8" fmla="*/ 1 w 21"/>
                <a:gd name="T9" fmla="*/ 2 h 24"/>
                <a:gd name="T10" fmla="*/ 1 w 21"/>
                <a:gd name="T11" fmla="*/ 2 h 24"/>
                <a:gd name="T12" fmla="*/ 1 w 21"/>
                <a:gd name="T13" fmla="*/ 2 h 24"/>
                <a:gd name="T14" fmla="*/ 0 w 21"/>
                <a:gd name="T15" fmla="*/ 1 h 24"/>
                <a:gd name="T16" fmla="*/ 0 w 21"/>
                <a:gd name="T17" fmla="*/ 1 h 24"/>
                <a:gd name="T18" fmla="*/ 0 w 21"/>
                <a:gd name="T19" fmla="*/ 1 h 24"/>
                <a:gd name="T20" fmla="*/ 0 w 21"/>
                <a:gd name="T21" fmla="*/ 1 h 24"/>
                <a:gd name="T22" fmla="*/ 1 w 21"/>
                <a:gd name="T23" fmla="*/ 0 h 24"/>
                <a:gd name="T24" fmla="*/ 1 w 21"/>
                <a:gd name="T25" fmla="*/ 0 h 24"/>
                <a:gd name="T26" fmla="*/ 1 w 21"/>
                <a:gd name="T27" fmla="*/ 0 h 24"/>
                <a:gd name="T28" fmla="*/ 1 w 21"/>
                <a:gd name="T29" fmla="*/ 0 h 24"/>
                <a:gd name="T30" fmla="*/ 2 w 21"/>
                <a:gd name="T31" fmla="*/ 1 h 24"/>
                <a:gd name="T32" fmla="*/ 2 w 21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4"/>
                <a:gd name="T53" fmla="*/ 21 w 21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4">
                  <a:moveTo>
                    <a:pt x="21" y="13"/>
                  </a:moveTo>
                  <a:lnTo>
                    <a:pt x="21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2" name="Freeform 28"/>
            <p:cNvSpPr>
              <a:spLocks/>
            </p:cNvSpPr>
            <p:nvPr/>
          </p:nvSpPr>
          <p:spPr bwMode="auto">
            <a:xfrm>
              <a:off x="3698" y="2855"/>
              <a:ext cx="8" cy="4"/>
            </a:xfrm>
            <a:custGeom>
              <a:avLst/>
              <a:gdLst>
                <a:gd name="T0" fmla="*/ 2 w 35"/>
                <a:gd name="T1" fmla="*/ 0 h 16"/>
                <a:gd name="T2" fmla="*/ 2 w 35"/>
                <a:gd name="T3" fmla="*/ 1 h 16"/>
                <a:gd name="T4" fmla="*/ 2 w 35"/>
                <a:gd name="T5" fmla="*/ 1 h 16"/>
                <a:gd name="T6" fmla="*/ 1 w 35"/>
                <a:gd name="T7" fmla="*/ 1 h 16"/>
                <a:gd name="T8" fmla="*/ 1 w 35"/>
                <a:gd name="T9" fmla="*/ 1 h 16"/>
                <a:gd name="T10" fmla="*/ 1 w 35"/>
                <a:gd name="T11" fmla="*/ 1 h 16"/>
                <a:gd name="T12" fmla="*/ 1 w 35"/>
                <a:gd name="T13" fmla="*/ 1 h 16"/>
                <a:gd name="T14" fmla="*/ 0 w 35"/>
                <a:gd name="T15" fmla="*/ 1 h 16"/>
                <a:gd name="T16" fmla="*/ 0 w 35"/>
                <a:gd name="T17" fmla="*/ 1 h 16"/>
                <a:gd name="T18" fmla="*/ 0 w 35"/>
                <a:gd name="T19" fmla="*/ 1 h 16"/>
                <a:gd name="T20" fmla="*/ 0 w 35"/>
                <a:gd name="T21" fmla="*/ 1 h 16"/>
                <a:gd name="T22" fmla="*/ 0 w 35"/>
                <a:gd name="T23" fmla="*/ 0 h 16"/>
                <a:gd name="T24" fmla="*/ 1 w 35"/>
                <a:gd name="T25" fmla="*/ 0 h 16"/>
                <a:gd name="T26" fmla="*/ 1 w 35"/>
                <a:gd name="T27" fmla="*/ 0 h 16"/>
                <a:gd name="T28" fmla="*/ 1 w 35"/>
                <a:gd name="T29" fmla="*/ 0 h 16"/>
                <a:gd name="T30" fmla="*/ 1 w 35"/>
                <a:gd name="T31" fmla="*/ 0 h 16"/>
                <a:gd name="T32" fmla="*/ 2 w 35"/>
                <a:gd name="T33" fmla="*/ 0 h 16"/>
                <a:gd name="T34" fmla="*/ 2 w 35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6"/>
                <a:gd name="T56" fmla="*/ 35 w 35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6">
                  <a:moveTo>
                    <a:pt x="33" y="5"/>
                  </a:moveTo>
                  <a:lnTo>
                    <a:pt x="35" y="14"/>
                  </a:lnTo>
                  <a:lnTo>
                    <a:pt x="31" y="15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5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3" name="Freeform 29"/>
            <p:cNvSpPr>
              <a:spLocks/>
            </p:cNvSpPr>
            <p:nvPr/>
          </p:nvSpPr>
          <p:spPr bwMode="auto">
            <a:xfrm>
              <a:off x="3635" y="2860"/>
              <a:ext cx="8" cy="4"/>
            </a:xfrm>
            <a:custGeom>
              <a:avLst/>
              <a:gdLst>
                <a:gd name="T0" fmla="*/ 2 w 30"/>
                <a:gd name="T1" fmla="*/ 0 h 15"/>
                <a:gd name="T2" fmla="*/ 2 w 30"/>
                <a:gd name="T3" fmla="*/ 1 h 15"/>
                <a:gd name="T4" fmla="*/ 2 w 30"/>
                <a:gd name="T5" fmla="*/ 1 h 15"/>
                <a:gd name="T6" fmla="*/ 2 w 30"/>
                <a:gd name="T7" fmla="*/ 1 h 15"/>
                <a:gd name="T8" fmla="*/ 1 w 30"/>
                <a:gd name="T9" fmla="*/ 1 h 15"/>
                <a:gd name="T10" fmla="*/ 1 w 30"/>
                <a:gd name="T11" fmla="*/ 1 h 15"/>
                <a:gd name="T12" fmla="*/ 1 w 30"/>
                <a:gd name="T13" fmla="*/ 1 h 15"/>
                <a:gd name="T14" fmla="*/ 0 w 30"/>
                <a:gd name="T15" fmla="*/ 1 h 15"/>
                <a:gd name="T16" fmla="*/ 0 w 30"/>
                <a:gd name="T17" fmla="*/ 1 h 15"/>
                <a:gd name="T18" fmla="*/ 0 w 30"/>
                <a:gd name="T19" fmla="*/ 1 h 15"/>
                <a:gd name="T20" fmla="*/ 0 w 30"/>
                <a:gd name="T21" fmla="*/ 0 h 15"/>
                <a:gd name="T22" fmla="*/ 1 w 30"/>
                <a:gd name="T23" fmla="*/ 0 h 15"/>
                <a:gd name="T24" fmla="*/ 1 w 30"/>
                <a:gd name="T25" fmla="*/ 0 h 15"/>
                <a:gd name="T26" fmla="*/ 1 w 30"/>
                <a:gd name="T27" fmla="*/ 0 h 15"/>
                <a:gd name="T28" fmla="*/ 2 w 30"/>
                <a:gd name="T29" fmla="*/ 0 h 15"/>
                <a:gd name="T30" fmla="*/ 2 w 30"/>
                <a:gd name="T31" fmla="*/ 0 h 15"/>
                <a:gd name="T32" fmla="*/ 2 w 3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5"/>
                <a:gd name="T53" fmla="*/ 30 w 3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5">
                  <a:moveTo>
                    <a:pt x="30" y="5"/>
                  </a:moveTo>
                  <a:lnTo>
                    <a:pt x="28" y="8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7" y="14"/>
                  </a:lnTo>
                  <a:lnTo>
                    <a:pt x="13" y="15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4" name="Freeform 30"/>
            <p:cNvSpPr>
              <a:spLocks/>
            </p:cNvSpPr>
            <p:nvPr/>
          </p:nvSpPr>
          <p:spPr bwMode="auto">
            <a:xfrm>
              <a:off x="3843" y="2878"/>
              <a:ext cx="48" cy="25"/>
            </a:xfrm>
            <a:custGeom>
              <a:avLst/>
              <a:gdLst>
                <a:gd name="T0" fmla="*/ 11 w 193"/>
                <a:gd name="T1" fmla="*/ 0 h 102"/>
                <a:gd name="T2" fmla="*/ 11 w 193"/>
                <a:gd name="T3" fmla="*/ 0 h 102"/>
                <a:gd name="T4" fmla="*/ 11 w 193"/>
                <a:gd name="T5" fmla="*/ 1 h 102"/>
                <a:gd name="T6" fmla="*/ 12 w 193"/>
                <a:gd name="T7" fmla="*/ 1 h 102"/>
                <a:gd name="T8" fmla="*/ 12 w 193"/>
                <a:gd name="T9" fmla="*/ 1 h 102"/>
                <a:gd name="T10" fmla="*/ 11 w 193"/>
                <a:gd name="T11" fmla="*/ 2 h 102"/>
                <a:gd name="T12" fmla="*/ 10 w 193"/>
                <a:gd name="T13" fmla="*/ 2 h 102"/>
                <a:gd name="T14" fmla="*/ 9 w 193"/>
                <a:gd name="T15" fmla="*/ 2 h 102"/>
                <a:gd name="T16" fmla="*/ 7 w 193"/>
                <a:gd name="T17" fmla="*/ 2 h 102"/>
                <a:gd name="T18" fmla="*/ 6 w 193"/>
                <a:gd name="T19" fmla="*/ 3 h 102"/>
                <a:gd name="T20" fmla="*/ 5 w 193"/>
                <a:gd name="T21" fmla="*/ 3 h 102"/>
                <a:gd name="T22" fmla="*/ 4 w 193"/>
                <a:gd name="T23" fmla="*/ 3 h 102"/>
                <a:gd name="T24" fmla="*/ 3 w 193"/>
                <a:gd name="T25" fmla="*/ 4 h 102"/>
                <a:gd name="T26" fmla="*/ 3 w 193"/>
                <a:gd name="T27" fmla="*/ 4 h 102"/>
                <a:gd name="T28" fmla="*/ 2 w 193"/>
                <a:gd name="T29" fmla="*/ 5 h 102"/>
                <a:gd name="T30" fmla="*/ 2 w 193"/>
                <a:gd name="T31" fmla="*/ 5 h 102"/>
                <a:gd name="T32" fmla="*/ 2 w 193"/>
                <a:gd name="T33" fmla="*/ 5 h 102"/>
                <a:gd name="T34" fmla="*/ 1 w 193"/>
                <a:gd name="T35" fmla="*/ 5 h 102"/>
                <a:gd name="T36" fmla="*/ 1 w 193"/>
                <a:gd name="T37" fmla="*/ 6 h 102"/>
                <a:gd name="T38" fmla="*/ 0 w 193"/>
                <a:gd name="T39" fmla="*/ 6 h 102"/>
                <a:gd name="T40" fmla="*/ 0 w 193"/>
                <a:gd name="T41" fmla="*/ 6 h 102"/>
                <a:gd name="T42" fmla="*/ 0 w 193"/>
                <a:gd name="T43" fmla="*/ 5 h 102"/>
                <a:gd name="T44" fmla="*/ 0 w 193"/>
                <a:gd name="T45" fmla="*/ 5 h 102"/>
                <a:gd name="T46" fmla="*/ 0 w 193"/>
                <a:gd name="T47" fmla="*/ 4 h 102"/>
                <a:gd name="T48" fmla="*/ 1 w 193"/>
                <a:gd name="T49" fmla="*/ 3 h 102"/>
                <a:gd name="T50" fmla="*/ 1 w 193"/>
                <a:gd name="T51" fmla="*/ 3 h 102"/>
                <a:gd name="T52" fmla="*/ 1 w 193"/>
                <a:gd name="T53" fmla="*/ 3 h 102"/>
                <a:gd name="T54" fmla="*/ 2 w 193"/>
                <a:gd name="T55" fmla="*/ 3 h 102"/>
                <a:gd name="T56" fmla="*/ 2 w 193"/>
                <a:gd name="T57" fmla="*/ 2 h 102"/>
                <a:gd name="T58" fmla="*/ 2 w 193"/>
                <a:gd name="T59" fmla="*/ 2 h 102"/>
                <a:gd name="T60" fmla="*/ 2 w 193"/>
                <a:gd name="T61" fmla="*/ 2 h 102"/>
                <a:gd name="T62" fmla="*/ 3 w 193"/>
                <a:gd name="T63" fmla="*/ 2 h 102"/>
                <a:gd name="T64" fmla="*/ 3 w 193"/>
                <a:gd name="T65" fmla="*/ 2 h 102"/>
                <a:gd name="T66" fmla="*/ 4 w 193"/>
                <a:gd name="T67" fmla="*/ 1 h 102"/>
                <a:gd name="T68" fmla="*/ 5 w 193"/>
                <a:gd name="T69" fmla="*/ 1 h 102"/>
                <a:gd name="T70" fmla="*/ 5 w 193"/>
                <a:gd name="T71" fmla="*/ 1 h 102"/>
                <a:gd name="T72" fmla="*/ 6 w 193"/>
                <a:gd name="T73" fmla="*/ 1 h 102"/>
                <a:gd name="T74" fmla="*/ 7 w 193"/>
                <a:gd name="T75" fmla="*/ 2 h 102"/>
                <a:gd name="T76" fmla="*/ 8 w 193"/>
                <a:gd name="T77" fmla="*/ 1 h 102"/>
                <a:gd name="T78" fmla="*/ 8 w 193"/>
                <a:gd name="T79" fmla="*/ 1 h 102"/>
                <a:gd name="T80" fmla="*/ 9 w 193"/>
                <a:gd name="T81" fmla="*/ 1 h 102"/>
                <a:gd name="T82" fmla="*/ 10 w 193"/>
                <a:gd name="T83" fmla="*/ 1 h 102"/>
                <a:gd name="T84" fmla="*/ 10 w 193"/>
                <a:gd name="T85" fmla="*/ 0 h 102"/>
                <a:gd name="T86" fmla="*/ 10 w 193"/>
                <a:gd name="T87" fmla="*/ 0 h 102"/>
                <a:gd name="T88" fmla="*/ 11 w 19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3"/>
                <a:gd name="T136" fmla="*/ 0 h 102"/>
                <a:gd name="T137" fmla="*/ 193 w 19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3" h="102">
                  <a:moveTo>
                    <a:pt x="176" y="0"/>
                  </a:moveTo>
                  <a:lnTo>
                    <a:pt x="180" y="6"/>
                  </a:lnTo>
                  <a:lnTo>
                    <a:pt x="184" y="13"/>
                  </a:lnTo>
                  <a:lnTo>
                    <a:pt x="188" y="19"/>
                  </a:lnTo>
                  <a:lnTo>
                    <a:pt x="193" y="24"/>
                  </a:lnTo>
                  <a:lnTo>
                    <a:pt x="176" y="30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21" y="42"/>
                  </a:lnTo>
                  <a:lnTo>
                    <a:pt x="103" y="47"/>
                  </a:lnTo>
                  <a:lnTo>
                    <a:pt x="86" y="52"/>
                  </a:lnTo>
                  <a:lnTo>
                    <a:pt x="69" y="59"/>
                  </a:lnTo>
                  <a:lnTo>
                    <a:pt x="53" y="68"/>
                  </a:lnTo>
                  <a:lnTo>
                    <a:pt x="47" y="72"/>
                  </a:lnTo>
                  <a:lnTo>
                    <a:pt x="41" y="76"/>
                  </a:lnTo>
                  <a:lnTo>
                    <a:pt x="35" y="80"/>
                  </a:lnTo>
                  <a:lnTo>
                    <a:pt x="29" y="84"/>
                  </a:lnTo>
                  <a:lnTo>
                    <a:pt x="22" y="90"/>
                  </a:lnTo>
                  <a:lnTo>
                    <a:pt x="16" y="94"/>
                  </a:lnTo>
                  <a:lnTo>
                    <a:pt x="10" y="98"/>
                  </a:lnTo>
                  <a:lnTo>
                    <a:pt x="4" y="102"/>
                  </a:lnTo>
                  <a:lnTo>
                    <a:pt x="3" y="90"/>
                  </a:lnTo>
                  <a:lnTo>
                    <a:pt x="0" y="76"/>
                  </a:lnTo>
                  <a:lnTo>
                    <a:pt x="2" y="65"/>
                  </a:lnTo>
                  <a:lnTo>
                    <a:pt x="14" y="59"/>
                  </a:lnTo>
                  <a:lnTo>
                    <a:pt x="18" y="55"/>
                  </a:lnTo>
                  <a:lnTo>
                    <a:pt x="23" y="50"/>
                  </a:lnTo>
                  <a:lnTo>
                    <a:pt x="27" y="45"/>
                  </a:lnTo>
                  <a:lnTo>
                    <a:pt x="32" y="40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7" y="29"/>
                  </a:lnTo>
                  <a:lnTo>
                    <a:pt x="52" y="27"/>
                  </a:lnTo>
                  <a:lnTo>
                    <a:pt x="64" y="25"/>
                  </a:lnTo>
                  <a:lnTo>
                    <a:pt x="76" y="24"/>
                  </a:lnTo>
                  <a:lnTo>
                    <a:pt x="89" y="25"/>
                  </a:lnTo>
                  <a:lnTo>
                    <a:pt x="101" y="26"/>
                  </a:lnTo>
                  <a:lnTo>
                    <a:pt x="113" y="27"/>
                  </a:lnTo>
                  <a:lnTo>
                    <a:pt x="125" y="26"/>
                  </a:lnTo>
                  <a:lnTo>
                    <a:pt x="137" y="23"/>
                  </a:lnTo>
                  <a:lnTo>
                    <a:pt x="148" y="18"/>
                  </a:lnTo>
                  <a:lnTo>
                    <a:pt x="155" y="13"/>
                  </a:lnTo>
                  <a:lnTo>
                    <a:pt x="162" y="9"/>
                  </a:lnTo>
                  <a:lnTo>
                    <a:pt x="169" y="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5" name="Freeform 31"/>
            <p:cNvSpPr>
              <a:spLocks/>
            </p:cNvSpPr>
            <p:nvPr/>
          </p:nvSpPr>
          <p:spPr bwMode="auto">
            <a:xfrm>
              <a:off x="3705" y="2886"/>
              <a:ext cx="16" cy="8"/>
            </a:xfrm>
            <a:custGeom>
              <a:avLst/>
              <a:gdLst>
                <a:gd name="T0" fmla="*/ 4 w 66"/>
                <a:gd name="T1" fmla="*/ 1 h 30"/>
                <a:gd name="T2" fmla="*/ 4 w 66"/>
                <a:gd name="T3" fmla="*/ 2 h 30"/>
                <a:gd name="T4" fmla="*/ 3 w 66"/>
                <a:gd name="T5" fmla="*/ 2 h 30"/>
                <a:gd name="T6" fmla="*/ 3 w 66"/>
                <a:gd name="T7" fmla="*/ 2 h 30"/>
                <a:gd name="T8" fmla="*/ 2 w 66"/>
                <a:gd name="T9" fmla="*/ 2 h 30"/>
                <a:gd name="T10" fmla="*/ 2 w 66"/>
                <a:gd name="T11" fmla="*/ 2 h 30"/>
                <a:gd name="T12" fmla="*/ 2 w 66"/>
                <a:gd name="T13" fmla="*/ 2 h 30"/>
                <a:gd name="T14" fmla="*/ 1 w 66"/>
                <a:gd name="T15" fmla="*/ 2 h 30"/>
                <a:gd name="T16" fmla="*/ 1 w 66"/>
                <a:gd name="T17" fmla="*/ 2 h 30"/>
                <a:gd name="T18" fmla="*/ 1 w 66"/>
                <a:gd name="T19" fmla="*/ 2 h 30"/>
                <a:gd name="T20" fmla="*/ 0 w 66"/>
                <a:gd name="T21" fmla="*/ 1 h 30"/>
                <a:gd name="T22" fmla="*/ 0 w 66"/>
                <a:gd name="T23" fmla="*/ 1 h 30"/>
                <a:gd name="T24" fmla="*/ 0 w 66"/>
                <a:gd name="T25" fmla="*/ 0 h 30"/>
                <a:gd name="T26" fmla="*/ 0 w 66"/>
                <a:gd name="T27" fmla="*/ 0 h 30"/>
                <a:gd name="T28" fmla="*/ 1 w 66"/>
                <a:gd name="T29" fmla="*/ 0 h 30"/>
                <a:gd name="T30" fmla="*/ 1 w 66"/>
                <a:gd name="T31" fmla="*/ 0 h 30"/>
                <a:gd name="T32" fmla="*/ 2 w 66"/>
                <a:gd name="T33" fmla="*/ 0 h 30"/>
                <a:gd name="T34" fmla="*/ 2 w 66"/>
                <a:gd name="T35" fmla="*/ 1 h 30"/>
                <a:gd name="T36" fmla="*/ 3 w 66"/>
                <a:gd name="T37" fmla="*/ 1 h 30"/>
                <a:gd name="T38" fmla="*/ 3 w 66"/>
                <a:gd name="T39" fmla="*/ 1 h 30"/>
                <a:gd name="T40" fmla="*/ 4 w 66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0"/>
                <a:gd name="T65" fmla="*/ 66 w 66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0">
                  <a:moveTo>
                    <a:pt x="66" y="20"/>
                  </a:moveTo>
                  <a:lnTo>
                    <a:pt x="60" y="21"/>
                  </a:lnTo>
                  <a:lnTo>
                    <a:pt x="54" y="21"/>
                  </a:lnTo>
                  <a:lnTo>
                    <a:pt x="47" y="22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9" y="26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4" y="5"/>
                  </a:lnTo>
                  <a:lnTo>
                    <a:pt x="42" y="9"/>
                  </a:lnTo>
                  <a:lnTo>
                    <a:pt x="50" y="13"/>
                  </a:lnTo>
                  <a:lnTo>
                    <a:pt x="58" y="17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6" name="Freeform 32"/>
            <p:cNvSpPr>
              <a:spLocks/>
            </p:cNvSpPr>
            <p:nvPr/>
          </p:nvSpPr>
          <p:spPr bwMode="auto">
            <a:xfrm>
              <a:off x="3630" y="2889"/>
              <a:ext cx="67" cy="10"/>
            </a:xfrm>
            <a:custGeom>
              <a:avLst/>
              <a:gdLst>
                <a:gd name="T0" fmla="*/ 17 w 266"/>
                <a:gd name="T1" fmla="*/ 1 h 40"/>
                <a:gd name="T2" fmla="*/ 16 w 266"/>
                <a:gd name="T3" fmla="*/ 1 h 40"/>
                <a:gd name="T4" fmla="*/ 15 w 266"/>
                <a:gd name="T5" fmla="*/ 1 h 40"/>
                <a:gd name="T6" fmla="*/ 14 w 266"/>
                <a:gd name="T7" fmla="*/ 2 h 40"/>
                <a:gd name="T8" fmla="*/ 13 w 266"/>
                <a:gd name="T9" fmla="*/ 2 h 40"/>
                <a:gd name="T10" fmla="*/ 12 w 266"/>
                <a:gd name="T11" fmla="*/ 2 h 40"/>
                <a:gd name="T12" fmla="*/ 11 w 266"/>
                <a:gd name="T13" fmla="*/ 3 h 40"/>
                <a:gd name="T14" fmla="*/ 10 w 266"/>
                <a:gd name="T15" fmla="*/ 3 h 40"/>
                <a:gd name="T16" fmla="*/ 8 w 266"/>
                <a:gd name="T17" fmla="*/ 3 h 40"/>
                <a:gd name="T18" fmla="*/ 7 w 266"/>
                <a:gd name="T19" fmla="*/ 3 h 40"/>
                <a:gd name="T20" fmla="*/ 6 w 266"/>
                <a:gd name="T21" fmla="*/ 3 h 40"/>
                <a:gd name="T22" fmla="*/ 5 w 266"/>
                <a:gd name="T23" fmla="*/ 3 h 40"/>
                <a:gd name="T24" fmla="*/ 4 w 266"/>
                <a:gd name="T25" fmla="*/ 3 h 40"/>
                <a:gd name="T26" fmla="*/ 3 w 266"/>
                <a:gd name="T27" fmla="*/ 3 h 40"/>
                <a:gd name="T28" fmla="*/ 2 w 266"/>
                <a:gd name="T29" fmla="*/ 3 h 40"/>
                <a:gd name="T30" fmla="*/ 1 w 266"/>
                <a:gd name="T31" fmla="*/ 3 h 40"/>
                <a:gd name="T32" fmla="*/ 0 w 266"/>
                <a:gd name="T33" fmla="*/ 2 h 40"/>
                <a:gd name="T34" fmla="*/ 0 w 266"/>
                <a:gd name="T35" fmla="*/ 2 h 40"/>
                <a:gd name="T36" fmla="*/ 0 w 266"/>
                <a:gd name="T37" fmla="*/ 1 h 40"/>
                <a:gd name="T38" fmla="*/ 0 w 266"/>
                <a:gd name="T39" fmla="*/ 1 h 40"/>
                <a:gd name="T40" fmla="*/ 1 w 266"/>
                <a:gd name="T41" fmla="*/ 1 h 40"/>
                <a:gd name="T42" fmla="*/ 2 w 266"/>
                <a:gd name="T43" fmla="*/ 1 h 40"/>
                <a:gd name="T44" fmla="*/ 3 w 266"/>
                <a:gd name="T45" fmla="*/ 1 h 40"/>
                <a:gd name="T46" fmla="*/ 4 w 266"/>
                <a:gd name="T47" fmla="*/ 1 h 40"/>
                <a:gd name="T48" fmla="*/ 4 w 266"/>
                <a:gd name="T49" fmla="*/ 1 h 40"/>
                <a:gd name="T50" fmla="*/ 5 w 266"/>
                <a:gd name="T51" fmla="*/ 1 h 40"/>
                <a:gd name="T52" fmla="*/ 6 w 266"/>
                <a:gd name="T53" fmla="*/ 1 h 40"/>
                <a:gd name="T54" fmla="*/ 7 w 266"/>
                <a:gd name="T55" fmla="*/ 1 h 40"/>
                <a:gd name="T56" fmla="*/ 8 w 266"/>
                <a:gd name="T57" fmla="*/ 1 h 40"/>
                <a:gd name="T58" fmla="*/ 9 w 266"/>
                <a:gd name="T59" fmla="*/ 1 h 40"/>
                <a:gd name="T60" fmla="*/ 10 w 266"/>
                <a:gd name="T61" fmla="*/ 1 h 40"/>
                <a:gd name="T62" fmla="*/ 11 w 266"/>
                <a:gd name="T63" fmla="*/ 1 h 40"/>
                <a:gd name="T64" fmla="*/ 12 w 266"/>
                <a:gd name="T65" fmla="*/ 1 h 40"/>
                <a:gd name="T66" fmla="*/ 13 w 266"/>
                <a:gd name="T67" fmla="*/ 0 h 40"/>
                <a:gd name="T68" fmla="*/ 14 w 266"/>
                <a:gd name="T69" fmla="*/ 0 h 40"/>
                <a:gd name="T70" fmla="*/ 15 w 266"/>
                <a:gd name="T71" fmla="*/ 0 h 40"/>
                <a:gd name="T72" fmla="*/ 16 w 266"/>
                <a:gd name="T73" fmla="*/ 0 h 40"/>
                <a:gd name="T74" fmla="*/ 16 w 266"/>
                <a:gd name="T75" fmla="*/ 0 h 40"/>
                <a:gd name="T76" fmla="*/ 17 w 266"/>
                <a:gd name="T77" fmla="*/ 0 h 40"/>
                <a:gd name="T78" fmla="*/ 17 w 266"/>
                <a:gd name="T79" fmla="*/ 1 h 40"/>
                <a:gd name="T80" fmla="*/ 17 w 266"/>
                <a:gd name="T81" fmla="*/ 1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40"/>
                <a:gd name="T125" fmla="*/ 266 w 26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40">
                  <a:moveTo>
                    <a:pt x="266" y="11"/>
                  </a:moveTo>
                  <a:lnTo>
                    <a:pt x="250" y="19"/>
                  </a:lnTo>
                  <a:lnTo>
                    <a:pt x="235" y="26"/>
                  </a:lnTo>
                  <a:lnTo>
                    <a:pt x="218" y="31"/>
                  </a:lnTo>
                  <a:lnTo>
                    <a:pt x="202" y="35"/>
                  </a:lnTo>
                  <a:lnTo>
                    <a:pt x="184" y="37"/>
                  </a:lnTo>
                  <a:lnTo>
                    <a:pt x="167" y="39"/>
                  </a:lnTo>
                  <a:lnTo>
                    <a:pt x="149" y="39"/>
                  </a:lnTo>
                  <a:lnTo>
                    <a:pt x="131" y="39"/>
                  </a:lnTo>
                  <a:lnTo>
                    <a:pt x="114" y="39"/>
                  </a:lnTo>
                  <a:lnTo>
                    <a:pt x="97" y="39"/>
                  </a:lnTo>
                  <a:lnTo>
                    <a:pt x="81" y="40"/>
                  </a:lnTo>
                  <a:lnTo>
                    <a:pt x="65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38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5" y="14"/>
                  </a:lnTo>
                  <a:lnTo>
                    <a:pt x="9" y="8"/>
                  </a:lnTo>
                  <a:lnTo>
                    <a:pt x="24" y="9"/>
                  </a:lnTo>
                  <a:lnTo>
                    <a:pt x="39" y="9"/>
                  </a:lnTo>
                  <a:lnTo>
                    <a:pt x="54" y="10"/>
                  </a:lnTo>
                  <a:lnTo>
                    <a:pt x="69" y="10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5" y="10"/>
                  </a:lnTo>
                  <a:lnTo>
                    <a:pt x="132" y="10"/>
                  </a:lnTo>
                  <a:lnTo>
                    <a:pt x="147" y="10"/>
                  </a:lnTo>
                  <a:lnTo>
                    <a:pt x="162" y="9"/>
                  </a:lnTo>
                  <a:lnTo>
                    <a:pt x="178" y="8"/>
                  </a:lnTo>
                  <a:lnTo>
                    <a:pt x="193" y="7"/>
                  </a:lnTo>
                  <a:lnTo>
                    <a:pt x="208" y="6"/>
                  </a:lnTo>
                  <a:lnTo>
                    <a:pt x="223" y="4"/>
                  </a:lnTo>
                  <a:lnTo>
                    <a:pt x="238" y="2"/>
                  </a:lnTo>
                  <a:lnTo>
                    <a:pt x="253" y="0"/>
                  </a:lnTo>
                  <a:lnTo>
                    <a:pt x="257" y="2"/>
                  </a:lnTo>
                  <a:lnTo>
                    <a:pt x="261" y="5"/>
                  </a:lnTo>
                  <a:lnTo>
                    <a:pt x="264" y="8"/>
                  </a:lnTo>
                  <a:lnTo>
                    <a:pt x="266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7" name="Freeform 33"/>
            <p:cNvSpPr>
              <a:spLocks/>
            </p:cNvSpPr>
            <p:nvPr/>
          </p:nvSpPr>
          <p:spPr bwMode="auto">
            <a:xfrm>
              <a:off x="3600" y="2894"/>
              <a:ext cx="21" cy="14"/>
            </a:xfrm>
            <a:custGeom>
              <a:avLst/>
              <a:gdLst>
                <a:gd name="T0" fmla="*/ 5 w 86"/>
                <a:gd name="T1" fmla="*/ 2 h 56"/>
                <a:gd name="T2" fmla="*/ 4 w 86"/>
                <a:gd name="T3" fmla="*/ 2 h 56"/>
                <a:gd name="T4" fmla="*/ 3 w 86"/>
                <a:gd name="T5" fmla="*/ 2 h 56"/>
                <a:gd name="T6" fmla="*/ 3 w 86"/>
                <a:gd name="T7" fmla="*/ 3 h 56"/>
                <a:gd name="T8" fmla="*/ 2 w 86"/>
                <a:gd name="T9" fmla="*/ 3 h 56"/>
                <a:gd name="T10" fmla="*/ 2 w 86"/>
                <a:gd name="T11" fmla="*/ 3 h 56"/>
                <a:gd name="T12" fmla="*/ 1 w 86"/>
                <a:gd name="T13" fmla="*/ 3 h 56"/>
                <a:gd name="T14" fmla="*/ 0 w 86"/>
                <a:gd name="T15" fmla="*/ 3 h 56"/>
                <a:gd name="T16" fmla="*/ 0 w 86"/>
                <a:gd name="T17" fmla="*/ 4 h 56"/>
                <a:gd name="T18" fmla="*/ 0 w 86"/>
                <a:gd name="T19" fmla="*/ 3 h 56"/>
                <a:gd name="T20" fmla="*/ 0 w 86"/>
                <a:gd name="T21" fmla="*/ 3 h 56"/>
                <a:gd name="T22" fmla="*/ 0 w 86"/>
                <a:gd name="T23" fmla="*/ 2 h 56"/>
                <a:gd name="T24" fmla="*/ 1 w 86"/>
                <a:gd name="T25" fmla="*/ 2 h 56"/>
                <a:gd name="T26" fmla="*/ 1 w 86"/>
                <a:gd name="T27" fmla="*/ 2 h 56"/>
                <a:gd name="T28" fmla="*/ 1 w 86"/>
                <a:gd name="T29" fmla="*/ 2 h 56"/>
                <a:gd name="T30" fmla="*/ 2 w 86"/>
                <a:gd name="T31" fmla="*/ 2 h 56"/>
                <a:gd name="T32" fmla="*/ 2 w 86"/>
                <a:gd name="T33" fmla="*/ 1 h 56"/>
                <a:gd name="T34" fmla="*/ 2 w 86"/>
                <a:gd name="T35" fmla="*/ 1 h 56"/>
                <a:gd name="T36" fmla="*/ 3 w 86"/>
                <a:gd name="T37" fmla="*/ 1 h 56"/>
                <a:gd name="T38" fmla="*/ 3 w 86"/>
                <a:gd name="T39" fmla="*/ 1 h 56"/>
                <a:gd name="T40" fmla="*/ 4 w 86"/>
                <a:gd name="T41" fmla="*/ 1 h 56"/>
                <a:gd name="T42" fmla="*/ 4 w 86"/>
                <a:gd name="T43" fmla="*/ 1 h 56"/>
                <a:gd name="T44" fmla="*/ 4 w 86"/>
                <a:gd name="T45" fmla="*/ 0 h 56"/>
                <a:gd name="T46" fmla="*/ 5 w 86"/>
                <a:gd name="T47" fmla="*/ 0 h 56"/>
                <a:gd name="T48" fmla="*/ 5 w 86"/>
                <a:gd name="T49" fmla="*/ 0 h 56"/>
                <a:gd name="T50" fmla="*/ 5 w 86"/>
                <a:gd name="T51" fmla="*/ 1 h 56"/>
                <a:gd name="T52" fmla="*/ 5 w 86"/>
                <a:gd name="T53" fmla="*/ 1 h 56"/>
                <a:gd name="T54" fmla="*/ 5 w 86"/>
                <a:gd name="T55" fmla="*/ 1 h 56"/>
                <a:gd name="T56" fmla="*/ 5 w 86"/>
                <a:gd name="T57" fmla="*/ 2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6"/>
                <a:gd name="T89" fmla="*/ 86 w 8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6">
                  <a:moveTo>
                    <a:pt x="76" y="26"/>
                  </a:moveTo>
                  <a:lnTo>
                    <a:pt x="67" y="31"/>
                  </a:lnTo>
                  <a:lnTo>
                    <a:pt x="58" y="36"/>
                  </a:lnTo>
                  <a:lnTo>
                    <a:pt x="48" y="39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19" y="49"/>
                  </a:lnTo>
                  <a:lnTo>
                    <a:pt x="10" y="5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2"/>
                  </a:lnTo>
                  <a:lnTo>
                    <a:pt x="6" y="37"/>
                  </a:lnTo>
                  <a:lnTo>
                    <a:pt x="11" y="33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30" y="22"/>
                  </a:lnTo>
                  <a:lnTo>
                    <a:pt x="36" y="18"/>
                  </a:lnTo>
                  <a:lnTo>
                    <a:pt x="42" y="15"/>
                  </a:lnTo>
                  <a:lnTo>
                    <a:pt x="48" y="13"/>
                  </a:lnTo>
                  <a:lnTo>
                    <a:pt x="54" y="11"/>
                  </a:lnTo>
                  <a:lnTo>
                    <a:pt x="61" y="9"/>
                  </a:lnTo>
                  <a:lnTo>
                    <a:pt x="67" y="7"/>
                  </a:lnTo>
                  <a:lnTo>
                    <a:pt x="73" y="5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84" y="7"/>
                  </a:lnTo>
                  <a:lnTo>
                    <a:pt x="81" y="12"/>
                  </a:lnTo>
                  <a:lnTo>
                    <a:pt x="78" y="18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8" name="Freeform 34"/>
            <p:cNvSpPr>
              <a:spLocks/>
            </p:cNvSpPr>
            <p:nvPr/>
          </p:nvSpPr>
          <p:spPr bwMode="auto">
            <a:xfrm>
              <a:off x="3597" y="2898"/>
              <a:ext cx="136" cy="47"/>
            </a:xfrm>
            <a:custGeom>
              <a:avLst/>
              <a:gdLst>
                <a:gd name="T0" fmla="*/ 34 w 542"/>
                <a:gd name="T1" fmla="*/ 2 h 192"/>
                <a:gd name="T2" fmla="*/ 34 w 542"/>
                <a:gd name="T3" fmla="*/ 4 h 192"/>
                <a:gd name="T4" fmla="*/ 33 w 542"/>
                <a:gd name="T5" fmla="*/ 5 h 192"/>
                <a:gd name="T6" fmla="*/ 30 w 542"/>
                <a:gd name="T7" fmla="*/ 6 h 192"/>
                <a:gd name="T8" fmla="*/ 28 w 542"/>
                <a:gd name="T9" fmla="*/ 7 h 192"/>
                <a:gd name="T10" fmla="*/ 26 w 542"/>
                <a:gd name="T11" fmla="*/ 7 h 192"/>
                <a:gd name="T12" fmla="*/ 23 w 542"/>
                <a:gd name="T13" fmla="*/ 8 h 192"/>
                <a:gd name="T14" fmla="*/ 20 w 542"/>
                <a:gd name="T15" fmla="*/ 8 h 192"/>
                <a:gd name="T16" fmla="*/ 17 w 542"/>
                <a:gd name="T17" fmla="*/ 9 h 192"/>
                <a:gd name="T18" fmla="*/ 14 w 542"/>
                <a:gd name="T19" fmla="*/ 9 h 192"/>
                <a:gd name="T20" fmla="*/ 11 w 542"/>
                <a:gd name="T21" fmla="*/ 10 h 192"/>
                <a:gd name="T22" fmla="*/ 9 w 542"/>
                <a:gd name="T23" fmla="*/ 10 h 192"/>
                <a:gd name="T24" fmla="*/ 6 w 542"/>
                <a:gd name="T25" fmla="*/ 11 h 192"/>
                <a:gd name="T26" fmla="*/ 3 w 542"/>
                <a:gd name="T27" fmla="*/ 11 h 192"/>
                <a:gd name="T28" fmla="*/ 1 w 542"/>
                <a:gd name="T29" fmla="*/ 10 h 192"/>
                <a:gd name="T30" fmla="*/ 0 w 542"/>
                <a:gd name="T31" fmla="*/ 6 h 192"/>
                <a:gd name="T32" fmla="*/ 1 w 542"/>
                <a:gd name="T33" fmla="*/ 5 h 192"/>
                <a:gd name="T34" fmla="*/ 2 w 542"/>
                <a:gd name="T35" fmla="*/ 5 h 192"/>
                <a:gd name="T36" fmla="*/ 4 w 542"/>
                <a:gd name="T37" fmla="*/ 4 h 192"/>
                <a:gd name="T38" fmla="*/ 6 w 542"/>
                <a:gd name="T39" fmla="*/ 4 h 192"/>
                <a:gd name="T40" fmla="*/ 8 w 542"/>
                <a:gd name="T41" fmla="*/ 4 h 192"/>
                <a:gd name="T42" fmla="*/ 11 w 542"/>
                <a:gd name="T43" fmla="*/ 3 h 192"/>
                <a:gd name="T44" fmla="*/ 13 w 542"/>
                <a:gd name="T45" fmla="*/ 3 h 192"/>
                <a:gd name="T46" fmla="*/ 14 w 542"/>
                <a:gd name="T47" fmla="*/ 3 h 192"/>
                <a:gd name="T48" fmla="*/ 16 w 542"/>
                <a:gd name="T49" fmla="*/ 3 h 192"/>
                <a:gd name="T50" fmla="*/ 18 w 542"/>
                <a:gd name="T51" fmla="*/ 2 h 192"/>
                <a:gd name="T52" fmla="*/ 21 w 542"/>
                <a:gd name="T53" fmla="*/ 2 h 192"/>
                <a:gd name="T54" fmla="*/ 23 w 542"/>
                <a:gd name="T55" fmla="*/ 1 h 192"/>
                <a:gd name="T56" fmla="*/ 25 w 542"/>
                <a:gd name="T57" fmla="*/ 1 h 192"/>
                <a:gd name="T58" fmla="*/ 27 w 542"/>
                <a:gd name="T59" fmla="*/ 1 h 192"/>
                <a:gd name="T60" fmla="*/ 30 w 542"/>
                <a:gd name="T61" fmla="*/ 0 h 192"/>
                <a:gd name="T62" fmla="*/ 32 w 542"/>
                <a:gd name="T63" fmla="*/ 0 h 192"/>
                <a:gd name="T64" fmla="*/ 34 w 542"/>
                <a:gd name="T65" fmla="*/ 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2"/>
                <a:gd name="T100" fmla="*/ 0 h 192"/>
                <a:gd name="T101" fmla="*/ 542 w 542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2" h="192">
                  <a:moveTo>
                    <a:pt x="536" y="21"/>
                  </a:moveTo>
                  <a:lnTo>
                    <a:pt x="539" y="37"/>
                  </a:lnTo>
                  <a:lnTo>
                    <a:pt x="542" y="53"/>
                  </a:lnTo>
                  <a:lnTo>
                    <a:pt x="542" y="69"/>
                  </a:lnTo>
                  <a:lnTo>
                    <a:pt x="539" y="85"/>
                  </a:lnTo>
                  <a:lnTo>
                    <a:pt x="520" y="90"/>
                  </a:lnTo>
                  <a:lnTo>
                    <a:pt x="500" y="95"/>
                  </a:lnTo>
                  <a:lnTo>
                    <a:pt x="481" y="101"/>
                  </a:lnTo>
                  <a:lnTo>
                    <a:pt x="462" y="107"/>
                  </a:lnTo>
                  <a:lnTo>
                    <a:pt x="443" y="113"/>
                  </a:lnTo>
                  <a:lnTo>
                    <a:pt x="424" y="118"/>
                  </a:lnTo>
                  <a:lnTo>
                    <a:pt x="405" y="123"/>
                  </a:lnTo>
                  <a:lnTo>
                    <a:pt x="385" y="127"/>
                  </a:lnTo>
                  <a:lnTo>
                    <a:pt x="362" y="131"/>
                  </a:lnTo>
                  <a:lnTo>
                    <a:pt x="340" y="135"/>
                  </a:lnTo>
                  <a:lnTo>
                    <a:pt x="317" y="140"/>
                  </a:lnTo>
                  <a:lnTo>
                    <a:pt x="295" y="144"/>
                  </a:lnTo>
                  <a:lnTo>
                    <a:pt x="272" y="148"/>
                  </a:lnTo>
                  <a:lnTo>
                    <a:pt x="248" y="152"/>
                  </a:lnTo>
                  <a:lnTo>
                    <a:pt x="226" y="156"/>
                  </a:lnTo>
                  <a:lnTo>
                    <a:pt x="203" y="161"/>
                  </a:lnTo>
                  <a:lnTo>
                    <a:pt x="180" y="165"/>
                  </a:lnTo>
                  <a:lnTo>
                    <a:pt x="157" y="169"/>
                  </a:lnTo>
                  <a:lnTo>
                    <a:pt x="135" y="173"/>
                  </a:lnTo>
                  <a:lnTo>
                    <a:pt x="112" y="177"/>
                  </a:lnTo>
                  <a:lnTo>
                    <a:pt x="89" y="181"/>
                  </a:lnTo>
                  <a:lnTo>
                    <a:pt x="66" y="185"/>
                  </a:lnTo>
                  <a:lnTo>
                    <a:pt x="44" y="188"/>
                  </a:lnTo>
                  <a:lnTo>
                    <a:pt x="21" y="192"/>
                  </a:lnTo>
                  <a:lnTo>
                    <a:pt x="12" y="165"/>
                  </a:lnTo>
                  <a:lnTo>
                    <a:pt x="7" y="136"/>
                  </a:lnTo>
                  <a:lnTo>
                    <a:pt x="4" y="107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7" y="77"/>
                  </a:lnTo>
                  <a:lnTo>
                    <a:pt x="29" y="76"/>
                  </a:lnTo>
                  <a:lnTo>
                    <a:pt x="43" y="74"/>
                  </a:lnTo>
                  <a:lnTo>
                    <a:pt x="59" y="72"/>
                  </a:lnTo>
                  <a:lnTo>
                    <a:pt x="76" y="70"/>
                  </a:lnTo>
                  <a:lnTo>
                    <a:pt x="93" y="68"/>
                  </a:lnTo>
                  <a:lnTo>
                    <a:pt x="112" y="66"/>
                  </a:lnTo>
                  <a:lnTo>
                    <a:pt x="130" y="63"/>
                  </a:lnTo>
                  <a:lnTo>
                    <a:pt x="149" y="61"/>
                  </a:lnTo>
                  <a:lnTo>
                    <a:pt x="167" y="58"/>
                  </a:lnTo>
                  <a:lnTo>
                    <a:pt x="184" y="56"/>
                  </a:lnTo>
                  <a:lnTo>
                    <a:pt x="200" y="53"/>
                  </a:lnTo>
                  <a:lnTo>
                    <a:pt x="214" y="51"/>
                  </a:lnTo>
                  <a:lnTo>
                    <a:pt x="227" y="49"/>
                  </a:lnTo>
                  <a:lnTo>
                    <a:pt x="237" y="48"/>
                  </a:lnTo>
                  <a:lnTo>
                    <a:pt x="256" y="45"/>
                  </a:lnTo>
                  <a:lnTo>
                    <a:pt x="274" y="43"/>
                  </a:lnTo>
                  <a:lnTo>
                    <a:pt x="292" y="40"/>
                  </a:lnTo>
                  <a:lnTo>
                    <a:pt x="310" y="36"/>
                  </a:lnTo>
                  <a:lnTo>
                    <a:pt x="328" y="33"/>
                  </a:lnTo>
                  <a:lnTo>
                    <a:pt x="346" y="30"/>
                  </a:lnTo>
                  <a:lnTo>
                    <a:pt x="364" y="26"/>
                  </a:lnTo>
                  <a:lnTo>
                    <a:pt x="382" y="23"/>
                  </a:lnTo>
                  <a:lnTo>
                    <a:pt x="400" y="20"/>
                  </a:lnTo>
                  <a:lnTo>
                    <a:pt x="418" y="16"/>
                  </a:lnTo>
                  <a:lnTo>
                    <a:pt x="436" y="13"/>
                  </a:lnTo>
                  <a:lnTo>
                    <a:pt x="454" y="10"/>
                  </a:lnTo>
                  <a:lnTo>
                    <a:pt x="472" y="8"/>
                  </a:lnTo>
                  <a:lnTo>
                    <a:pt x="490" y="4"/>
                  </a:lnTo>
                  <a:lnTo>
                    <a:pt x="508" y="2"/>
                  </a:lnTo>
                  <a:lnTo>
                    <a:pt x="526" y="0"/>
                  </a:lnTo>
                  <a:lnTo>
                    <a:pt x="53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29" name="Freeform 35"/>
            <p:cNvSpPr>
              <a:spLocks/>
            </p:cNvSpPr>
            <p:nvPr/>
          </p:nvSpPr>
          <p:spPr bwMode="auto">
            <a:xfrm>
              <a:off x="3712" y="2906"/>
              <a:ext cx="15" cy="13"/>
            </a:xfrm>
            <a:custGeom>
              <a:avLst/>
              <a:gdLst>
                <a:gd name="T0" fmla="*/ 4 w 58"/>
                <a:gd name="T1" fmla="*/ 1 h 52"/>
                <a:gd name="T2" fmla="*/ 4 w 58"/>
                <a:gd name="T3" fmla="*/ 2 h 52"/>
                <a:gd name="T4" fmla="*/ 4 w 58"/>
                <a:gd name="T5" fmla="*/ 2 h 52"/>
                <a:gd name="T6" fmla="*/ 3 w 58"/>
                <a:gd name="T7" fmla="*/ 3 h 52"/>
                <a:gd name="T8" fmla="*/ 3 w 58"/>
                <a:gd name="T9" fmla="*/ 3 h 52"/>
                <a:gd name="T10" fmla="*/ 3 w 58"/>
                <a:gd name="T11" fmla="*/ 3 h 52"/>
                <a:gd name="T12" fmla="*/ 2 w 58"/>
                <a:gd name="T13" fmla="*/ 3 h 52"/>
                <a:gd name="T14" fmla="*/ 2 w 58"/>
                <a:gd name="T15" fmla="*/ 3 h 52"/>
                <a:gd name="T16" fmla="*/ 2 w 58"/>
                <a:gd name="T17" fmla="*/ 3 h 52"/>
                <a:gd name="T18" fmla="*/ 2 w 58"/>
                <a:gd name="T19" fmla="*/ 3 h 52"/>
                <a:gd name="T20" fmla="*/ 1 w 58"/>
                <a:gd name="T21" fmla="*/ 3 h 52"/>
                <a:gd name="T22" fmla="*/ 1 w 58"/>
                <a:gd name="T23" fmla="*/ 3 h 52"/>
                <a:gd name="T24" fmla="*/ 1 w 58"/>
                <a:gd name="T25" fmla="*/ 3 h 52"/>
                <a:gd name="T26" fmla="*/ 0 w 58"/>
                <a:gd name="T27" fmla="*/ 3 h 52"/>
                <a:gd name="T28" fmla="*/ 0 w 58"/>
                <a:gd name="T29" fmla="*/ 2 h 52"/>
                <a:gd name="T30" fmla="*/ 0 w 58"/>
                <a:gd name="T31" fmla="*/ 2 h 52"/>
                <a:gd name="T32" fmla="*/ 0 w 58"/>
                <a:gd name="T33" fmla="*/ 1 h 52"/>
                <a:gd name="T34" fmla="*/ 0 w 58"/>
                <a:gd name="T35" fmla="*/ 1 h 52"/>
                <a:gd name="T36" fmla="*/ 1 w 58"/>
                <a:gd name="T37" fmla="*/ 1 h 52"/>
                <a:gd name="T38" fmla="*/ 1 w 58"/>
                <a:gd name="T39" fmla="*/ 0 h 52"/>
                <a:gd name="T40" fmla="*/ 2 w 58"/>
                <a:gd name="T41" fmla="*/ 0 h 52"/>
                <a:gd name="T42" fmla="*/ 2 w 58"/>
                <a:gd name="T43" fmla="*/ 0 h 52"/>
                <a:gd name="T44" fmla="*/ 2 w 58"/>
                <a:gd name="T45" fmla="*/ 0 h 52"/>
                <a:gd name="T46" fmla="*/ 3 w 58"/>
                <a:gd name="T47" fmla="*/ 0 h 52"/>
                <a:gd name="T48" fmla="*/ 3 w 58"/>
                <a:gd name="T49" fmla="*/ 1 h 52"/>
                <a:gd name="T50" fmla="*/ 3 w 58"/>
                <a:gd name="T51" fmla="*/ 1 h 52"/>
                <a:gd name="T52" fmla="*/ 3 w 58"/>
                <a:gd name="T53" fmla="*/ 1 h 52"/>
                <a:gd name="T54" fmla="*/ 4 w 58"/>
                <a:gd name="T55" fmla="*/ 1 h 52"/>
                <a:gd name="T56" fmla="*/ 4 w 58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2"/>
                <a:gd name="T89" fmla="*/ 58 w 58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2">
                  <a:moveTo>
                    <a:pt x="58" y="17"/>
                  </a:moveTo>
                  <a:lnTo>
                    <a:pt x="58" y="26"/>
                  </a:lnTo>
                  <a:lnTo>
                    <a:pt x="56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1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50" y="12"/>
                  </a:lnTo>
                  <a:lnTo>
                    <a:pt x="54" y="15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0" name="Freeform 36"/>
            <p:cNvSpPr>
              <a:spLocks/>
            </p:cNvSpPr>
            <p:nvPr/>
          </p:nvSpPr>
          <p:spPr bwMode="auto">
            <a:xfrm>
              <a:off x="3558" y="2910"/>
              <a:ext cx="266" cy="164"/>
            </a:xfrm>
            <a:custGeom>
              <a:avLst/>
              <a:gdLst>
                <a:gd name="T0" fmla="*/ 58 w 1065"/>
                <a:gd name="T1" fmla="*/ 3 h 656"/>
                <a:gd name="T2" fmla="*/ 61 w 1065"/>
                <a:gd name="T3" fmla="*/ 5 h 656"/>
                <a:gd name="T4" fmla="*/ 65 w 1065"/>
                <a:gd name="T5" fmla="*/ 5 h 656"/>
                <a:gd name="T6" fmla="*/ 65 w 1065"/>
                <a:gd name="T7" fmla="*/ 9 h 656"/>
                <a:gd name="T8" fmla="*/ 62 w 1065"/>
                <a:gd name="T9" fmla="*/ 14 h 656"/>
                <a:gd name="T10" fmla="*/ 60 w 1065"/>
                <a:gd name="T11" fmla="*/ 13 h 656"/>
                <a:gd name="T12" fmla="*/ 57 w 1065"/>
                <a:gd name="T13" fmla="*/ 11 h 656"/>
                <a:gd name="T14" fmla="*/ 54 w 1065"/>
                <a:gd name="T15" fmla="*/ 8 h 656"/>
                <a:gd name="T16" fmla="*/ 51 w 1065"/>
                <a:gd name="T17" fmla="*/ 5 h 656"/>
                <a:gd name="T18" fmla="*/ 47 w 1065"/>
                <a:gd name="T19" fmla="*/ 3 h 656"/>
                <a:gd name="T20" fmla="*/ 40 w 1065"/>
                <a:gd name="T21" fmla="*/ 4 h 656"/>
                <a:gd name="T22" fmla="*/ 34 w 1065"/>
                <a:gd name="T23" fmla="*/ 6 h 656"/>
                <a:gd name="T24" fmla="*/ 28 w 1065"/>
                <a:gd name="T25" fmla="*/ 8 h 656"/>
                <a:gd name="T26" fmla="*/ 23 w 1065"/>
                <a:gd name="T27" fmla="*/ 10 h 656"/>
                <a:gd name="T28" fmla="*/ 18 w 1065"/>
                <a:gd name="T29" fmla="*/ 12 h 656"/>
                <a:gd name="T30" fmla="*/ 13 w 1065"/>
                <a:gd name="T31" fmla="*/ 14 h 656"/>
                <a:gd name="T32" fmla="*/ 10 w 1065"/>
                <a:gd name="T33" fmla="*/ 16 h 656"/>
                <a:gd name="T34" fmla="*/ 9 w 1065"/>
                <a:gd name="T35" fmla="*/ 19 h 656"/>
                <a:gd name="T36" fmla="*/ 10 w 1065"/>
                <a:gd name="T37" fmla="*/ 25 h 656"/>
                <a:gd name="T38" fmla="*/ 13 w 1065"/>
                <a:gd name="T39" fmla="*/ 29 h 656"/>
                <a:gd name="T40" fmla="*/ 17 w 1065"/>
                <a:gd name="T41" fmla="*/ 32 h 656"/>
                <a:gd name="T42" fmla="*/ 22 w 1065"/>
                <a:gd name="T43" fmla="*/ 34 h 656"/>
                <a:gd name="T44" fmla="*/ 26 w 1065"/>
                <a:gd name="T45" fmla="*/ 33 h 656"/>
                <a:gd name="T46" fmla="*/ 31 w 1065"/>
                <a:gd name="T47" fmla="*/ 31 h 656"/>
                <a:gd name="T48" fmla="*/ 35 w 1065"/>
                <a:gd name="T49" fmla="*/ 29 h 656"/>
                <a:gd name="T50" fmla="*/ 36 w 1065"/>
                <a:gd name="T51" fmla="*/ 34 h 656"/>
                <a:gd name="T52" fmla="*/ 40 w 1065"/>
                <a:gd name="T53" fmla="*/ 35 h 656"/>
                <a:gd name="T54" fmla="*/ 44 w 1065"/>
                <a:gd name="T55" fmla="*/ 35 h 656"/>
                <a:gd name="T56" fmla="*/ 50 w 1065"/>
                <a:gd name="T57" fmla="*/ 36 h 656"/>
                <a:gd name="T58" fmla="*/ 49 w 1065"/>
                <a:gd name="T59" fmla="*/ 37 h 656"/>
                <a:gd name="T60" fmla="*/ 46 w 1065"/>
                <a:gd name="T61" fmla="*/ 39 h 656"/>
                <a:gd name="T62" fmla="*/ 42 w 1065"/>
                <a:gd name="T63" fmla="*/ 40 h 656"/>
                <a:gd name="T64" fmla="*/ 38 w 1065"/>
                <a:gd name="T65" fmla="*/ 41 h 656"/>
                <a:gd name="T66" fmla="*/ 34 w 1065"/>
                <a:gd name="T67" fmla="*/ 41 h 656"/>
                <a:gd name="T68" fmla="*/ 30 w 1065"/>
                <a:gd name="T69" fmla="*/ 41 h 656"/>
                <a:gd name="T70" fmla="*/ 26 w 1065"/>
                <a:gd name="T71" fmla="*/ 41 h 656"/>
                <a:gd name="T72" fmla="*/ 22 w 1065"/>
                <a:gd name="T73" fmla="*/ 40 h 656"/>
                <a:gd name="T74" fmla="*/ 19 w 1065"/>
                <a:gd name="T75" fmla="*/ 40 h 656"/>
                <a:gd name="T76" fmla="*/ 16 w 1065"/>
                <a:gd name="T77" fmla="*/ 39 h 656"/>
                <a:gd name="T78" fmla="*/ 13 w 1065"/>
                <a:gd name="T79" fmla="*/ 38 h 656"/>
                <a:gd name="T80" fmla="*/ 8 w 1065"/>
                <a:gd name="T81" fmla="*/ 35 h 656"/>
                <a:gd name="T82" fmla="*/ 2 w 1065"/>
                <a:gd name="T83" fmla="*/ 29 h 656"/>
                <a:gd name="T84" fmla="*/ 1 w 1065"/>
                <a:gd name="T85" fmla="*/ 26 h 656"/>
                <a:gd name="T86" fmla="*/ 0 w 1065"/>
                <a:gd name="T87" fmla="*/ 21 h 656"/>
                <a:gd name="T88" fmla="*/ 2 w 1065"/>
                <a:gd name="T89" fmla="*/ 14 h 656"/>
                <a:gd name="T90" fmla="*/ 6 w 1065"/>
                <a:gd name="T91" fmla="*/ 8 h 656"/>
                <a:gd name="T92" fmla="*/ 9 w 1065"/>
                <a:gd name="T93" fmla="*/ 11 h 656"/>
                <a:gd name="T94" fmla="*/ 14 w 1065"/>
                <a:gd name="T95" fmla="*/ 10 h 656"/>
                <a:gd name="T96" fmla="*/ 19 w 1065"/>
                <a:gd name="T97" fmla="*/ 9 h 656"/>
                <a:gd name="T98" fmla="*/ 24 w 1065"/>
                <a:gd name="T99" fmla="*/ 9 h 656"/>
                <a:gd name="T100" fmla="*/ 30 w 1065"/>
                <a:gd name="T101" fmla="*/ 7 h 656"/>
                <a:gd name="T102" fmla="*/ 37 w 1065"/>
                <a:gd name="T103" fmla="*/ 6 h 656"/>
                <a:gd name="T104" fmla="*/ 43 w 1065"/>
                <a:gd name="T105" fmla="*/ 4 h 656"/>
                <a:gd name="T106" fmla="*/ 46 w 1065"/>
                <a:gd name="T107" fmla="*/ 2 h 656"/>
                <a:gd name="T108" fmla="*/ 49 w 1065"/>
                <a:gd name="T109" fmla="*/ 1 h 656"/>
                <a:gd name="T110" fmla="*/ 55 w 1065"/>
                <a:gd name="T111" fmla="*/ 2 h 6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5"/>
                <a:gd name="T169" fmla="*/ 0 h 656"/>
                <a:gd name="T170" fmla="*/ 1065 w 1065"/>
                <a:gd name="T171" fmla="*/ 656 h 6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5" h="656">
                  <a:moveTo>
                    <a:pt x="879" y="35"/>
                  </a:moveTo>
                  <a:lnTo>
                    <a:pt x="891" y="38"/>
                  </a:lnTo>
                  <a:lnTo>
                    <a:pt x="903" y="41"/>
                  </a:lnTo>
                  <a:lnTo>
                    <a:pt x="915" y="44"/>
                  </a:lnTo>
                  <a:lnTo>
                    <a:pt x="926" y="48"/>
                  </a:lnTo>
                  <a:lnTo>
                    <a:pt x="938" y="52"/>
                  </a:lnTo>
                  <a:lnTo>
                    <a:pt x="949" y="57"/>
                  </a:lnTo>
                  <a:lnTo>
                    <a:pt x="961" y="61"/>
                  </a:lnTo>
                  <a:lnTo>
                    <a:pt x="972" y="66"/>
                  </a:lnTo>
                  <a:lnTo>
                    <a:pt x="983" y="70"/>
                  </a:lnTo>
                  <a:lnTo>
                    <a:pt x="995" y="75"/>
                  </a:lnTo>
                  <a:lnTo>
                    <a:pt x="1007" y="79"/>
                  </a:lnTo>
                  <a:lnTo>
                    <a:pt x="1018" y="83"/>
                  </a:lnTo>
                  <a:lnTo>
                    <a:pt x="1030" y="86"/>
                  </a:lnTo>
                  <a:lnTo>
                    <a:pt x="1041" y="90"/>
                  </a:lnTo>
                  <a:lnTo>
                    <a:pt x="1053" y="93"/>
                  </a:lnTo>
                  <a:lnTo>
                    <a:pt x="1065" y="95"/>
                  </a:lnTo>
                  <a:lnTo>
                    <a:pt x="1056" y="111"/>
                  </a:lnTo>
                  <a:lnTo>
                    <a:pt x="1047" y="128"/>
                  </a:lnTo>
                  <a:lnTo>
                    <a:pt x="1038" y="145"/>
                  </a:lnTo>
                  <a:lnTo>
                    <a:pt x="1030" y="161"/>
                  </a:lnTo>
                  <a:lnTo>
                    <a:pt x="1021" y="178"/>
                  </a:lnTo>
                  <a:lnTo>
                    <a:pt x="1013" y="195"/>
                  </a:lnTo>
                  <a:lnTo>
                    <a:pt x="1004" y="212"/>
                  </a:lnTo>
                  <a:lnTo>
                    <a:pt x="995" y="228"/>
                  </a:lnTo>
                  <a:lnTo>
                    <a:pt x="987" y="225"/>
                  </a:lnTo>
                  <a:lnTo>
                    <a:pt x="979" y="221"/>
                  </a:lnTo>
                  <a:lnTo>
                    <a:pt x="972" y="217"/>
                  </a:lnTo>
                  <a:lnTo>
                    <a:pt x="966" y="212"/>
                  </a:lnTo>
                  <a:lnTo>
                    <a:pt x="959" y="207"/>
                  </a:lnTo>
                  <a:lnTo>
                    <a:pt x="952" y="203"/>
                  </a:lnTo>
                  <a:lnTo>
                    <a:pt x="945" y="199"/>
                  </a:lnTo>
                  <a:lnTo>
                    <a:pt x="937" y="196"/>
                  </a:lnTo>
                  <a:lnTo>
                    <a:pt x="923" y="190"/>
                  </a:lnTo>
                  <a:lnTo>
                    <a:pt x="910" y="182"/>
                  </a:lnTo>
                  <a:lnTo>
                    <a:pt x="899" y="173"/>
                  </a:lnTo>
                  <a:lnTo>
                    <a:pt x="888" y="163"/>
                  </a:lnTo>
                  <a:lnTo>
                    <a:pt x="879" y="152"/>
                  </a:lnTo>
                  <a:lnTo>
                    <a:pt x="870" y="141"/>
                  </a:lnTo>
                  <a:lnTo>
                    <a:pt x="861" y="129"/>
                  </a:lnTo>
                  <a:lnTo>
                    <a:pt x="853" y="117"/>
                  </a:lnTo>
                  <a:lnTo>
                    <a:pt x="845" y="105"/>
                  </a:lnTo>
                  <a:lnTo>
                    <a:pt x="836" y="94"/>
                  </a:lnTo>
                  <a:lnTo>
                    <a:pt x="827" y="84"/>
                  </a:lnTo>
                  <a:lnTo>
                    <a:pt x="818" y="74"/>
                  </a:lnTo>
                  <a:lnTo>
                    <a:pt x="807" y="66"/>
                  </a:lnTo>
                  <a:lnTo>
                    <a:pt x="796" y="59"/>
                  </a:lnTo>
                  <a:lnTo>
                    <a:pt x="783" y="55"/>
                  </a:lnTo>
                  <a:lnTo>
                    <a:pt x="769" y="52"/>
                  </a:lnTo>
                  <a:lnTo>
                    <a:pt x="748" y="51"/>
                  </a:lnTo>
                  <a:lnTo>
                    <a:pt x="728" y="52"/>
                  </a:lnTo>
                  <a:lnTo>
                    <a:pt x="707" y="54"/>
                  </a:lnTo>
                  <a:lnTo>
                    <a:pt x="686" y="57"/>
                  </a:lnTo>
                  <a:lnTo>
                    <a:pt x="666" y="62"/>
                  </a:lnTo>
                  <a:lnTo>
                    <a:pt x="646" y="68"/>
                  </a:lnTo>
                  <a:lnTo>
                    <a:pt x="627" y="74"/>
                  </a:lnTo>
                  <a:lnTo>
                    <a:pt x="607" y="81"/>
                  </a:lnTo>
                  <a:lnTo>
                    <a:pt x="587" y="88"/>
                  </a:lnTo>
                  <a:lnTo>
                    <a:pt x="568" y="96"/>
                  </a:lnTo>
                  <a:lnTo>
                    <a:pt x="548" y="103"/>
                  </a:lnTo>
                  <a:lnTo>
                    <a:pt x="528" y="110"/>
                  </a:lnTo>
                  <a:lnTo>
                    <a:pt x="508" y="116"/>
                  </a:lnTo>
                  <a:lnTo>
                    <a:pt x="488" y="122"/>
                  </a:lnTo>
                  <a:lnTo>
                    <a:pt x="468" y="127"/>
                  </a:lnTo>
                  <a:lnTo>
                    <a:pt x="447" y="131"/>
                  </a:lnTo>
                  <a:lnTo>
                    <a:pt x="430" y="134"/>
                  </a:lnTo>
                  <a:lnTo>
                    <a:pt x="412" y="137"/>
                  </a:lnTo>
                  <a:lnTo>
                    <a:pt x="396" y="142"/>
                  </a:lnTo>
                  <a:lnTo>
                    <a:pt x="379" y="147"/>
                  </a:lnTo>
                  <a:lnTo>
                    <a:pt x="363" y="152"/>
                  </a:lnTo>
                  <a:lnTo>
                    <a:pt x="346" y="158"/>
                  </a:lnTo>
                  <a:lnTo>
                    <a:pt x="330" y="165"/>
                  </a:lnTo>
                  <a:lnTo>
                    <a:pt x="315" y="172"/>
                  </a:lnTo>
                  <a:lnTo>
                    <a:pt x="299" y="180"/>
                  </a:lnTo>
                  <a:lnTo>
                    <a:pt x="283" y="188"/>
                  </a:lnTo>
                  <a:lnTo>
                    <a:pt x="268" y="196"/>
                  </a:lnTo>
                  <a:lnTo>
                    <a:pt x="252" y="205"/>
                  </a:lnTo>
                  <a:lnTo>
                    <a:pt x="237" y="213"/>
                  </a:lnTo>
                  <a:lnTo>
                    <a:pt x="222" y="222"/>
                  </a:lnTo>
                  <a:lnTo>
                    <a:pt x="207" y="232"/>
                  </a:lnTo>
                  <a:lnTo>
                    <a:pt x="192" y="241"/>
                  </a:lnTo>
                  <a:lnTo>
                    <a:pt x="186" y="245"/>
                  </a:lnTo>
                  <a:lnTo>
                    <a:pt x="180" y="248"/>
                  </a:lnTo>
                  <a:lnTo>
                    <a:pt x="174" y="252"/>
                  </a:lnTo>
                  <a:lnTo>
                    <a:pt x="169" y="257"/>
                  </a:lnTo>
                  <a:lnTo>
                    <a:pt x="164" y="262"/>
                  </a:lnTo>
                  <a:lnTo>
                    <a:pt x="159" y="267"/>
                  </a:lnTo>
                  <a:lnTo>
                    <a:pt x="155" y="273"/>
                  </a:lnTo>
                  <a:lnTo>
                    <a:pt x="152" y="280"/>
                  </a:lnTo>
                  <a:lnTo>
                    <a:pt x="147" y="301"/>
                  </a:lnTo>
                  <a:lnTo>
                    <a:pt x="144" y="325"/>
                  </a:lnTo>
                  <a:lnTo>
                    <a:pt x="145" y="348"/>
                  </a:lnTo>
                  <a:lnTo>
                    <a:pt x="152" y="369"/>
                  </a:lnTo>
                  <a:lnTo>
                    <a:pt x="159" y="383"/>
                  </a:lnTo>
                  <a:lnTo>
                    <a:pt x="167" y="397"/>
                  </a:lnTo>
                  <a:lnTo>
                    <a:pt x="176" y="411"/>
                  </a:lnTo>
                  <a:lnTo>
                    <a:pt x="185" y="424"/>
                  </a:lnTo>
                  <a:lnTo>
                    <a:pt x="195" y="438"/>
                  </a:lnTo>
                  <a:lnTo>
                    <a:pt x="205" y="451"/>
                  </a:lnTo>
                  <a:lnTo>
                    <a:pt x="216" y="463"/>
                  </a:lnTo>
                  <a:lnTo>
                    <a:pt x="227" y="475"/>
                  </a:lnTo>
                  <a:lnTo>
                    <a:pt x="239" y="487"/>
                  </a:lnTo>
                  <a:lnTo>
                    <a:pt x="251" y="498"/>
                  </a:lnTo>
                  <a:lnTo>
                    <a:pt x="264" y="508"/>
                  </a:lnTo>
                  <a:lnTo>
                    <a:pt x="277" y="517"/>
                  </a:lnTo>
                  <a:lnTo>
                    <a:pt x="291" y="526"/>
                  </a:lnTo>
                  <a:lnTo>
                    <a:pt x="305" y="534"/>
                  </a:lnTo>
                  <a:lnTo>
                    <a:pt x="319" y="540"/>
                  </a:lnTo>
                  <a:lnTo>
                    <a:pt x="334" y="546"/>
                  </a:lnTo>
                  <a:lnTo>
                    <a:pt x="348" y="541"/>
                  </a:lnTo>
                  <a:lnTo>
                    <a:pt x="362" y="536"/>
                  </a:lnTo>
                  <a:lnTo>
                    <a:pt x="377" y="532"/>
                  </a:lnTo>
                  <a:lnTo>
                    <a:pt x="391" y="528"/>
                  </a:lnTo>
                  <a:lnTo>
                    <a:pt x="405" y="524"/>
                  </a:lnTo>
                  <a:lnTo>
                    <a:pt x="420" y="520"/>
                  </a:lnTo>
                  <a:lnTo>
                    <a:pt x="435" y="516"/>
                  </a:lnTo>
                  <a:lnTo>
                    <a:pt x="449" y="512"/>
                  </a:lnTo>
                  <a:lnTo>
                    <a:pt x="463" y="508"/>
                  </a:lnTo>
                  <a:lnTo>
                    <a:pt x="477" y="503"/>
                  </a:lnTo>
                  <a:lnTo>
                    <a:pt x="491" y="499"/>
                  </a:lnTo>
                  <a:lnTo>
                    <a:pt x="505" y="494"/>
                  </a:lnTo>
                  <a:lnTo>
                    <a:pt x="519" y="488"/>
                  </a:lnTo>
                  <a:lnTo>
                    <a:pt x="532" y="483"/>
                  </a:lnTo>
                  <a:lnTo>
                    <a:pt x="546" y="477"/>
                  </a:lnTo>
                  <a:lnTo>
                    <a:pt x="559" y="470"/>
                  </a:lnTo>
                  <a:lnTo>
                    <a:pt x="575" y="472"/>
                  </a:lnTo>
                  <a:lnTo>
                    <a:pt x="573" y="488"/>
                  </a:lnTo>
                  <a:lnTo>
                    <a:pt x="569" y="506"/>
                  </a:lnTo>
                  <a:lnTo>
                    <a:pt x="570" y="522"/>
                  </a:lnTo>
                  <a:lnTo>
                    <a:pt x="579" y="535"/>
                  </a:lnTo>
                  <a:lnTo>
                    <a:pt x="590" y="540"/>
                  </a:lnTo>
                  <a:lnTo>
                    <a:pt x="601" y="545"/>
                  </a:lnTo>
                  <a:lnTo>
                    <a:pt x="612" y="548"/>
                  </a:lnTo>
                  <a:lnTo>
                    <a:pt x="624" y="551"/>
                  </a:lnTo>
                  <a:lnTo>
                    <a:pt x="635" y="553"/>
                  </a:lnTo>
                  <a:lnTo>
                    <a:pt x="647" y="555"/>
                  </a:lnTo>
                  <a:lnTo>
                    <a:pt x="659" y="557"/>
                  </a:lnTo>
                  <a:lnTo>
                    <a:pt x="671" y="559"/>
                  </a:lnTo>
                  <a:lnTo>
                    <a:pt x="690" y="562"/>
                  </a:lnTo>
                  <a:lnTo>
                    <a:pt x="710" y="564"/>
                  </a:lnTo>
                  <a:lnTo>
                    <a:pt x="729" y="566"/>
                  </a:lnTo>
                  <a:lnTo>
                    <a:pt x="748" y="567"/>
                  </a:lnTo>
                  <a:lnTo>
                    <a:pt x="767" y="569"/>
                  </a:lnTo>
                  <a:lnTo>
                    <a:pt x="786" y="570"/>
                  </a:lnTo>
                  <a:lnTo>
                    <a:pt x="805" y="572"/>
                  </a:lnTo>
                  <a:lnTo>
                    <a:pt x="823" y="573"/>
                  </a:lnTo>
                  <a:lnTo>
                    <a:pt x="814" y="579"/>
                  </a:lnTo>
                  <a:lnTo>
                    <a:pt x="804" y="585"/>
                  </a:lnTo>
                  <a:lnTo>
                    <a:pt x="794" y="590"/>
                  </a:lnTo>
                  <a:lnTo>
                    <a:pt x="784" y="595"/>
                  </a:lnTo>
                  <a:lnTo>
                    <a:pt x="774" y="601"/>
                  </a:lnTo>
                  <a:lnTo>
                    <a:pt x="763" y="605"/>
                  </a:lnTo>
                  <a:lnTo>
                    <a:pt x="753" y="609"/>
                  </a:lnTo>
                  <a:lnTo>
                    <a:pt x="742" y="613"/>
                  </a:lnTo>
                  <a:lnTo>
                    <a:pt x="731" y="617"/>
                  </a:lnTo>
                  <a:lnTo>
                    <a:pt x="720" y="620"/>
                  </a:lnTo>
                  <a:lnTo>
                    <a:pt x="710" y="623"/>
                  </a:lnTo>
                  <a:lnTo>
                    <a:pt x="698" y="626"/>
                  </a:lnTo>
                  <a:lnTo>
                    <a:pt x="687" y="629"/>
                  </a:lnTo>
                  <a:lnTo>
                    <a:pt x="676" y="632"/>
                  </a:lnTo>
                  <a:lnTo>
                    <a:pt x="665" y="634"/>
                  </a:lnTo>
                  <a:lnTo>
                    <a:pt x="654" y="637"/>
                  </a:lnTo>
                  <a:lnTo>
                    <a:pt x="640" y="640"/>
                  </a:lnTo>
                  <a:lnTo>
                    <a:pt x="626" y="643"/>
                  </a:lnTo>
                  <a:lnTo>
                    <a:pt x="612" y="646"/>
                  </a:lnTo>
                  <a:lnTo>
                    <a:pt x="597" y="649"/>
                  </a:lnTo>
                  <a:lnTo>
                    <a:pt x="583" y="651"/>
                  </a:lnTo>
                  <a:lnTo>
                    <a:pt x="569" y="653"/>
                  </a:lnTo>
                  <a:lnTo>
                    <a:pt x="555" y="655"/>
                  </a:lnTo>
                  <a:lnTo>
                    <a:pt x="540" y="656"/>
                  </a:lnTo>
                  <a:lnTo>
                    <a:pt x="529" y="656"/>
                  </a:lnTo>
                  <a:lnTo>
                    <a:pt x="518" y="656"/>
                  </a:lnTo>
                  <a:lnTo>
                    <a:pt x="506" y="656"/>
                  </a:lnTo>
                  <a:lnTo>
                    <a:pt x="495" y="656"/>
                  </a:lnTo>
                  <a:lnTo>
                    <a:pt x="483" y="655"/>
                  </a:lnTo>
                  <a:lnTo>
                    <a:pt x="471" y="655"/>
                  </a:lnTo>
                  <a:lnTo>
                    <a:pt x="459" y="654"/>
                  </a:lnTo>
                  <a:lnTo>
                    <a:pt x="447" y="653"/>
                  </a:lnTo>
                  <a:lnTo>
                    <a:pt x="435" y="652"/>
                  </a:lnTo>
                  <a:lnTo>
                    <a:pt x="423" y="651"/>
                  </a:lnTo>
                  <a:lnTo>
                    <a:pt x="410" y="650"/>
                  </a:lnTo>
                  <a:lnTo>
                    <a:pt x="398" y="648"/>
                  </a:lnTo>
                  <a:lnTo>
                    <a:pt x="386" y="646"/>
                  </a:lnTo>
                  <a:lnTo>
                    <a:pt x="374" y="644"/>
                  </a:lnTo>
                  <a:lnTo>
                    <a:pt x="362" y="642"/>
                  </a:lnTo>
                  <a:lnTo>
                    <a:pt x="351" y="640"/>
                  </a:lnTo>
                  <a:lnTo>
                    <a:pt x="341" y="638"/>
                  </a:lnTo>
                  <a:lnTo>
                    <a:pt x="330" y="635"/>
                  </a:lnTo>
                  <a:lnTo>
                    <a:pt x="320" y="633"/>
                  </a:lnTo>
                  <a:lnTo>
                    <a:pt x="309" y="630"/>
                  </a:lnTo>
                  <a:lnTo>
                    <a:pt x="299" y="628"/>
                  </a:lnTo>
                  <a:lnTo>
                    <a:pt x="289" y="625"/>
                  </a:lnTo>
                  <a:lnTo>
                    <a:pt x="278" y="622"/>
                  </a:lnTo>
                  <a:lnTo>
                    <a:pt x="268" y="619"/>
                  </a:lnTo>
                  <a:lnTo>
                    <a:pt x="258" y="616"/>
                  </a:lnTo>
                  <a:lnTo>
                    <a:pt x="248" y="613"/>
                  </a:lnTo>
                  <a:lnTo>
                    <a:pt x="238" y="610"/>
                  </a:lnTo>
                  <a:lnTo>
                    <a:pt x="228" y="606"/>
                  </a:lnTo>
                  <a:lnTo>
                    <a:pt x="218" y="602"/>
                  </a:lnTo>
                  <a:lnTo>
                    <a:pt x="208" y="599"/>
                  </a:lnTo>
                  <a:lnTo>
                    <a:pt x="199" y="593"/>
                  </a:lnTo>
                  <a:lnTo>
                    <a:pt x="189" y="589"/>
                  </a:lnTo>
                  <a:lnTo>
                    <a:pt x="169" y="578"/>
                  </a:lnTo>
                  <a:lnTo>
                    <a:pt x="148" y="566"/>
                  </a:lnTo>
                  <a:lnTo>
                    <a:pt x="128" y="553"/>
                  </a:lnTo>
                  <a:lnTo>
                    <a:pt x="109" y="538"/>
                  </a:lnTo>
                  <a:lnTo>
                    <a:pt x="90" y="523"/>
                  </a:lnTo>
                  <a:lnTo>
                    <a:pt x="72" y="506"/>
                  </a:lnTo>
                  <a:lnTo>
                    <a:pt x="55" y="488"/>
                  </a:lnTo>
                  <a:lnTo>
                    <a:pt x="39" y="470"/>
                  </a:lnTo>
                  <a:lnTo>
                    <a:pt x="33" y="462"/>
                  </a:lnTo>
                  <a:lnTo>
                    <a:pt x="27" y="454"/>
                  </a:lnTo>
                  <a:lnTo>
                    <a:pt x="21" y="445"/>
                  </a:lnTo>
                  <a:lnTo>
                    <a:pt x="16" y="436"/>
                  </a:lnTo>
                  <a:lnTo>
                    <a:pt x="12" y="426"/>
                  </a:lnTo>
                  <a:lnTo>
                    <a:pt x="8" y="417"/>
                  </a:lnTo>
                  <a:lnTo>
                    <a:pt x="5" y="407"/>
                  </a:lnTo>
                  <a:lnTo>
                    <a:pt x="2" y="397"/>
                  </a:lnTo>
                  <a:lnTo>
                    <a:pt x="0" y="370"/>
                  </a:lnTo>
                  <a:lnTo>
                    <a:pt x="2" y="341"/>
                  </a:lnTo>
                  <a:lnTo>
                    <a:pt x="8" y="312"/>
                  </a:lnTo>
                  <a:lnTo>
                    <a:pt x="14" y="284"/>
                  </a:lnTo>
                  <a:lnTo>
                    <a:pt x="19" y="262"/>
                  </a:lnTo>
                  <a:lnTo>
                    <a:pt x="26" y="241"/>
                  </a:lnTo>
                  <a:lnTo>
                    <a:pt x="34" y="221"/>
                  </a:lnTo>
                  <a:lnTo>
                    <a:pt x="44" y="201"/>
                  </a:lnTo>
                  <a:lnTo>
                    <a:pt x="55" y="182"/>
                  </a:lnTo>
                  <a:lnTo>
                    <a:pt x="68" y="164"/>
                  </a:lnTo>
                  <a:lnTo>
                    <a:pt x="82" y="146"/>
                  </a:lnTo>
                  <a:lnTo>
                    <a:pt x="99" y="129"/>
                  </a:lnTo>
                  <a:lnTo>
                    <a:pt x="128" y="103"/>
                  </a:lnTo>
                  <a:lnTo>
                    <a:pt x="134" y="120"/>
                  </a:lnTo>
                  <a:lnTo>
                    <a:pt x="138" y="138"/>
                  </a:lnTo>
                  <a:lnTo>
                    <a:pt x="143" y="155"/>
                  </a:lnTo>
                  <a:lnTo>
                    <a:pt x="151" y="171"/>
                  </a:lnTo>
                  <a:lnTo>
                    <a:pt x="167" y="170"/>
                  </a:lnTo>
                  <a:lnTo>
                    <a:pt x="182" y="169"/>
                  </a:lnTo>
                  <a:lnTo>
                    <a:pt x="198" y="167"/>
                  </a:lnTo>
                  <a:lnTo>
                    <a:pt x="213" y="165"/>
                  </a:lnTo>
                  <a:lnTo>
                    <a:pt x="229" y="163"/>
                  </a:lnTo>
                  <a:lnTo>
                    <a:pt x="244" y="160"/>
                  </a:lnTo>
                  <a:lnTo>
                    <a:pt x="259" y="158"/>
                  </a:lnTo>
                  <a:lnTo>
                    <a:pt x="275" y="155"/>
                  </a:lnTo>
                  <a:lnTo>
                    <a:pt x="290" y="152"/>
                  </a:lnTo>
                  <a:lnTo>
                    <a:pt x="306" y="149"/>
                  </a:lnTo>
                  <a:lnTo>
                    <a:pt x="321" y="147"/>
                  </a:lnTo>
                  <a:lnTo>
                    <a:pt x="336" y="144"/>
                  </a:lnTo>
                  <a:lnTo>
                    <a:pt x="352" y="141"/>
                  </a:lnTo>
                  <a:lnTo>
                    <a:pt x="367" y="139"/>
                  </a:lnTo>
                  <a:lnTo>
                    <a:pt x="383" y="136"/>
                  </a:lnTo>
                  <a:lnTo>
                    <a:pt x="398" y="134"/>
                  </a:lnTo>
                  <a:lnTo>
                    <a:pt x="420" y="131"/>
                  </a:lnTo>
                  <a:lnTo>
                    <a:pt x="441" y="127"/>
                  </a:lnTo>
                  <a:lnTo>
                    <a:pt x="463" y="123"/>
                  </a:lnTo>
                  <a:lnTo>
                    <a:pt x="483" y="119"/>
                  </a:lnTo>
                  <a:lnTo>
                    <a:pt x="504" y="114"/>
                  </a:lnTo>
                  <a:lnTo>
                    <a:pt x="525" y="109"/>
                  </a:lnTo>
                  <a:lnTo>
                    <a:pt x="546" y="104"/>
                  </a:lnTo>
                  <a:lnTo>
                    <a:pt x="566" y="99"/>
                  </a:lnTo>
                  <a:lnTo>
                    <a:pt x="587" y="93"/>
                  </a:lnTo>
                  <a:lnTo>
                    <a:pt x="607" y="87"/>
                  </a:lnTo>
                  <a:lnTo>
                    <a:pt x="628" y="81"/>
                  </a:lnTo>
                  <a:lnTo>
                    <a:pt x="648" y="75"/>
                  </a:lnTo>
                  <a:lnTo>
                    <a:pt x="668" y="68"/>
                  </a:lnTo>
                  <a:lnTo>
                    <a:pt x="688" y="62"/>
                  </a:lnTo>
                  <a:lnTo>
                    <a:pt x="710" y="56"/>
                  </a:lnTo>
                  <a:lnTo>
                    <a:pt x="730" y="49"/>
                  </a:lnTo>
                  <a:lnTo>
                    <a:pt x="735" y="42"/>
                  </a:lnTo>
                  <a:lnTo>
                    <a:pt x="741" y="35"/>
                  </a:lnTo>
                  <a:lnTo>
                    <a:pt x="745" y="28"/>
                  </a:lnTo>
                  <a:lnTo>
                    <a:pt x="748" y="20"/>
                  </a:lnTo>
                  <a:lnTo>
                    <a:pt x="744" y="0"/>
                  </a:lnTo>
                  <a:lnTo>
                    <a:pt x="761" y="5"/>
                  </a:lnTo>
                  <a:lnTo>
                    <a:pt x="777" y="10"/>
                  </a:lnTo>
                  <a:lnTo>
                    <a:pt x="794" y="15"/>
                  </a:lnTo>
                  <a:lnTo>
                    <a:pt x="811" y="19"/>
                  </a:lnTo>
                  <a:lnTo>
                    <a:pt x="828" y="24"/>
                  </a:lnTo>
                  <a:lnTo>
                    <a:pt x="845" y="28"/>
                  </a:lnTo>
                  <a:lnTo>
                    <a:pt x="862" y="32"/>
                  </a:lnTo>
                  <a:lnTo>
                    <a:pt x="879" y="3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1" name="Freeform 37"/>
            <p:cNvSpPr>
              <a:spLocks/>
            </p:cNvSpPr>
            <p:nvPr/>
          </p:nvSpPr>
          <p:spPr bwMode="auto">
            <a:xfrm>
              <a:off x="3716" y="2911"/>
              <a:ext cx="6" cy="3"/>
            </a:xfrm>
            <a:custGeom>
              <a:avLst/>
              <a:gdLst>
                <a:gd name="T0" fmla="*/ 1 w 26"/>
                <a:gd name="T1" fmla="*/ 0 h 14"/>
                <a:gd name="T2" fmla="*/ 1 w 26"/>
                <a:gd name="T3" fmla="*/ 0 h 14"/>
                <a:gd name="T4" fmla="*/ 1 w 26"/>
                <a:gd name="T5" fmla="*/ 0 h 14"/>
                <a:gd name="T6" fmla="*/ 1 w 26"/>
                <a:gd name="T7" fmla="*/ 1 h 14"/>
                <a:gd name="T8" fmla="*/ 1 w 26"/>
                <a:gd name="T9" fmla="*/ 1 h 14"/>
                <a:gd name="T10" fmla="*/ 1 w 26"/>
                <a:gd name="T11" fmla="*/ 1 h 14"/>
                <a:gd name="T12" fmla="*/ 0 w 26"/>
                <a:gd name="T13" fmla="*/ 1 h 14"/>
                <a:gd name="T14" fmla="*/ 0 w 26"/>
                <a:gd name="T15" fmla="*/ 1 h 14"/>
                <a:gd name="T16" fmla="*/ 0 w 26"/>
                <a:gd name="T17" fmla="*/ 0 h 14"/>
                <a:gd name="T18" fmla="*/ 0 w 26"/>
                <a:gd name="T19" fmla="*/ 0 h 14"/>
                <a:gd name="T20" fmla="*/ 0 w 26"/>
                <a:gd name="T21" fmla="*/ 0 h 14"/>
                <a:gd name="T22" fmla="*/ 0 w 26"/>
                <a:gd name="T23" fmla="*/ 0 h 14"/>
                <a:gd name="T24" fmla="*/ 0 w 26"/>
                <a:gd name="T25" fmla="*/ 0 h 14"/>
                <a:gd name="T26" fmla="*/ 1 w 26"/>
                <a:gd name="T27" fmla="*/ 0 h 14"/>
                <a:gd name="T28" fmla="*/ 1 w 26"/>
                <a:gd name="T29" fmla="*/ 0 h 14"/>
                <a:gd name="T30" fmla="*/ 1 w 26"/>
                <a:gd name="T31" fmla="*/ 0 h 14"/>
                <a:gd name="T32" fmla="*/ 1 w 26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4"/>
                <a:gd name="T53" fmla="*/ 26 w 2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4">
                  <a:moveTo>
                    <a:pt x="26" y="4"/>
                  </a:moveTo>
                  <a:lnTo>
                    <a:pt x="26" y="8"/>
                  </a:lnTo>
                  <a:lnTo>
                    <a:pt x="24" y="10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2" name="Freeform 38"/>
            <p:cNvSpPr>
              <a:spLocks/>
            </p:cNvSpPr>
            <p:nvPr/>
          </p:nvSpPr>
          <p:spPr bwMode="auto">
            <a:xfrm>
              <a:off x="3838" y="2889"/>
              <a:ext cx="76" cy="27"/>
            </a:xfrm>
            <a:custGeom>
              <a:avLst/>
              <a:gdLst>
                <a:gd name="T0" fmla="*/ 18 w 303"/>
                <a:gd name="T1" fmla="*/ 1 h 107"/>
                <a:gd name="T2" fmla="*/ 19 w 303"/>
                <a:gd name="T3" fmla="*/ 2 h 107"/>
                <a:gd name="T4" fmla="*/ 19 w 303"/>
                <a:gd name="T5" fmla="*/ 3 h 107"/>
                <a:gd name="T6" fmla="*/ 19 w 303"/>
                <a:gd name="T7" fmla="*/ 4 h 107"/>
                <a:gd name="T8" fmla="*/ 19 w 303"/>
                <a:gd name="T9" fmla="*/ 6 h 107"/>
                <a:gd name="T10" fmla="*/ 19 w 303"/>
                <a:gd name="T11" fmla="*/ 5 h 107"/>
                <a:gd name="T12" fmla="*/ 18 w 303"/>
                <a:gd name="T13" fmla="*/ 5 h 107"/>
                <a:gd name="T14" fmla="*/ 17 w 303"/>
                <a:gd name="T15" fmla="*/ 5 h 107"/>
                <a:gd name="T16" fmla="*/ 17 w 303"/>
                <a:gd name="T17" fmla="*/ 5 h 107"/>
                <a:gd name="T18" fmla="*/ 16 w 303"/>
                <a:gd name="T19" fmla="*/ 5 h 107"/>
                <a:gd name="T20" fmla="*/ 15 w 303"/>
                <a:gd name="T21" fmla="*/ 5 h 107"/>
                <a:gd name="T22" fmla="*/ 15 w 303"/>
                <a:gd name="T23" fmla="*/ 5 h 107"/>
                <a:gd name="T24" fmla="*/ 14 w 303"/>
                <a:gd name="T25" fmla="*/ 5 h 107"/>
                <a:gd name="T26" fmla="*/ 13 w 303"/>
                <a:gd name="T27" fmla="*/ 5 h 107"/>
                <a:gd name="T28" fmla="*/ 13 w 303"/>
                <a:gd name="T29" fmla="*/ 5 h 107"/>
                <a:gd name="T30" fmla="*/ 12 w 303"/>
                <a:gd name="T31" fmla="*/ 5 h 107"/>
                <a:gd name="T32" fmla="*/ 12 w 303"/>
                <a:gd name="T33" fmla="*/ 5 h 107"/>
                <a:gd name="T34" fmla="*/ 11 w 303"/>
                <a:gd name="T35" fmla="*/ 5 h 107"/>
                <a:gd name="T36" fmla="*/ 10 w 303"/>
                <a:gd name="T37" fmla="*/ 5 h 107"/>
                <a:gd name="T38" fmla="*/ 10 w 303"/>
                <a:gd name="T39" fmla="*/ 5 h 107"/>
                <a:gd name="T40" fmla="*/ 9 w 303"/>
                <a:gd name="T41" fmla="*/ 5 h 107"/>
                <a:gd name="T42" fmla="*/ 8 w 303"/>
                <a:gd name="T43" fmla="*/ 5 h 107"/>
                <a:gd name="T44" fmla="*/ 7 w 303"/>
                <a:gd name="T45" fmla="*/ 5 h 107"/>
                <a:gd name="T46" fmla="*/ 6 w 303"/>
                <a:gd name="T47" fmla="*/ 6 h 107"/>
                <a:gd name="T48" fmla="*/ 4 w 303"/>
                <a:gd name="T49" fmla="*/ 6 h 107"/>
                <a:gd name="T50" fmla="*/ 3 w 303"/>
                <a:gd name="T51" fmla="*/ 6 h 107"/>
                <a:gd name="T52" fmla="*/ 2 w 303"/>
                <a:gd name="T53" fmla="*/ 6 h 107"/>
                <a:gd name="T54" fmla="*/ 1 w 303"/>
                <a:gd name="T55" fmla="*/ 6 h 107"/>
                <a:gd name="T56" fmla="*/ 0 w 303"/>
                <a:gd name="T57" fmla="*/ 7 h 107"/>
                <a:gd name="T58" fmla="*/ 1 w 303"/>
                <a:gd name="T59" fmla="*/ 6 h 107"/>
                <a:gd name="T60" fmla="*/ 2 w 303"/>
                <a:gd name="T61" fmla="*/ 5 h 107"/>
                <a:gd name="T62" fmla="*/ 3 w 303"/>
                <a:gd name="T63" fmla="*/ 5 h 107"/>
                <a:gd name="T64" fmla="*/ 4 w 303"/>
                <a:gd name="T65" fmla="*/ 4 h 107"/>
                <a:gd name="T66" fmla="*/ 5 w 303"/>
                <a:gd name="T67" fmla="*/ 3 h 107"/>
                <a:gd name="T68" fmla="*/ 6 w 303"/>
                <a:gd name="T69" fmla="*/ 3 h 107"/>
                <a:gd name="T70" fmla="*/ 7 w 303"/>
                <a:gd name="T71" fmla="*/ 2 h 107"/>
                <a:gd name="T72" fmla="*/ 8 w 303"/>
                <a:gd name="T73" fmla="*/ 2 h 107"/>
                <a:gd name="T74" fmla="*/ 9 w 303"/>
                <a:gd name="T75" fmla="*/ 2 h 107"/>
                <a:gd name="T76" fmla="*/ 9 w 303"/>
                <a:gd name="T77" fmla="*/ 2 h 107"/>
                <a:gd name="T78" fmla="*/ 10 w 303"/>
                <a:gd name="T79" fmla="*/ 2 h 107"/>
                <a:gd name="T80" fmla="*/ 11 w 303"/>
                <a:gd name="T81" fmla="*/ 2 h 107"/>
                <a:gd name="T82" fmla="*/ 11 w 303"/>
                <a:gd name="T83" fmla="*/ 1 h 107"/>
                <a:gd name="T84" fmla="*/ 12 w 303"/>
                <a:gd name="T85" fmla="*/ 1 h 107"/>
                <a:gd name="T86" fmla="*/ 12 w 303"/>
                <a:gd name="T87" fmla="*/ 1 h 107"/>
                <a:gd name="T88" fmla="*/ 13 w 303"/>
                <a:gd name="T89" fmla="*/ 1 h 107"/>
                <a:gd name="T90" fmla="*/ 14 w 303"/>
                <a:gd name="T91" fmla="*/ 1 h 107"/>
                <a:gd name="T92" fmla="*/ 14 w 303"/>
                <a:gd name="T93" fmla="*/ 1 h 107"/>
                <a:gd name="T94" fmla="*/ 15 w 303"/>
                <a:gd name="T95" fmla="*/ 1 h 107"/>
                <a:gd name="T96" fmla="*/ 16 w 303"/>
                <a:gd name="T97" fmla="*/ 0 h 107"/>
                <a:gd name="T98" fmla="*/ 16 w 303"/>
                <a:gd name="T99" fmla="*/ 0 h 107"/>
                <a:gd name="T100" fmla="*/ 17 w 303"/>
                <a:gd name="T101" fmla="*/ 0 h 107"/>
                <a:gd name="T102" fmla="*/ 18 w 303"/>
                <a:gd name="T103" fmla="*/ 0 h 107"/>
                <a:gd name="T104" fmla="*/ 18 w 303"/>
                <a:gd name="T105" fmla="*/ 0 h 107"/>
                <a:gd name="T106" fmla="*/ 18 w 303"/>
                <a:gd name="T107" fmla="*/ 1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107"/>
                <a:gd name="T164" fmla="*/ 303 w 303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107">
                  <a:moveTo>
                    <a:pt x="293" y="12"/>
                  </a:moveTo>
                  <a:lnTo>
                    <a:pt x="297" y="30"/>
                  </a:lnTo>
                  <a:lnTo>
                    <a:pt x="300" y="49"/>
                  </a:lnTo>
                  <a:lnTo>
                    <a:pt x="302" y="68"/>
                  </a:lnTo>
                  <a:lnTo>
                    <a:pt x="303" y="86"/>
                  </a:lnTo>
                  <a:lnTo>
                    <a:pt x="294" y="84"/>
                  </a:lnTo>
                  <a:lnTo>
                    <a:pt x="284" y="82"/>
                  </a:lnTo>
                  <a:lnTo>
                    <a:pt x="274" y="81"/>
                  </a:lnTo>
                  <a:lnTo>
                    <a:pt x="264" y="79"/>
                  </a:lnTo>
                  <a:lnTo>
                    <a:pt x="254" y="79"/>
                  </a:lnTo>
                  <a:lnTo>
                    <a:pt x="244" y="78"/>
                  </a:lnTo>
                  <a:lnTo>
                    <a:pt x="233" y="78"/>
                  </a:lnTo>
                  <a:lnTo>
                    <a:pt x="223" y="78"/>
                  </a:lnTo>
                  <a:lnTo>
                    <a:pt x="213" y="78"/>
                  </a:lnTo>
                  <a:lnTo>
                    <a:pt x="202" y="78"/>
                  </a:lnTo>
                  <a:lnTo>
                    <a:pt x="192" y="79"/>
                  </a:lnTo>
                  <a:lnTo>
                    <a:pt x="182" y="79"/>
                  </a:lnTo>
                  <a:lnTo>
                    <a:pt x="171" y="80"/>
                  </a:lnTo>
                  <a:lnTo>
                    <a:pt x="161" y="80"/>
                  </a:lnTo>
                  <a:lnTo>
                    <a:pt x="151" y="81"/>
                  </a:lnTo>
                  <a:lnTo>
                    <a:pt x="140" y="81"/>
                  </a:lnTo>
                  <a:lnTo>
                    <a:pt x="122" y="82"/>
                  </a:lnTo>
                  <a:lnTo>
                    <a:pt x="104" y="84"/>
                  </a:lnTo>
                  <a:lnTo>
                    <a:pt x="86" y="86"/>
                  </a:lnTo>
                  <a:lnTo>
                    <a:pt x="68" y="89"/>
                  </a:lnTo>
                  <a:lnTo>
                    <a:pt x="50" y="92"/>
                  </a:lnTo>
                  <a:lnTo>
                    <a:pt x="33" y="96"/>
                  </a:lnTo>
                  <a:lnTo>
                    <a:pt x="16" y="101"/>
                  </a:lnTo>
                  <a:lnTo>
                    <a:pt x="0" y="107"/>
                  </a:lnTo>
                  <a:lnTo>
                    <a:pt x="14" y="96"/>
                  </a:lnTo>
                  <a:lnTo>
                    <a:pt x="28" y="84"/>
                  </a:lnTo>
                  <a:lnTo>
                    <a:pt x="43" y="73"/>
                  </a:lnTo>
                  <a:lnTo>
                    <a:pt x="58" y="62"/>
                  </a:lnTo>
                  <a:lnTo>
                    <a:pt x="74" y="53"/>
                  </a:lnTo>
                  <a:lnTo>
                    <a:pt x="91" y="44"/>
                  </a:lnTo>
                  <a:lnTo>
                    <a:pt x="108" y="37"/>
                  </a:lnTo>
                  <a:lnTo>
                    <a:pt x="126" y="32"/>
                  </a:lnTo>
                  <a:lnTo>
                    <a:pt x="136" y="30"/>
                  </a:lnTo>
                  <a:lnTo>
                    <a:pt x="146" y="28"/>
                  </a:lnTo>
                  <a:lnTo>
                    <a:pt x="157" y="25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7" y="18"/>
                  </a:lnTo>
                  <a:lnTo>
                    <a:pt x="197" y="15"/>
                  </a:lnTo>
                  <a:lnTo>
                    <a:pt x="207" y="13"/>
                  </a:lnTo>
                  <a:lnTo>
                    <a:pt x="217" y="10"/>
                  </a:lnTo>
                  <a:lnTo>
                    <a:pt x="227" y="8"/>
                  </a:lnTo>
                  <a:lnTo>
                    <a:pt x="237" y="6"/>
                  </a:lnTo>
                  <a:lnTo>
                    <a:pt x="248" y="4"/>
                  </a:lnTo>
                  <a:lnTo>
                    <a:pt x="258" y="2"/>
                  </a:lnTo>
                  <a:lnTo>
                    <a:pt x="269" y="1"/>
                  </a:lnTo>
                  <a:lnTo>
                    <a:pt x="279" y="0"/>
                  </a:lnTo>
                  <a:lnTo>
                    <a:pt x="290" y="0"/>
                  </a:lnTo>
                  <a:lnTo>
                    <a:pt x="293" y="1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3" name="Freeform 39"/>
            <p:cNvSpPr>
              <a:spLocks/>
            </p:cNvSpPr>
            <p:nvPr/>
          </p:nvSpPr>
          <p:spPr bwMode="auto">
            <a:xfrm>
              <a:off x="3782" y="2917"/>
              <a:ext cx="147" cy="179"/>
            </a:xfrm>
            <a:custGeom>
              <a:avLst/>
              <a:gdLst>
                <a:gd name="T0" fmla="*/ 34 w 587"/>
                <a:gd name="T1" fmla="*/ 2 h 717"/>
                <a:gd name="T2" fmla="*/ 35 w 587"/>
                <a:gd name="T3" fmla="*/ 4 h 717"/>
                <a:gd name="T4" fmla="*/ 35 w 587"/>
                <a:gd name="T5" fmla="*/ 6 h 717"/>
                <a:gd name="T6" fmla="*/ 36 w 587"/>
                <a:gd name="T7" fmla="*/ 14 h 717"/>
                <a:gd name="T8" fmla="*/ 35 w 587"/>
                <a:gd name="T9" fmla="*/ 20 h 717"/>
                <a:gd name="T10" fmla="*/ 34 w 587"/>
                <a:gd name="T11" fmla="*/ 25 h 717"/>
                <a:gd name="T12" fmla="*/ 35 w 587"/>
                <a:gd name="T13" fmla="*/ 31 h 717"/>
                <a:gd name="T14" fmla="*/ 36 w 587"/>
                <a:gd name="T15" fmla="*/ 35 h 717"/>
                <a:gd name="T16" fmla="*/ 36 w 587"/>
                <a:gd name="T17" fmla="*/ 38 h 717"/>
                <a:gd name="T18" fmla="*/ 36 w 587"/>
                <a:gd name="T19" fmla="*/ 41 h 717"/>
                <a:gd name="T20" fmla="*/ 34 w 587"/>
                <a:gd name="T21" fmla="*/ 42 h 717"/>
                <a:gd name="T22" fmla="*/ 32 w 587"/>
                <a:gd name="T23" fmla="*/ 42 h 717"/>
                <a:gd name="T24" fmla="*/ 30 w 587"/>
                <a:gd name="T25" fmla="*/ 43 h 717"/>
                <a:gd name="T26" fmla="*/ 27 w 587"/>
                <a:gd name="T27" fmla="*/ 43 h 717"/>
                <a:gd name="T28" fmla="*/ 25 w 587"/>
                <a:gd name="T29" fmla="*/ 44 h 717"/>
                <a:gd name="T30" fmla="*/ 23 w 587"/>
                <a:gd name="T31" fmla="*/ 44 h 717"/>
                <a:gd name="T32" fmla="*/ 20 w 587"/>
                <a:gd name="T33" fmla="*/ 45 h 717"/>
                <a:gd name="T34" fmla="*/ 18 w 587"/>
                <a:gd name="T35" fmla="*/ 45 h 717"/>
                <a:gd name="T36" fmla="*/ 15 w 587"/>
                <a:gd name="T37" fmla="*/ 44 h 717"/>
                <a:gd name="T38" fmla="*/ 12 w 587"/>
                <a:gd name="T39" fmla="*/ 44 h 717"/>
                <a:gd name="T40" fmla="*/ 10 w 587"/>
                <a:gd name="T41" fmla="*/ 44 h 717"/>
                <a:gd name="T42" fmla="*/ 8 w 587"/>
                <a:gd name="T43" fmla="*/ 43 h 717"/>
                <a:gd name="T44" fmla="*/ 6 w 587"/>
                <a:gd name="T45" fmla="*/ 43 h 717"/>
                <a:gd name="T46" fmla="*/ 4 w 587"/>
                <a:gd name="T47" fmla="*/ 42 h 717"/>
                <a:gd name="T48" fmla="*/ 2 w 587"/>
                <a:gd name="T49" fmla="*/ 42 h 717"/>
                <a:gd name="T50" fmla="*/ 1 w 587"/>
                <a:gd name="T51" fmla="*/ 41 h 717"/>
                <a:gd name="T52" fmla="*/ 1 w 587"/>
                <a:gd name="T53" fmla="*/ 38 h 717"/>
                <a:gd name="T54" fmla="*/ 2 w 587"/>
                <a:gd name="T55" fmla="*/ 35 h 717"/>
                <a:gd name="T56" fmla="*/ 5 w 587"/>
                <a:gd name="T57" fmla="*/ 34 h 717"/>
                <a:gd name="T58" fmla="*/ 8 w 587"/>
                <a:gd name="T59" fmla="*/ 33 h 717"/>
                <a:gd name="T60" fmla="*/ 12 w 587"/>
                <a:gd name="T61" fmla="*/ 31 h 717"/>
                <a:gd name="T62" fmla="*/ 15 w 587"/>
                <a:gd name="T63" fmla="*/ 30 h 717"/>
                <a:gd name="T64" fmla="*/ 19 w 587"/>
                <a:gd name="T65" fmla="*/ 28 h 717"/>
                <a:gd name="T66" fmla="*/ 22 w 587"/>
                <a:gd name="T67" fmla="*/ 25 h 717"/>
                <a:gd name="T68" fmla="*/ 24 w 587"/>
                <a:gd name="T69" fmla="*/ 22 h 717"/>
                <a:gd name="T70" fmla="*/ 26 w 587"/>
                <a:gd name="T71" fmla="*/ 18 h 717"/>
                <a:gd name="T72" fmla="*/ 28 w 587"/>
                <a:gd name="T73" fmla="*/ 14 h 717"/>
                <a:gd name="T74" fmla="*/ 30 w 587"/>
                <a:gd name="T75" fmla="*/ 9 h 717"/>
                <a:gd name="T76" fmla="*/ 30 w 587"/>
                <a:gd name="T77" fmla="*/ 4 h 717"/>
                <a:gd name="T78" fmla="*/ 30 w 587"/>
                <a:gd name="T79" fmla="*/ 2 h 717"/>
                <a:gd name="T80" fmla="*/ 29 w 587"/>
                <a:gd name="T81" fmla="*/ 1 h 717"/>
                <a:gd name="T82" fmla="*/ 28 w 587"/>
                <a:gd name="T83" fmla="*/ 0 h 717"/>
                <a:gd name="T84" fmla="*/ 30 w 587"/>
                <a:gd name="T85" fmla="*/ 0 h 717"/>
                <a:gd name="T86" fmla="*/ 32 w 587"/>
                <a:gd name="T87" fmla="*/ 0 h 7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"/>
                <a:gd name="T133" fmla="*/ 0 h 717"/>
                <a:gd name="T134" fmla="*/ 587 w 587"/>
                <a:gd name="T135" fmla="*/ 717 h 7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" h="717">
                  <a:moveTo>
                    <a:pt x="528" y="8"/>
                  </a:moveTo>
                  <a:lnTo>
                    <a:pt x="533" y="18"/>
                  </a:lnTo>
                  <a:lnTo>
                    <a:pt x="538" y="28"/>
                  </a:lnTo>
                  <a:lnTo>
                    <a:pt x="542" y="38"/>
                  </a:lnTo>
                  <a:lnTo>
                    <a:pt x="547" y="49"/>
                  </a:lnTo>
                  <a:lnTo>
                    <a:pt x="551" y="59"/>
                  </a:lnTo>
                  <a:lnTo>
                    <a:pt x="556" y="70"/>
                  </a:lnTo>
                  <a:lnTo>
                    <a:pt x="559" y="82"/>
                  </a:lnTo>
                  <a:lnTo>
                    <a:pt x="563" y="94"/>
                  </a:lnTo>
                  <a:lnTo>
                    <a:pt x="572" y="139"/>
                  </a:lnTo>
                  <a:lnTo>
                    <a:pt x="576" y="183"/>
                  </a:lnTo>
                  <a:lnTo>
                    <a:pt x="575" y="224"/>
                  </a:lnTo>
                  <a:lnTo>
                    <a:pt x="570" y="262"/>
                  </a:lnTo>
                  <a:lnTo>
                    <a:pt x="564" y="297"/>
                  </a:lnTo>
                  <a:lnTo>
                    <a:pt x="556" y="326"/>
                  </a:lnTo>
                  <a:lnTo>
                    <a:pt x="550" y="351"/>
                  </a:lnTo>
                  <a:lnTo>
                    <a:pt x="545" y="370"/>
                  </a:lnTo>
                  <a:lnTo>
                    <a:pt x="540" y="402"/>
                  </a:lnTo>
                  <a:lnTo>
                    <a:pt x="541" y="435"/>
                  </a:lnTo>
                  <a:lnTo>
                    <a:pt x="545" y="468"/>
                  </a:lnTo>
                  <a:lnTo>
                    <a:pt x="553" y="500"/>
                  </a:lnTo>
                  <a:lnTo>
                    <a:pt x="558" y="518"/>
                  </a:lnTo>
                  <a:lnTo>
                    <a:pt x="562" y="537"/>
                  </a:lnTo>
                  <a:lnTo>
                    <a:pt x="566" y="555"/>
                  </a:lnTo>
                  <a:lnTo>
                    <a:pt x="570" y="574"/>
                  </a:lnTo>
                  <a:lnTo>
                    <a:pt x="574" y="593"/>
                  </a:lnTo>
                  <a:lnTo>
                    <a:pt x="578" y="611"/>
                  </a:lnTo>
                  <a:lnTo>
                    <a:pt x="582" y="628"/>
                  </a:lnTo>
                  <a:lnTo>
                    <a:pt x="587" y="645"/>
                  </a:lnTo>
                  <a:lnTo>
                    <a:pt x="577" y="652"/>
                  </a:lnTo>
                  <a:lnTo>
                    <a:pt x="566" y="659"/>
                  </a:lnTo>
                  <a:lnTo>
                    <a:pt x="555" y="665"/>
                  </a:lnTo>
                  <a:lnTo>
                    <a:pt x="544" y="670"/>
                  </a:lnTo>
                  <a:lnTo>
                    <a:pt x="533" y="675"/>
                  </a:lnTo>
                  <a:lnTo>
                    <a:pt x="521" y="679"/>
                  </a:lnTo>
                  <a:lnTo>
                    <a:pt x="509" y="682"/>
                  </a:lnTo>
                  <a:lnTo>
                    <a:pt x="497" y="685"/>
                  </a:lnTo>
                  <a:lnTo>
                    <a:pt x="485" y="688"/>
                  </a:lnTo>
                  <a:lnTo>
                    <a:pt x="473" y="691"/>
                  </a:lnTo>
                  <a:lnTo>
                    <a:pt x="461" y="693"/>
                  </a:lnTo>
                  <a:lnTo>
                    <a:pt x="448" y="696"/>
                  </a:lnTo>
                  <a:lnTo>
                    <a:pt x="436" y="698"/>
                  </a:lnTo>
                  <a:lnTo>
                    <a:pt x="424" y="700"/>
                  </a:lnTo>
                  <a:lnTo>
                    <a:pt x="412" y="702"/>
                  </a:lnTo>
                  <a:lnTo>
                    <a:pt x="400" y="705"/>
                  </a:lnTo>
                  <a:lnTo>
                    <a:pt x="387" y="708"/>
                  </a:lnTo>
                  <a:lnTo>
                    <a:pt x="372" y="710"/>
                  </a:lnTo>
                  <a:lnTo>
                    <a:pt x="359" y="712"/>
                  </a:lnTo>
                  <a:lnTo>
                    <a:pt x="345" y="714"/>
                  </a:lnTo>
                  <a:lnTo>
                    <a:pt x="332" y="715"/>
                  </a:lnTo>
                  <a:lnTo>
                    <a:pt x="318" y="716"/>
                  </a:lnTo>
                  <a:lnTo>
                    <a:pt x="305" y="716"/>
                  </a:lnTo>
                  <a:lnTo>
                    <a:pt x="291" y="717"/>
                  </a:lnTo>
                  <a:lnTo>
                    <a:pt x="278" y="717"/>
                  </a:lnTo>
                  <a:lnTo>
                    <a:pt x="264" y="716"/>
                  </a:lnTo>
                  <a:lnTo>
                    <a:pt x="250" y="715"/>
                  </a:lnTo>
                  <a:lnTo>
                    <a:pt x="237" y="714"/>
                  </a:lnTo>
                  <a:lnTo>
                    <a:pt x="223" y="713"/>
                  </a:lnTo>
                  <a:lnTo>
                    <a:pt x="209" y="712"/>
                  </a:lnTo>
                  <a:lnTo>
                    <a:pt x="196" y="710"/>
                  </a:lnTo>
                  <a:lnTo>
                    <a:pt x="182" y="708"/>
                  </a:lnTo>
                  <a:lnTo>
                    <a:pt x="170" y="706"/>
                  </a:lnTo>
                  <a:lnTo>
                    <a:pt x="158" y="704"/>
                  </a:lnTo>
                  <a:lnTo>
                    <a:pt x="147" y="701"/>
                  </a:lnTo>
                  <a:lnTo>
                    <a:pt x="135" y="698"/>
                  </a:lnTo>
                  <a:lnTo>
                    <a:pt x="124" y="695"/>
                  </a:lnTo>
                  <a:lnTo>
                    <a:pt x="113" y="692"/>
                  </a:lnTo>
                  <a:lnTo>
                    <a:pt x="102" y="688"/>
                  </a:lnTo>
                  <a:lnTo>
                    <a:pt x="91" y="685"/>
                  </a:lnTo>
                  <a:lnTo>
                    <a:pt x="79" y="682"/>
                  </a:lnTo>
                  <a:lnTo>
                    <a:pt x="68" y="678"/>
                  </a:lnTo>
                  <a:lnTo>
                    <a:pt x="57" y="675"/>
                  </a:lnTo>
                  <a:lnTo>
                    <a:pt x="46" y="673"/>
                  </a:lnTo>
                  <a:lnTo>
                    <a:pt x="35" y="670"/>
                  </a:lnTo>
                  <a:lnTo>
                    <a:pt x="23" y="668"/>
                  </a:lnTo>
                  <a:lnTo>
                    <a:pt x="12" y="666"/>
                  </a:lnTo>
                  <a:lnTo>
                    <a:pt x="0" y="665"/>
                  </a:lnTo>
                  <a:lnTo>
                    <a:pt x="6" y="651"/>
                  </a:lnTo>
                  <a:lnTo>
                    <a:pt x="11" y="636"/>
                  </a:lnTo>
                  <a:lnTo>
                    <a:pt x="16" y="622"/>
                  </a:lnTo>
                  <a:lnTo>
                    <a:pt x="21" y="607"/>
                  </a:lnTo>
                  <a:lnTo>
                    <a:pt x="25" y="592"/>
                  </a:lnTo>
                  <a:lnTo>
                    <a:pt x="29" y="577"/>
                  </a:lnTo>
                  <a:lnTo>
                    <a:pt x="33" y="561"/>
                  </a:lnTo>
                  <a:lnTo>
                    <a:pt x="36" y="546"/>
                  </a:lnTo>
                  <a:lnTo>
                    <a:pt x="56" y="544"/>
                  </a:lnTo>
                  <a:lnTo>
                    <a:pt x="76" y="541"/>
                  </a:lnTo>
                  <a:lnTo>
                    <a:pt x="96" y="536"/>
                  </a:lnTo>
                  <a:lnTo>
                    <a:pt x="115" y="530"/>
                  </a:lnTo>
                  <a:lnTo>
                    <a:pt x="133" y="524"/>
                  </a:lnTo>
                  <a:lnTo>
                    <a:pt x="152" y="517"/>
                  </a:lnTo>
                  <a:lnTo>
                    <a:pt x="171" y="511"/>
                  </a:lnTo>
                  <a:lnTo>
                    <a:pt x="190" y="505"/>
                  </a:lnTo>
                  <a:lnTo>
                    <a:pt x="209" y="498"/>
                  </a:lnTo>
                  <a:lnTo>
                    <a:pt x="227" y="490"/>
                  </a:lnTo>
                  <a:lnTo>
                    <a:pt x="245" y="481"/>
                  </a:lnTo>
                  <a:lnTo>
                    <a:pt x="263" y="470"/>
                  </a:lnTo>
                  <a:lnTo>
                    <a:pt x="280" y="458"/>
                  </a:lnTo>
                  <a:lnTo>
                    <a:pt x="297" y="445"/>
                  </a:lnTo>
                  <a:lnTo>
                    <a:pt x="313" y="430"/>
                  </a:lnTo>
                  <a:lnTo>
                    <a:pt x="329" y="415"/>
                  </a:lnTo>
                  <a:lnTo>
                    <a:pt x="344" y="400"/>
                  </a:lnTo>
                  <a:lnTo>
                    <a:pt x="358" y="383"/>
                  </a:lnTo>
                  <a:lnTo>
                    <a:pt x="372" y="366"/>
                  </a:lnTo>
                  <a:lnTo>
                    <a:pt x="385" y="349"/>
                  </a:lnTo>
                  <a:lnTo>
                    <a:pt x="397" y="331"/>
                  </a:lnTo>
                  <a:lnTo>
                    <a:pt x="408" y="313"/>
                  </a:lnTo>
                  <a:lnTo>
                    <a:pt x="419" y="295"/>
                  </a:lnTo>
                  <a:lnTo>
                    <a:pt x="428" y="277"/>
                  </a:lnTo>
                  <a:lnTo>
                    <a:pt x="440" y="253"/>
                  </a:lnTo>
                  <a:lnTo>
                    <a:pt x="451" y="228"/>
                  </a:lnTo>
                  <a:lnTo>
                    <a:pt x="461" y="203"/>
                  </a:lnTo>
                  <a:lnTo>
                    <a:pt x="470" y="177"/>
                  </a:lnTo>
                  <a:lnTo>
                    <a:pt x="476" y="151"/>
                  </a:lnTo>
                  <a:lnTo>
                    <a:pt x="481" y="124"/>
                  </a:lnTo>
                  <a:lnTo>
                    <a:pt x="482" y="96"/>
                  </a:lnTo>
                  <a:lnTo>
                    <a:pt x="480" y="68"/>
                  </a:lnTo>
                  <a:lnTo>
                    <a:pt x="478" y="59"/>
                  </a:lnTo>
                  <a:lnTo>
                    <a:pt x="476" y="50"/>
                  </a:lnTo>
                  <a:lnTo>
                    <a:pt x="472" y="41"/>
                  </a:lnTo>
                  <a:lnTo>
                    <a:pt x="468" y="32"/>
                  </a:lnTo>
                  <a:lnTo>
                    <a:pt x="463" y="24"/>
                  </a:lnTo>
                  <a:lnTo>
                    <a:pt x="457" y="16"/>
                  </a:lnTo>
                  <a:lnTo>
                    <a:pt x="450" y="9"/>
                  </a:lnTo>
                  <a:lnTo>
                    <a:pt x="442" y="3"/>
                  </a:lnTo>
                  <a:lnTo>
                    <a:pt x="453" y="1"/>
                  </a:lnTo>
                  <a:lnTo>
                    <a:pt x="464" y="0"/>
                  </a:lnTo>
                  <a:lnTo>
                    <a:pt x="474" y="2"/>
                  </a:lnTo>
                  <a:lnTo>
                    <a:pt x="485" y="4"/>
                  </a:lnTo>
                  <a:lnTo>
                    <a:pt x="496" y="6"/>
                  </a:lnTo>
                  <a:lnTo>
                    <a:pt x="506" y="8"/>
                  </a:lnTo>
                  <a:lnTo>
                    <a:pt x="517" y="9"/>
                  </a:lnTo>
                  <a:lnTo>
                    <a:pt x="528" y="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4" name="Freeform 40"/>
            <p:cNvSpPr>
              <a:spLocks/>
            </p:cNvSpPr>
            <p:nvPr/>
          </p:nvSpPr>
          <p:spPr bwMode="auto">
            <a:xfrm>
              <a:off x="3710" y="2917"/>
              <a:ext cx="183" cy="128"/>
            </a:xfrm>
            <a:custGeom>
              <a:avLst/>
              <a:gdLst>
                <a:gd name="T0" fmla="*/ 44 w 730"/>
                <a:gd name="T1" fmla="*/ 1 h 511"/>
                <a:gd name="T2" fmla="*/ 45 w 730"/>
                <a:gd name="T3" fmla="*/ 2 h 511"/>
                <a:gd name="T4" fmla="*/ 46 w 730"/>
                <a:gd name="T5" fmla="*/ 4 h 511"/>
                <a:gd name="T6" fmla="*/ 46 w 730"/>
                <a:gd name="T7" fmla="*/ 7 h 511"/>
                <a:gd name="T8" fmla="*/ 46 w 730"/>
                <a:gd name="T9" fmla="*/ 9 h 511"/>
                <a:gd name="T10" fmla="*/ 45 w 730"/>
                <a:gd name="T11" fmla="*/ 12 h 511"/>
                <a:gd name="T12" fmla="*/ 44 w 730"/>
                <a:gd name="T13" fmla="*/ 16 h 511"/>
                <a:gd name="T14" fmla="*/ 42 w 730"/>
                <a:gd name="T15" fmla="*/ 19 h 511"/>
                <a:gd name="T16" fmla="*/ 40 w 730"/>
                <a:gd name="T17" fmla="*/ 22 h 511"/>
                <a:gd name="T18" fmla="*/ 37 w 730"/>
                <a:gd name="T19" fmla="*/ 24 h 511"/>
                <a:gd name="T20" fmla="*/ 34 w 730"/>
                <a:gd name="T21" fmla="*/ 27 h 511"/>
                <a:gd name="T22" fmla="*/ 31 w 730"/>
                <a:gd name="T23" fmla="*/ 29 h 511"/>
                <a:gd name="T24" fmla="*/ 27 w 730"/>
                <a:gd name="T25" fmla="*/ 30 h 511"/>
                <a:gd name="T26" fmla="*/ 24 w 730"/>
                <a:gd name="T27" fmla="*/ 31 h 511"/>
                <a:gd name="T28" fmla="*/ 21 w 730"/>
                <a:gd name="T29" fmla="*/ 32 h 511"/>
                <a:gd name="T30" fmla="*/ 18 w 730"/>
                <a:gd name="T31" fmla="*/ 32 h 511"/>
                <a:gd name="T32" fmla="*/ 15 w 730"/>
                <a:gd name="T33" fmla="*/ 32 h 511"/>
                <a:gd name="T34" fmla="*/ 12 w 730"/>
                <a:gd name="T35" fmla="*/ 32 h 511"/>
                <a:gd name="T36" fmla="*/ 9 w 730"/>
                <a:gd name="T37" fmla="*/ 32 h 511"/>
                <a:gd name="T38" fmla="*/ 6 w 730"/>
                <a:gd name="T39" fmla="*/ 32 h 511"/>
                <a:gd name="T40" fmla="*/ 2 w 730"/>
                <a:gd name="T41" fmla="*/ 31 h 511"/>
                <a:gd name="T42" fmla="*/ 0 w 730"/>
                <a:gd name="T43" fmla="*/ 30 h 511"/>
                <a:gd name="T44" fmla="*/ 1 w 730"/>
                <a:gd name="T45" fmla="*/ 27 h 511"/>
                <a:gd name="T46" fmla="*/ 2 w 730"/>
                <a:gd name="T47" fmla="*/ 25 h 511"/>
                <a:gd name="T48" fmla="*/ 3 w 730"/>
                <a:gd name="T49" fmla="*/ 23 h 511"/>
                <a:gd name="T50" fmla="*/ 4 w 730"/>
                <a:gd name="T51" fmla="*/ 21 h 511"/>
                <a:gd name="T52" fmla="*/ 5 w 730"/>
                <a:gd name="T53" fmla="*/ 20 h 511"/>
                <a:gd name="T54" fmla="*/ 7 w 730"/>
                <a:gd name="T55" fmla="*/ 20 h 511"/>
                <a:gd name="T56" fmla="*/ 9 w 730"/>
                <a:gd name="T57" fmla="*/ 20 h 511"/>
                <a:gd name="T58" fmla="*/ 12 w 730"/>
                <a:gd name="T59" fmla="*/ 21 h 511"/>
                <a:gd name="T60" fmla="*/ 15 w 730"/>
                <a:gd name="T61" fmla="*/ 20 h 511"/>
                <a:gd name="T62" fmla="*/ 19 w 730"/>
                <a:gd name="T63" fmla="*/ 20 h 511"/>
                <a:gd name="T64" fmla="*/ 23 w 730"/>
                <a:gd name="T65" fmla="*/ 17 h 511"/>
                <a:gd name="T66" fmla="*/ 26 w 730"/>
                <a:gd name="T67" fmla="*/ 13 h 511"/>
                <a:gd name="T68" fmla="*/ 29 w 730"/>
                <a:gd name="T69" fmla="*/ 8 h 511"/>
                <a:gd name="T70" fmla="*/ 29 w 730"/>
                <a:gd name="T71" fmla="*/ 6 h 511"/>
                <a:gd name="T72" fmla="*/ 30 w 730"/>
                <a:gd name="T73" fmla="*/ 4 h 511"/>
                <a:gd name="T74" fmla="*/ 31 w 730"/>
                <a:gd name="T75" fmla="*/ 3 h 511"/>
                <a:gd name="T76" fmla="*/ 31 w 730"/>
                <a:gd name="T77" fmla="*/ 2 h 511"/>
                <a:gd name="T78" fmla="*/ 32 w 730"/>
                <a:gd name="T79" fmla="*/ 1 h 511"/>
                <a:gd name="T80" fmla="*/ 35 w 730"/>
                <a:gd name="T81" fmla="*/ 1 h 511"/>
                <a:gd name="T82" fmla="*/ 39 w 730"/>
                <a:gd name="T83" fmla="*/ 0 h 511"/>
                <a:gd name="T84" fmla="*/ 43 w 730"/>
                <a:gd name="T85" fmla="*/ 0 h 5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0"/>
                <a:gd name="T130" fmla="*/ 0 h 511"/>
                <a:gd name="T131" fmla="*/ 730 w 730"/>
                <a:gd name="T132" fmla="*/ 511 h 5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0" h="511">
                  <a:moveTo>
                    <a:pt x="682" y="0"/>
                  </a:moveTo>
                  <a:lnTo>
                    <a:pt x="687" y="8"/>
                  </a:lnTo>
                  <a:lnTo>
                    <a:pt x="693" y="15"/>
                  </a:lnTo>
                  <a:lnTo>
                    <a:pt x="699" y="22"/>
                  </a:lnTo>
                  <a:lnTo>
                    <a:pt x="705" y="29"/>
                  </a:lnTo>
                  <a:lnTo>
                    <a:pt x="710" y="36"/>
                  </a:lnTo>
                  <a:lnTo>
                    <a:pt x="716" y="43"/>
                  </a:lnTo>
                  <a:lnTo>
                    <a:pt x="722" y="51"/>
                  </a:lnTo>
                  <a:lnTo>
                    <a:pt x="727" y="58"/>
                  </a:lnTo>
                  <a:lnTo>
                    <a:pt x="730" y="71"/>
                  </a:lnTo>
                  <a:lnTo>
                    <a:pt x="728" y="87"/>
                  </a:lnTo>
                  <a:lnTo>
                    <a:pt x="726" y="102"/>
                  </a:lnTo>
                  <a:lnTo>
                    <a:pt x="726" y="116"/>
                  </a:lnTo>
                  <a:lnTo>
                    <a:pt x="727" y="131"/>
                  </a:lnTo>
                  <a:lnTo>
                    <a:pt x="726" y="145"/>
                  </a:lnTo>
                  <a:lnTo>
                    <a:pt x="724" y="160"/>
                  </a:lnTo>
                  <a:lnTo>
                    <a:pt x="720" y="175"/>
                  </a:lnTo>
                  <a:lnTo>
                    <a:pt x="715" y="193"/>
                  </a:lnTo>
                  <a:lnTo>
                    <a:pt x="709" y="211"/>
                  </a:lnTo>
                  <a:lnTo>
                    <a:pt x="702" y="228"/>
                  </a:lnTo>
                  <a:lnTo>
                    <a:pt x="695" y="246"/>
                  </a:lnTo>
                  <a:lnTo>
                    <a:pt x="687" y="263"/>
                  </a:lnTo>
                  <a:lnTo>
                    <a:pt x="677" y="279"/>
                  </a:lnTo>
                  <a:lnTo>
                    <a:pt x="668" y="295"/>
                  </a:lnTo>
                  <a:lnTo>
                    <a:pt x="656" y="311"/>
                  </a:lnTo>
                  <a:lnTo>
                    <a:pt x="644" y="327"/>
                  </a:lnTo>
                  <a:lnTo>
                    <a:pt x="631" y="343"/>
                  </a:lnTo>
                  <a:lnTo>
                    <a:pt x="617" y="359"/>
                  </a:lnTo>
                  <a:lnTo>
                    <a:pt x="603" y="373"/>
                  </a:lnTo>
                  <a:lnTo>
                    <a:pt x="588" y="387"/>
                  </a:lnTo>
                  <a:lnTo>
                    <a:pt x="573" y="401"/>
                  </a:lnTo>
                  <a:lnTo>
                    <a:pt x="557" y="413"/>
                  </a:lnTo>
                  <a:lnTo>
                    <a:pt x="540" y="425"/>
                  </a:lnTo>
                  <a:lnTo>
                    <a:pt x="523" y="437"/>
                  </a:lnTo>
                  <a:lnTo>
                    <a:pt x="506" y="447"/>
                  </a:lnTo>
                  <a:lnTo>
                    <a:pt x="489" y="457"/>
                  </a:lnTo>
                  <a:lnTo>
                    <a:pt x="471" y="466"/>
                  </a:lnTo>
                  <a:lnTo>
                    <a:pt x="452" y="474"/>
                  </a:lnTo>
                  <a:lnTo>
                    <a:pt x="434" y="482"/>
                  </a:lnTo>
                  <a:lnTo>
                    <a:pt x="415" y="488"/>
                  </a:lnTo>
                  <a:lnTo>
                    <a:pt x="396" y="494"/>
                  </a:lnTo>
                  <a:lnTo>
                    <a:pt x="381" y="498"/>
                  </a:lnTo>
                  <a:lnTo>
                    <a:pt x="365" y="501"/>
                  </a:lnTo>
                  <a:lnTo>
                    <a:pt x="349" y="504"/>
                  </a:lnTo>
                  <a:lnTo>
                    <a:pt x="334" y="506"/>
                  </a:lnTo>
                  <a:lnTo>
                    <a:pt x="319" y="508"/>
                  </a:lnTo>
                  <a:lnTo>
                    <a:pt x="304" y="509"/>
                  </a:lnTo>
                  <a:lnTo>
                    <a:pt x="288" y="510"/>
                  </a:lnTo>
                  <a:lnTo>
                    <a:pt x="273" y="510"/>
                  </a:lnTo>
                  <a:lnTo>
                    <a:pt x="258" y="511"/>
                  </a:lnTo>
                  <a:lnTo>
                    <a:pt x="242" y="511"/>
                  </a:lnTo>
                  <a:lnTo>
                    <a:pt x="227" y="511"/>
                  </a:lnTo>
                  <a:lnTo>
                    <a:pt x="211" y="510"/>
                  </a:lnTo>
                  <a:lnTo>
                    <a:pt x="196" y="510"/>
                  </a:lnTo>
                  <a:lnTo>
                    <a:pt x="180" y="509"/>
                  </a:lnTo>
                  <a:lnTo>
                    <a:pt x="165" y="509"/>
                  </a:lnTo>
                  <a:lnTo>
                    <a:pt x="149" y="508"/>
                  </a:lnTo>
                  <a:lnTo>
                    <a:pt x="130" y="507"/>
                  </a:lnTo>
                  <a:lnTo>
                    <a:pt x="111" y="505"/>
                  </a:lnTo>
                  <a:lnTo>
                    <a:pt x="93" y="502"/>
                  </a:lnTo>
                  <a:lnTo>
                    <a:pt x="74" y="499"/>
                  </a:lnTo>
                  <a:lnTo>
                    <a:pt x="56" y="496"/>
                  </a:lnTo>
                  <a:lnTo>
                    <a:pt x="37" y="493"/>
                  </a:lnTo>
                  <a:lnTo>
                    <a:pt x="19" y="490"/>
                  </a:lnTo>
                  <a:lnTo>
                    <a:pt x="0" y="487"/>
                  </a:lnTo>
                  <a:lnTo>
                    <a:pt x="2" y="473"/>
                  </a:lnTo>
                  <a:lnTo>
                    <a:pt x="5" y="460"/>
                  </a:lnTo>
                  <a:lnTo>
                    <a:pt x="7" y="446"/>
                  </a:lnTo>
                  <a:lnTo>
                    <a:pt x="9" y="432"/>
                  </a:lnTo>
                  <a:lnTo>
                    <a:pt x="13" y="419"/>
                  </a:lnTo>
                  <a:lnTo>
                    <a:pt x="17" y="406"/>
                  </a:lnTo>
                  <a:lnTo>
                    <a:pt x="23" y="393"/>
                  </a:lnTo>
                  <a:lnTo>
                    <a:pt x="30" y="381"/>
                  </a:lnTo>
                  <a:lnTo>
                    <a:pt x="36" y="372"/>
                  </a:lnTo>
                  <a:lnTo>
                    <a:pt x="42" y="363"/>
                  </a:lnTo>
                  <a:lnTo>
                    <a:pt x="48" y="355"/>
                  </a:lnTo>
                  <a:lnTo>
                    <a:pt x="55" y="346"/>
                  </a:lnTo>
                  <a:lnTo>
                    <a:pt x="61" y="337"/>
                  </a:lnTo>
                  <a:lnTo>
                    <a:pt x="67" y="328"/>
                  </a:lnTo>
                  <a:lnTo>
                    <a:pt x="74" y="319"/>
                  </a:lnTo>
                  <a:lnTo>
                    <a:pt x="80" y="311"/>
                  </a:lnTo>
                  <a:lnTo>
                    <a:pt x="91" y="315"/>
                  </a:lnTo>
                  <a:lnTo>
                    <a:pt x="102" y="319"/>
                  </a:lnTo>
                  <a:lnTo>
                    <a:pt x="112" y="321"/>
                  </a:lnTo>
                  <a:lnTo>
                    <a:pt x="123" y="323"/>
                  </a:lnTo>
                  <a:lnTo>
                    <a:pt x="134" y="324"/>
                  </a:lnTo>
                  <a:lnTo>
                    <a:pt x="145" y="325"/>
                  </a:lnTo>
                  <a:lnTo>
                    <a:pt x="156" y="325"/>
                  </a:lnTo>
                  <a:lnTo>
                    <a:pt x="168" y="326"/>
                  </a:lnTo>
                  <a:lnTo>
                    <a:pt x="186" y="327"/>
                  </a:lnTo>
                  <a:lnTo>
                    <a:pt x="205" y="327"/>
                  </a:lnTo>
                  <a:lnTo>
                    <a:pt x="223" y="326"/>
                  </a:lnTo>
                  <a:lnTo>
                    <a:pt x="241" y="324"/>
                  </a:lnTo>
                  <a:lnTo>
                    <a:pt x="259" y="321"/>
                  </a:lnTo>
                  <a:lnTo>
                    <a:pt x="277" y="317"/>
                  </a:lnTo>
                  <a:lnTo>
                    <a:pt x="294" y="312"/>
                  </a:lnTo>
                  <a:lnTo>
                    <a:pt x="310" y="305"/>
                  </a:lnTo>
                  <a:lnTo>
                    <a:pt x="336" y="290"/>
                  </a:lnTo>
                  <a:lnTo>
                    <a:pt x="359" y="272"/>
                  </a:lnTo>
                  <a:lnTo>
                    <a:pt x="381" y="251"/>
                  </a:lnTo>
                  <a:lnTo>
                    <a:pt x="399" y="227"/>
                  </a:lnTo>
                  <a:lnTo>
                    <a:pt x="415" y="202"/>
                  </a:lnTo>
                  <a:lnTo>
                    <a:pt x="430" y="175"/>
                  </a:lnTo>
                  <a:lnTo>
                    <a:pt x="442" y="148"/>
                  </a:lnTo>
                  <a:lnTo>
                    <a:pt x="453" y="121"/>
                  </a:lnTo>
                  <a:lnTo>
                    <a:pt x="457" y="112"/>
                  </a:lnTo>
                  <a:lnTo>
                    <a:pt x="461" y="103"/>
                  </a:lnTo>
                  <a:lnTo>
                    <a:pt x="465" y="94"/>
                  </a:lnTo>
                  <a:lnTo>
                    <a:pt x="469" y="85"/>
                  </a:lnTo>
                  <a:lnTo>
                    <a:pt x="473" y="76"/>
                  </a:lnTo>
                  <a:lnTo>
                    <a:pt x="478" y="67"/>
                  </a:lnTo>
                  <a:lnTo>
                    <a:pt x="482" y="59"/>
                  </a:lnTo>
                  <a:lnTo>
                    <a:pt x="487" y="50"/>
                  </a:lnTo>
                  <a:lnTo>
                    <a:pt x="490" y="45"/>
                  </a:lnTo>
                  <a:lnTo>
                    <a:pt x="493" y="40"/>
                  </a:lnTo>
                  <a:lnTo>
                    <a:pt x="497" y="36"/>
                  </a:lnTo>
                  <a:lnTo>
                    <a:pt x="500" y="31"/>
                  </a:lnTo>
                  <a:lnTo>
                    <a:pt x="505" y="28"/>
                  </a:lnTo>
                  <a:lnTo>
                    <a:pt x="510" y="24"/>
                  </a:lnTo>
                  <a:lnTo>
                    <a:pt x="515" y="21"/>
                  </a:lnTo>
                  <a:lnTo>
                    <a:pt x="522" y="19"/>
                  </a:lnTo>
                  <a:lnTo>
                    <a:pt x="542" y="15"/>
                  </a:lnTo>
                  <a:lnTo>
                    <a:pt x="562" y="11"/>
                  </a:lnTo>
                  <a:lnTo>
                    <a:pt x="582" y="8"/>
                  </a:lnTo>
                  <a:lnTo>
                    <a:pt x="602" y="6"/>
                  </a:lnTo>
                  <a:lnTo>
                    <a:pt x="621" y="4"/>
                  </a:lnTo>
                  <a:lnTo>
                    <a:pt x="641" y="2"/>
                  </a:lnTo>
                  <a:lnTo>
                    <a:pt x="662" y="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5" name="Freeform 41"/>
            <p:cNvSpPr>
              <a:spLocks/>
            </p:cNvSpPr>
            <p:nvPr/>
          </p:nvSpPr>
          <p:spPr bwMode="auto">
            <a:xfrm>
              <a:off x="3613" y="2919"/>
              <a:ext cx="22" cy="8"/>
            </a:xfrm>
            <a:custGeom>
              <a:avLst/>
              <a:gdLst>
                <a:gd name="T0" fmla="*/ 5 w 88"/>
                <a:gd name="T1" fmla="*/ 0 h 32"/>
                <a:gd name="T2" fmla="*/ 6 w 88"/>
                <a:gd name="T3" fmla="*/ 1 h 32"/>
                <a:gd name="T4" fmla="*/ 5 w 88"/>
                <a:gd name="T5" fmla="*/ 1 h 32"/>
                <a:gd name="T6" fmla="*/ 5 w 88"/>
                <a:gd name="T7" fmla="*/ 1 h 32"/>
                <a:gd name="T8" fmla="*/ 5 w 88"/>
                <a:gd name="T9" fmla="*/ 1 h 32"/>
                <a:gd name="T10" fmla="*/ 4 w 88"/>
                <a:gd name="T11" fmla="*/ 1 h 32"/>
                <a:gd name="T12" fmla="*/ 3 w 88"/>
                <a:gd name="T13" fmla="*/ 1 h 32"/>
                <a:gd name="T14" fmla="*/ 3 w 88"/>
                <a:gd name="T15" fmla="*/ 2 h 32"/>
                <a:gd name="T16" fmla="*/ 2 w 88"/>
                <a:gd name="T17" fmla="*/ 2 h 32"/>
                <a:gd name="T18" fmla="*/ 2 w 88"/>
                <a:gd name="T19" fmla="*/ 2 h 32"/>
                <a:gd name="T20" fmla="*/ 1 w 88"/>
                <a:gd name="T21" fmla="*/ 2 h 32"/>
                <a:gd name="T22" fmla="*/ 1 w 88"/>
                <a:gd name="T23" fmla="*/ 2 h 32"/>
                <a:gd name="T24" fmla="*/ 0 w 88"/>
                <a:gd name="T25" fmla="*/ 2 h 32"/>
                <a:gd name="T26" fmla="*/ 0 w 88"/>
                <a:gd name="T27" fmla="*/ 2 h 32"/>
                <a:gd name="T28" fmla="*/ 0 w 88"/>
                <a:gd name="T29" fmla="*/ 1 h 32"/>
                <a:gd name="T30" fmla="*/ 0 w 88"/>
                <a:gd name="T31" fmla="*/ 1 h 32"/>
                <a:gd name="T32" fmla="*/ 0 w 88"/>
                <a:gd name="T33" fmla="*/ 1 h 32"/>
                <a:gd name="T34" fmla="*/ 1 w 88"/>
                <a:gd name="T35" fmla="*/ 1 h 32"/>
                <a:gd name="T36" fmla="*/ 1 w 88"/>
                <a:gd name="T37" fmla="*/ 1 h 32"/>
                <a:gd name="T38" fmla="*/ 2 w 88"/>
                <a:gd name="T39" fmla="*/ 1 h 32"/>
                <a:gd name="T40" fmla="*/ 3 w 88"/>
                <a:gd name="T41" fmla="*/ 0 h 32"/>
                <a:gd name="T42" fmla="*/ 3 w 88"/>
                <a:gd name="T43" fmla="*/ 0 h 32"/>
                <a:gd name="T44" fmla="*/ 4 w 88"/>
                <a:gd name="T45" fmla="*/ 0 h 32"/>
                <a:gd name="T46" fmla="*/ 5 w 88"/>
                <a:gd name="T47" fmla="*/ 0 h 32"/>
                <a:gd name="T48" fmla="*/ 5 w 88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32"/>
                <a:gd name="T77" fmla="*/ 88 w 88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32">
                  <a:moveTo>
                    <a:pt x="85" y="0"/>
                  </a:moveTo>
                  <a:lnTo>
                    <a:pt x="88" y="8"/>
                  </a:lnTo>
                  <a:lnTo>
                    <a:pt x="85" y="15"/>
                  </a:lnTo>
                  <a:lnTo>
                    <a:pt x="78" y="19"/>
                  </a:lnTo>
                  <a:lnTo>
                    <a:pt x="71" y="21"/>
                  </a:lnTo>
                  <a:lnTo>
                    <a:pt x="62" y="23"/>
                  </a:lnTo>
                  <a:lnTo>
                    <a:pt x="54" y="25"/>
                  </a:lnTo>
                  <a:lnTo>
                    <a:pt x="45" y="27"/>
                  </a:lnTo>
                  <a:lnTo>
                    <a:pt x="36" y="29"/>
                  </a:lnTo>
                  <a:lnTo>
                    <a:pt x="27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1" y="16"/>
                  </a:lnTo>
                  <a:lnTo>
                    <a:pt x="21" y="13"/>
                  </a:lnTo>
                  <a:lnTo>
                    <a:pt x="32" y="10"/>
                  </a:lnTo>
                  <a:lnTo>
                    <a:pt x="43" y="6"/>
                  </a:lnTo>
                  <a:lnTo>
                    <a:pt x="53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6" name="Freeform 42"/>
            <p:cNvSpPr>
              <a:spLocks/>
            </p:cNvSpPr>
            <p:nvPr/>
          </p:nvSpPr>
          <p:spPr bwMode="auto">
            <a:xfrm>
              <a:off x="3611" y="2925"/>
              <a:ext cx="56" cy="14"/>
            </a:xfrm>
            <a:custGeom>
              <a:avLst/>
              <a:gdLst>
                <a:gd name="T0" fmla="*/ 14 w 223"/>
                <a:gd name="T1" fmla="*/ 0 h 55"/>
                <a:gd name="T2" fmla="*/ 14 w 223"/>
                <a:gd name="T3" fmla="*/ 0 h 55"/>
                <a:gd name="T4" fmla="*/ 14 w 223"/>
                <a:gd name="T5" fmla="*/ 1 h 55"/>
                <a:gd name="T6" fmla="*/ 14 w 223"/>
                <a:gd name="T7" fmla="*/ 1 h 55"/>
                <a:gd name="T8" fmla="*/ 14 w 223"/>
                <a:gd name="T9" fmla="*/ 1 h 55"/>
                <a:gd name="T10" fmla="*/ 13 w 223"/>
                <a:gd name="T11" fmla="*/ 1 h 55"/>
                <a:gd name="T12" fmla="*/ 12 w 223"/>
                <a:gd name="T13" fmla="*/ 1 h 55"/>
                <a:gd name="T14" fmla="*/ 11 w 223"/>
                <a:gd name="T15" fmla="*/ 1 h 55"/>
                <a:gd name="T16" fmla="*/ 10 w 223"/>
                <a:gd name="T17" fmla="*/ 2 h 55"/>
                <a:gd name="T18" fmla="*/ 9 w 223"/>
                <a:gd name="T19" fmla="*/ 2 h 55"/>
                <a:gd name="T20" fmla="*/ 9 w 223"/>
                <a:gd name="T21" fmla="*/ 2 h 55"/>
                <a:gd name="T22" fmla="*/ 8 w 223"/>
                <a:gd name="T23" fmla="*/ 2 h 55"/>
                <a:gd name="T24" fmla="*/ 7 w 223"/>
                <a:gd name="T25" fmla="*/ 2 h 55"/>
                <a:gd name="T26" fmla="*/ 6 w 223"/>
                <a:gd name="T27" fmla="*/ 2 h 55"/>
                <a:gd name="T28" fmla="*/ 5 w 223"/>
                <a:gd name="T29" fmla="*/ 2 h 55"/>
                <a:gd name="T30" fmla="*/ 4 w 223"/>
                <a:gd name="T31" fmla="*/ 3 h 55"/>
                <a:gd name="T32" fmla="*/ 4 w 223"/>
                <a:gd name="T33" fmla="*/ 3 h 55"/>
                <a:gd name="T34" fmla="*/ 3 w 223"/>
                <a:gd name="T35" fmla="*/ 3 h 55"/>
                <a:gd name="T36" fmla="*/ 2 w 223"/>
                <a:gd name="T37" fmla="*/ 3 h 55"/>
                <a:gd name="T38" fmla="*/ 1 w 223"/>
                <a:gd name="T39" fmla="*/ 3 h 55"/>
                <a:gd name="T40" fmla="*/ 0 w 223"/>
                <a:gd name="T41" fmla="*/ 4 h 55"/>
                <a:gd name="T42" fmla="*/ 0 w 223"/>
                <a:gd name="T43" fmla="*/ 2 h 55"/>
                <a:gd name="T44" fmla="*/ 1 w 223"/>
                <a:gd name="T45" fmla="*/ 2 h 55"/>
                <a:gd name="T46" fmla="*/ 2 w 223"/>
                <a:gd name="T47" fmla="*/ 2 h 55"/>
                <a:gd name="T48" fmla="*/ 3 w 223"/>
                <a:gd name="T49" fmla="*/ 1 h 55"/>
                <a:gd name="T50" fmla="*/ 3 w 223"/>
                <a:gd name="T51" fmla="*/ 1 h 55"/>
                <a:gd name="T52" fmla="*/ 4 w 223"/>
                <a:gd name="T53" fmla="*/ 1 h 55"/>
                <a:gd name="T54" fmla="*/ 5 w 223"/>
                <a:gd name="T55" fmla="*/ 1 h 55"/>
                <a:gd name="T56" fmla="*/ 6 w 223"/>
                <a:gd name="T57" fmla="*/ 1 h 55"/>
                <a:gd name="T58" fmla="*/ 7 w 223"/>
                <a:gd name="T59" fmla="*/ 1 h 55"/>
                <a:gd name="T60" fmla="*/ 8 w 223"/>
                <a:gd name="T61" fmla="*/ 1 h 55"/>
                <a:gd name="T62" fmla="*/ 9 w 223"/>
                <a:gd name="T63" fmla="*/ 0 h 55"/>
                <a:gd name="T64" fmla="*/ 10 w 223"/>
                <a:gd name="T65" fmla="*/ 0 h 55"/>
                <a:gd name="T66" fmla="*/ 10 w 223"/>
                <a:gd name="T67" fmla="*/ 0 h 55"/>
                <a:gd name="T68" fmla="*/ 11 w 223"/>
                <a:gd name="T69" fmla="*/ 0 h 55"/>
                <a:gd name="T70" fmla="*/ 12 w 223"/>
                <a:gd name="T71" fmla="*/ 0 h 55"/>
                <a:gd name="T72" fmla="*/ 13 w 223"/>
                <a:gd name="T73" fmla="*/ 0 h 55"/>
                <a:gd name="T74" fmla="*/ 14 w 223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55"/>
                <a:gd name="T116" fmla="*/ 223 w 223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55">
                  <a:moveTo>
                    <a:pt x="222" y="0"/>
                  </a:moveTo>
                  <a:lnTo>
                    <a:pt x="223" y="4"/>
                  </a:lnTo>
                  <a:lnTo>
                    <a:pt x="223" y="9"/>
                  </a:lnTo>
                  <a:lnTo>
                    <a:pt x="222" y="13"/>
                  </a:lnTo>
                  <a:lnTo>
                    <a:pt x="218" y="15"/>
                  </a:lnTo>
                  <a:lnTo>
                    <a:pt x="204" y="17"/>
                  </a:lnTo>
                  <a:lnTo>
                    <a:pt x="190" y="19"/>
                  </a:lnTo>
                  <a:lnTo>
                    <a:pt x="176" y="21"/>
                  </a:lnTo>
                  <a:lnTo>
                    <a:pt x="163" y="23"/>
                  </a:lnTo>
                  <a:lnTo>
                    <a:pt x="149" y="25"/>
                  </a:lnTo>
                  <a:lnTo>
                    <a:pt x="136" y="27"/>
                  </a:lnTo>
                  <a:lnTo>
                    <a:pt x="122" y="29"/>
                  </a:lnTo>
                  <a:lnTo>
                    <a:pt x="108" y="30"/>
                  </a:lnTo>
                  <a:lnTo>
                    <a:pt x="95" y="33"/>
                  </a:lnTo>
                  <a:lnTo>
                    <a:pt x="81" y="35"/>
                  </a:lnTo>
                  <a:lnTo>
                    <a:pt x="68" y="38"/>
                  </a:lnTo>
                  <a:lnTo>
                    <a:pt x="55" y="40"/>
                  </a:lnTo>
                  <a:lnTo>
                    <a:pt x="41" y="43"/>
                  </a:lnTo>
                  <a:lnTo>
                    <a:pt x="28" y="47"/>
                  </a:lnTo>
                  <a:lnTo>
                    <a:pt x="15" y="51"/>
                  </a:lnTo>
                  <a:lnTo>
                    <a:pt x="2" y="55"/>
                  </a:lnTo>
                  <a:lnTo>
                    <a:pt x="0" y="36"/>
                  </a:lnTo>
                  <a:lnTo>
                    <a:pt x="13" y="30"/>
                  </a:lnTo>
                  <a:lnTo>
                    <a:pt x="26" y="25"/>
                  </a:lnTo>
                  <a:lnTo>
                    <a:pt x="40" y="20"/>
                  </a:lnTo>
                  <a:lnTo>
                    <a:pt x="53" y="17"/>
                  </a:lnTo>
                  <a:lnTo>
                    <a:pt x="67" y="14"/>
                  </a:lnTo>
                  <a:lnTo>
                    <a:pt x="81" y="11"/>
                  </a:lnTo>
                  <a:lnTo>
                    <a:pt x="95" y="9"/>
                  </a:lnTo>
                  <a:lnTo>
                    <a:pt x="109" y="7"/>
                  </a:lnTo>
                  <a:lnTo>
                    <a:pt x="123" y="6"/>
                  </a:lnTo>
                  <a:lnTo>
                    <a:pt x="137" y="5"/>
                  </a:lnTo>
                  <a:lnTo>
                    <a:pt x="151" y="4"/>
                  </a:lnTo>
                  <a:lnTo>
                    <a:pt x="165" y="4"/>
                  </a:lnTo>
                  <a:lnTo>
                    <a:pt x="179" y="3"/>
                  </a:lnTo>
                  <a:lnTo>
                    <a:pt x="193" y="2"/>
                  </a:lnTo>
                  <a:lnTo>
                    <a:pt x="208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7" name="Freeform 43"/>
            <p:cNvSpPr>
              <a:spLocks/>
            </p:cNvSpPr>
            <p:nvPr/>
          </p:nvSpPr>
          <p:spPr bwMode="auto">
            <a:xfrm>
              <a:off x="3605" y="2931"/>
              <a:ext cx="154" cy="97"/>
            </a:xfrm>
            <a:custGeom>
              <a:avLst/>
              <a:gdLst>
                <a:gd name="T0" fmla="*/ 38 w 615"/>
                <a:gd name="T1" fmla="*/ 2 h 387"/>
                <a:gd name="T2" fmla="*/ 38 w 615"/>
                <a:gd name="T3" fmla="*/ 3 h 387"/>
                <a:gd name="T4" fmla="*/ 37 w 615"/>
                <a:gd name="T5" fmla="*/ 4 h 387"/>
                <a:gd name="T6" fmla="*/ 35 w 615"/>
                <a:gd name="T7" fmla="*/ 4 h 387"/>
                <a:gd name="T8" fmla="*/ 33 w 615"/>
                <a:gd name="T9" fmla="*/ 4 h 387"/>
                <a:gd name="T10" fmla="*/ 32 w 615"/>
                <a:gd name="T11" fmla="*/ 5 h 387"/>
                <a:gd name="T12" fmla="*/ 32 w 615"/>
                <a:gd name="T13" fmla="*/ 6 h 387"/>
                <a:gd name="T14" fmla="*/ 32 w 615"/>
                <a:gd name="T15" fmla="*/ 6 h 387"/>
                <a:gd name="T16" fmla="*/ 31 w 615"/>
                <a:gd name="T17" fmla="*/ 6 h 387"/>
                <a:gd name="T18" fmla="*/ 30 w 615"/>
                <a:gd name="T19" fmla="*/ 7 h 387"/>
                <a:gd name="T20" fmla="*/ 29 w 615"/>
                <a:gd name="T21" fmla="*/ 8 h 387"/>
                <a:gd name="T22" fmla="*/ 30 w 615"/>
                <a:gd name="T23" fmla="*/ 9 h 387"/>
                <a:gd name="T24" fmla="*/ 31 w 615"/>
                <a:gd name="T25" fmla="*/ 10 h 387"/>
                <a:gd name="T26" fmla="*/ 32 w 615"/>
                <a:gd name="T27" fmla="*/ 11 h 387"/>
                <a:gd name="T28" fmla="*/ 31 w 615"/>
                <a:gd name="T29" fmla="*/ 11 h 387"/>
                <a:gd name="T30" fmla="*/ 30 w 615"/>
                <a:gd name="T31" fmla="*/ 12 h 387"/>
                <a:gd name="T32" fmla="*/ 31 w 615"/>
                <a:gd name="T33" fmla="*/ 13 h 387"/>
                <a:gd name="T34" fmla="*/ 31 w 615"/>
                <a:gd name="T35" fmla="*/ 14 h 387"/>
                <a:gd name="T36" fmla="*/ 28 w 615"/>
                <a:gd name="T37" fmla="*/ 12 h 387"/>
                <a:gd name="T38" fmla="*/ 25 w 615"/>
                <a:gd name="T39" fmla="*/ 10 h 387"/>
                <a:gd name="T40" fmla="*/ 22 w 615"/>
                <a:gd name="T41" fmla="*/ 8 h 387"/>
                <a:gd name="T42" fmla="*/ 19 w 615"/>
                <a:gd name="T43" fmla="*/ 8 h 387"/>
                <a:gd name="T44" fmla="*/ 16 w 615"/>
                <a:gd name="T45" fmla="*/ 7 h 387"/>
                <a:gd name="T46" fmla="*/ 14 w 615"/>
                <a:gd name="T47" fmla="*/ 8 h 387"/>
                <a:gd name="T48" fmla="*/ 14 w 615"/>
                <a:gd name="T49" fmla="*/ 9 h 387"/>
                <a:gd name="T50" fmla="*/ 15 w 615"/>
                <a:gd name="T51" fmla="*/ 10 h 387"/>
                <a:gd name="T52" fmla="*/ 16 w 615"/>
                <a:gd name="T53" fmla="*/ 10 h 387"/>
                <a:gd name="T54" fmla="*/ 15 w 615"/>
                <a:gd name="T55" fmla="*/ 10 h 387"/>
                <a:gd name="T56" fmla="*/ 13 w 615"/>
                <a:gd name="T57" fmla="*/ 10 h 387"/>
                <a:gd name="T58" fmla="*/ 10 w 615"/>
                <a:gd name="T59" fmla="*/ 10 h 387"/>
                <a:gd name="T60" fmla="*/ 9 w 615"/>
                <a:gd name="T61" fmla="*/ 12 h 387"/>
                <a:gd name="T62" fmla="*/ 11 w 615"/>
                <a:gd name="T63" fmla="*/ 13 h 387"/>
                <a:gd name="T64" fmla="*/ 9 w 615"/>
                <a:gd name="T65" fmla="*/ 14 h 387"/>
                <a:gd name="T66" fmla="*/ 9 w 615"/>
                <a:gd name="T67" fmla="*/ 15 h 387"/>
                <a:gd name="T68" fmla="*/ 10 w 615"/>
                <a:gd name="T69" fmla="*/ 16 h 387"/>
                <a:gd name="T70" fmla="*/ 11 w 615"/>
                <a:gd name="T71" fmla="*/ 17 h 387"/>
                <a:gd name="T72" fmla="*/ 12 w 615"/>
                <a:gd name="T73" fmla="*/ 17 h 387"/>
                <a:gd name="T74" fmla="*/ 12 w 615"/>
                <a:gd name="T75" fmla="*/ 17 h 387"/>
                <a:gd name="T76" fmla="*/ 11 w 615"/>
                <a:gd name="T77" fmla="*/ 18 h 387"/>
                <a:gd name="T78" fmla="*/ 11 w 615"/>
                <a:gd name="T79" fmla="*/ 20 h 387"/>
                <a:gd name="T80" fmla="*/ 13 w 615"/>
                <a:gd name="T81" fmla="*/ 21 h 387"/>
                <a:gd name="T82" fmla="*/ 15 w 615"/>
                <a:gd name="T83" fmla="*/ 21 h 387"/>
                <a:gd name="T84" fmla="*/ 16 w 615"/>
                <a:gd name="T85" fmla="*/ 22 h 387"/>
                <a:gd name="T86" fmla="*/ 14 w 615"/>
                <a:gd name="T87" fmla="*/ 23 h 387"/>
                <a:gd name="T88" fmla="*/ 11 w 615"/>
                <a:gd name="T89" fmla="*/ 24 h 387"/>
                <a:gd name="T90" fmla="*/ 9 w 615"/>
                <a:gd name="T91" fmla="*/ 24 h 387"/>
                <a:gd name="T92" fmla="*/ 8 w 615"/>
                <a:gd name="T93" fmla="*/ 23 h 387"/>
                <a:gd name="T94" fmla="*/ 7 w 615"/>
                <a:gd name="T95" fmla="*/ 23 h 387"/>
                <a:gd name="T96" fmla="*/ 5 w 615"/>
                <a:gd name="T97" fmla="*/ 20 h 387"/>
                <a:gd name="T98" fmla="*/ 2 w 615"/>
                <a:gd name="T99" fmla="*/ 16 h 387"/>
                <a:gd name="T100" fmla="*/ 0 w 615"/>
                <a:gd name="T101" fmla="*/ 12 h 387"/>
                <a:gd name="T102" fmla="*/ 3 w 615"/>
                <a:gd name="T103" fmla="*/ 10 h 387"/>
                <a:gd name="T104" fmla="*/ 6 w 615"/>
                <a:gd name="T105" fmla="*/ 9 h 387"/>
                <a:gd name="T106" fmla="*/ 9 w 615"/>
                <a:gd name="T107" fmla="*/ 7 h 387"/>
                <a:gd name="T108" fmla="*/ 13 w 615"/>
                <a:gd name="T109" fmla="*/ 6 h 387"/>
                <a:gd name="T110" fmla="*/ 16 w 615"/>
                <a:gd name="T111" fmla="*/ 5 h 387"/>
                <a:gd name="T112" fmla="*/ 19 w 615"/>
                <a:gd name="T113" fmla="*/ 4 h 387"/>
                <a:gd name="T114" fmla="*/ 23 w 615"/>
                <a:gd name="T115" fmla="*/ 3 h 387"/>
                <a:gd name="T116" fmla="*/ 27 w 615"/>
                <a:gd name="T117" fmla="*/ 2 h 387"/>
                <a:gd name="T118" fmla="*/ 30 w 615"/>
                <a:gd name="T119" fmla="*/ 2 h 387"/>
                <a:gd name="T120" fmla="*/ 34 w 615"/>
                <a:gd name="T121" fmla="*/ 1 h 387"/>
                <a:gd name="T122" fmla="*/ 37 w 615"/>
                <a:gd name="T123" fmla="*/ 1 h 3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5"/>
                <a:gd name="T187" fmla="*/ 0 h 387"/>
                <a:gd name="T188" fmla="*/ 615 w 615"/>
                <a:gd name="T189" fmla="*/ 387 h 3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5" h="387">
                  <a:moveTo>
                    <a:pt x="588" y="11"/>
                  </a:moveTo>
                  <a:lnTo>
                    <a:pt x="596" y="18"/>
                  </a:lnTo>
                  <a:lnTo>
                    <a:pt x="603" y="26"/>
                  </a:lnTo>
                  <a:lnTo>
                    <a:pt x="609" y="33"/>
                  </a:lnTo>
                  <a:lnTo>
                    <a:pt x="615" y="41"/>
                  </a:lnTo>
                  <a:lnTo>
                    <a:pt x="605" y="44"/>
                  </a:lnTo>
                  <a:lnTo>
                    <a:pt x="598" y="49"/>
                  </a:lnTo>
                  <a:lnTo>
                    <a:pt x="592" y="57"/>
                  </a:lnTo>
                  <a:lnTo>
                    <a:pt x="587" y="66"/>
                  </a:lnTo>
                  <a:lnTo>
                    <a:pt x="577" y="65"/>
                  </a:lnTo>
                  <a:lnTo>
                    <a:pt x="567" y="63"/>
                  </a:lnTo>
                  <a:lnTo>
                    <a:pt x="557" y="59"/>
                  </a:lnTo>
                  <a:lnTo>
                    <a:pt x="548" y="56"/>
                  </a:lnTo>
                  <a:lnTo>
                    <a:pt x="538" y="54"/>
                  </a:lnTo>
                  <a:lnTo>
                    <a:pt x="529" y="54"/>
                  </a:lnTo>
                  <a:lnTo>
                    <a:pt x="520" y="57"/>
                  </a:lnTo>
                  <a:lnTo>
                    <a:pt x="512" y="65"/>
                  </a:lnTo>
                  <a:lnTo>
                    <a:pt x="502" y="74"/>
                  </a:lnTo>
                  <a:lnTo>
                    <a:pt x="503" y="82"/>
                  </a:lnTo>
                  <a:lnTo>
                    <a:pt x="506" y="89"/>
                  </a:lnTo>
                  <a:lnTo>
                    <a:pt x="511" y="96"/>
                  </a:lnTo>
                  <a:lnTo>
                    <a:pt x="515" y="103"/>
                  </a:lnTo>
                  <a:lnTo>
                    <a:pt x="510" y="102"/>
                  </a:lnTo>
                  <a:lnTo>
                    <a:pt x="504" y="101"/>
                  </a:lnTo>
                  <a:lnTo>
                    <a:pt x="498" y="101"/>
                  </a:lnTo>
                  <a:lnTo>
                    <a:pt x="492" y="100"/>
                  </a:lnTo>
                  <a:lnTo>
                    <a:pt x="487" y="100"/>
                  </a:lnTo>
                  <a:lnTo>
                    <a:pt x="482" y="100"/>
                  </a:lnTo>
                  <a:lnTo>
                    <a:pt x="477" y="102"/>
                  </a:lnTo>
                  <a:lnTo>
                    <a:pt x="473" y="105"/>
                  </a:lnTo>
                  <a:lnTo>
                    <a:pt x="470" y="110"/>
                  </a:lnTo>
                  <a:lnTo>
                    <a:pt x="468" y="116"/>
                  </a:lnTo>
                  <a:lnTo>
                    <a:pt x="466" y="123"/>
                  </a:lnTo>
                  <a:lnTo>
                    <a:pt x="465" y="130"/>
                  </a:lnTo>
                  <a:lnTo>
                    <a:pt x="469" y="136"/>
                  </a:lnTo>
                  <a:lnTo>
                    <a:pt x="474" y="143"/>
                  </a:lnTo>
                  <a:lnTo>
                    <a:pt x="479" y="149"/>
                  </a:lnTo>
                  <a:lnTo>
                    <a:pt x="484" y="155"/>
                  </a:lnTo>
                  <a:lnTo>
                    <a:pt x="490" y="160"/>
                  </a:lnTo>
                  <a:lnTo>
                    <a:pt x="496" y="165"/>
                  </a:lnTo>
                  <a:lnTo>
                    <a:pt x="502" y="170"/>
                  </a:lnTo>
                  <a:lnTo>
                    <a:pt x="508" y="174"/>
                  </a:lnTo>
                  <a:lnTo>
                    <a:pt x="503" y="174"/>
                  </a:lnTo>
                  <a:lnTo>
                    <a:pt x="498" y="174"/>
                  </a:lnTo>
                  <a:lnTo>
                    <a:pt x="492" y="174"/>
                  </a:lnTo>
                  <a:lnTo>
                    <a:pt x="488" y="177"/>
                  </a:lnTo>
                  <a:lnTo>
                    <a:pt x="484" y="183"/>
                  </a:lnTo>
                  <a:lnTo>
                    <a:pt x="480" y="189"/>
                  </a:lnTo>
                  <a:lnTo>
                    <a:pt x="479" y="196"/>
                  </a:lnTo>
                  <a:lnTo>
                    <a:pt x="482" y="203"/>
                  </a:lnTo>
                  <a:lnTo>
                    <a:pt x="487" y="208"/>
                  </a:lnTo>
                  <a:lnTo>
                    <a:pt x="491" y="214"/>
                  </a:lnTo>
                  <a:lnTo>
                    <a:pt x="496" y="220"/>
                  </a:lnTo>
                  <a:lnTo>
                    <a:pt x="500" y="225"/>
                  </a:lnTo>
                  <a:lnTo>
                    <a:pt x="484" y="213"/>
                  </a:lnTo>
                  <a:lnTo>
                    <a:pt x="467" y="200"/>
                  </a:lnTo>
                  <a:lnTo>
                    <a:pt x="451" y="187"/>
                  </a:lnTo>
                  <a:lnTo>
                    <a:pt x="434" y="174"/>
                  </a:lnTo>
                  <a:lnTo>
                    <a:pt x="417" y="162"/>
                  </a:lnTo>
                  <a:lnTo>
                    <a:pt x="399" y="151"/>
                  </a:lnTo>
                  <a:lnTo>
                    <a:pt x="381" y="142"/>
                  </a:lnTo>
                  <a:lnTo>
                    <a:pt x="361" y="134"/>
                  </a:lnTo>
                  <a:lnTo>
                    <a:pt x="346" y="129"/>
                  </a:lnTo>
                  <a:lnTo>
                    <a:pt x="330" y="124"/>
                  </a:lnTo>
                  <a:lnTo>
                    <a:pt x="314" y="121"/>
                  </a:lnTo>
                  <a:lnTo>
                    <a:pt x="298" y="118"/>
                  </a:lnTo>
                  <a:lnTo>
                    <a:pt x="281" y="117"/>
                  </a:lnTo>
                  <a:lnTo>
                    <a:pt x="264" y="116"/>
                  </a:lnTo>
                  <a:lnTo>
                    <a:pt x="248" y="117"/>
                  </a:lnTo>
                  <a:lnTo>
                    <a:pt x="231" y="118"/>
                  </a:lnTo>
                  <a:lnTo>
                    <a:pt x="226" y="122"/>
                  </a:lnTo>
                  <a:lnTo>
                    <a:pt x="220" y="127"/>
                  </a:lnTo>
                  <a:lnTo>
                    <a:pt x="217" y="132"/>
                  </a:lnTo>
                  <a:lnTo>
                    <a:pt x="216" y="137"/>
                  </a:lnTo>
                  <a:lnTo>
                    <a:pt x="219" y="143"/>
                  </a:lnTo>
                  <a:lnTo>
                    <a:pt x="223" y="148"/>
                  </a:lnTo>
                  <a:lnTo>
                    <a:pt x="228" y="152"/>
                  </a:lnTo>
                  <a:lnTo>
                    <a:pt x="234" y="156"/>
                  </a:lnTo>
                  <a:lnTo>
                    <a:pt x="239" y="159"/>
                  </a:lnTo>
                  <a:lnTo>
                    <a:pt x="245" y="162"/>
                  </a:lnTo>
                  <a:lnTo>
                    <a:pt x="251" y="164"/>
                  </a:lnTo>
                  <a:lnTo>
                    <a:pt x="257" y="166"/>
                  </a:lnTo>
                  <a:lnTo>
                    <a:pt x="246" y="164"/>
                  </a:lnTo>
                  <a:lnTo>
                    <a:pt x="234" y="162"/>
                  </a:lnTo>
                  <a:lnTo>
                    <a:pt x="221" y="161"/>
                  </a:lnTo>
                  <a:lnTo>
                    <a:pt x="210" y="159"/>
                  </a:lnTo>
                  <a:lnTo>
                    <a:pt x="198" y="158"/>
                  </a:lnTo>
                  <a:lnTo>
                    <a:pt x="186" y="158"/>
                  </a:lnTo>
                  <a:lnTo>
                    <a:pt x="173" y="157"/>
                  </a:lnTo>
                  <a:lnTo>
                    <a:pt x="161" y="157"/>
                  </a:lnTo>
                  <a:lnTo>
                    <a:pt x="148" y="168"/>
                  </a:lnTo>
                  <a:lnTo>
                    <a:pt x="148" y="175"/>
                  </a:lnTo>
                  <a:lnTo>
                    <a:pt x="148" y="182"/>
                  </a:lnTo>
                  <a:lnTo>
                    <a:pt x="150" y="189"/>
                  </a:lnTo>
                  <a:lnTo>
                    <a:pt x="156" y="195"/>
                  </a:lnTo>
                  <a:lnTo>
                    <a:pt x="173" y="208"/>
                  </a:lnTo>
                  <a:lnTo>
                    <a:pt x="149" y="208"/>
                  </a:lnTo>
                  <a:lnTo>
                    <a:pt x="145" y="212"/>
                  </a:lnTo>
                  <a:lnTo>
                    <a:pt x="140" y="217"/>
                  </a:lnTo>
                  <a:lnTo>
                    <a:pt x="135" y="222"/>
                  </a:lnTo>
                  <a:lnTo>
                    <a:pt x="133" y="229"/>
                  </a:lnTo>
                  <a:lnTo>
                    <a:pt x="134" y="238"/>
                  </a:lnTo>
                  <a:lnTo>
                    <a:pt x="138" y="246"/>
                  </a:lnTo>
                  <a:lnTo>
                    <a:pt x="143" y="252"/>
                  </a:lnTo>
                  <a:lnTo>
                    <a:pt x="151" y="257"/>
                  </a:lnTo>
                  <a:lnTo>
                    <a:pt x="156" y="259"/>
                  </a:lnTo>
                  <a:lnTo>
                    <a:pt x="162" y="262"/>
                  </a:lnTo>
                  <a:lnTo>
                    <a:pt x="167" y="264"/>
                  </a:lnTo>
                  <a:lnTo>
                    <a:pt x="173" y="265"/>
                  </a:lnTo>
                  <a:lnTo>
                    <a:pt x="178" y="267"/>
                  </a:lnTo>
                  <a:lnTo>
                    <a:pt x="183" y="269"/>
                  </a:lnTo>
                  <a:lnTo>
                    <a:pt x="189" y="271"/>
                  </a:lnTo>
                  <a:lnTo>
                    <a:pt x="194" y="273"/>
                  </a:lnTo>
                  <a:lnTo>
                    <a:pt x="188" y="274"/>
                  </a:lnTo>
                  <a:lnTo>
                    <a:pt x="183" y="276"/>
                  </a:lnTo>
                  <a:lnTo>
                    <a:pt x="179" y="279"/>
                  </a:lnTo>
                  <a:lnTo>
                    <a:pt x="175" y="284"/>
                  </a:lnTo>
                  <a:lnTo>
                    <a:pt x="177" y="294"/>
                  </a:lnTo>
                  <a:lnTo>
                    <a:pt x="178" y="305"/>
                  </a:lnTo>
                  <a:lnTo>
                    <a:pt x="181" y="314"/>
                  </a:lnTo>
                  <a:lnTo>
                    <a:pt x="190" y="320"/>
                  </a:lnTo>
                  <a:lnTo>
                    <a:pt x="199" y="323"/>
                  </a:lnTo>
                  <a:lnTo>
                    <a:pt x="207" y="326"/>
                  </a:lnTo>
                  <a:lnTo>
                    <a:pt x="216" y="329"/>
                  </a:lnTo>
                  <a:lnTo>
                    <a:pt x="226" y="332"/>
                  </a:lnTo>
                  <a:lnTo>
                    <a:pt x="235" y="335"/>
                  </a:lnTo>
                  <a:lnTo>
                    <a:pt x="244" y="338"/>
                  </a:lnTo>
                  <a:lnTo>
                    <a:pt x="252" y="341"/>
                  </a:lnTo>
                  <a:lnTo>
                    <a:pt x="261" y="344"/>
                  </a:lnTo>
                  <a:lnTo>
                    <a:pt x="247" y="349"/>
                  </a:lnTo>
                  <a:lnTo>
                    <a:pt x="233" y="355"/>
                  </a:lnTo>
                  <a:lnTo>
                    <a:pt x="217" y="361"/>
                  </a:lnTo>
                  <a:lnTo>
                    <a:pt x="203" y="367"/>
                  </a:lnTo>
                  <a:lnTo>
                    <a:pt x="189" y="373"/>
                  </a:lnTo>
                  <a:lnTo>
                    <a:pt x="174" y="378"/>
                  </a:lnTo>
                  <a:lnTo>
                    <a:pt x="159" y="383"/>
                  </a:lnTo>
                  <a:lnTo>
                    <a:pt x="144" y="387"/>
                  </a:lnTo>
                  <a:lnTo>
                    <a:pt x="140" y="383"/>
                  </a:lnTo>
                  <a:lnTo>
                    <a:pt x="136" y="379"/>
                  </a:lnTo>
                  <a:lnTo>
                    <a:pt x="132" y="375"/>
                  </a:lnTo>
                  <a:lnTo>
                    <a:pt x="128" y="371"/>
                  </a:lnTo>
                  <a:lnTo>
                    <a:pt x="124" y="367"/>
                  </a:lnTo>
                  <a:lnTo>
                    <a:pt x="120" y="363"/>
                  </a:lnTo>
                  <a:lnTo>
                    <a:pt x="116" y="359"/>
                  </a:lnTo>
                  <a:lnTo>
                    <a:pt x="112" y="354"/>
                  </a:lnTo>
                  <a:lnTo>
                    <a:pt x="96" y="335"/>
                  </a:lnTo>
                  <a:lnTo>
                    <a:pt x="79" y="315"/>
                  </a:lnTo>
                  <a:lnTo>
                    <a:pt x="64" y="296"/>
                  </a:lnTo>
                  <a:lnTo>
                    <a:pt x="49" y="275"/>
                  </a:lnTo>
                  <a:lnTo>
                    <a:pt x="35" y="255"/>
                  </a:lnTo>
                  <a:lnTo>
                    <a:pt x="22" y="234"/>
                  </a:lnTo>
                  <a:lnTo>
                    <a:pt x="10" y="212"/>
                  </a:lnTo>
                  <a:lnTo>
                    <a:pt x="0" y="190"/>
                  </a:lnTo>
                  <a:lnTo>
                    <a:pt x="16" y="180"/>
                  </a:lnTo>
                  <a:lnTo>
                    <a:pt x="32" y="170"/>
                  </a:lnTo>
                  <a:lnTo>
                    <a:pt x="48" y="161"/>
                  </a:lnTo>
                  <a:lnTo>
                    <a:pt x="64" y="152"/>
                  </a:lnTo>
                  <a:lnTo>
                    <a:pt x="80" y="143"/>
                  </a:lnTo>
                  <a:lnTo>
                    <a:pt x="97" y="135"/>
                  </a:lnTo>
                  <a:lnTo>
                    <a:pt x="113" y="127"/>
                  </a:lnTo>
                  <a:lnTo>
                    <a:pt x="130" y="119"/>
                  </a:lnTo>
                  <a:lnTo>
                    <a:pt x="147" y="112"/>
                  </a:lnTo>
                  <a:lnTo>
                    <a:pt x="164" y="105"/>
                  </a:lnTo>
                  <a:lnTo>
                    <a:pt x="181" y="99"/>
                  </a:lnTo>
                  <a:lnTo>
                    <a:pt x="199" y="93"/>
                  </a:lnTo>
                  <a:lnTo>
                    <a:pt x="216" y="87"/>
                  </a:lnTo>
                  <a:lnTo>
                    <a:pt x="235" y="82"/>
                  </a:lnTo>
                  <a:lnTo>
                    <a:pt x="253" y="77"/>
                  </a:lnTo>
                  <a:lnTo>
                    <a:pt x="271" y="73"/>
                  </a:lnTo>
                  <a:lnTo>
                    <a:pt x="290" y="69"/>
                  </a:lnTo>
                  <a:lnTo>
                    <a:pt x="309" y="64"/>
                  </a:lnTo>
                  <a:lnTo>
                    <a:pt x="327" y="60"/>
                  </a:lnTo>
                  <a:lnTo>
                    <a:pt x="346" y="55"/>
                  </a:lnTo>
                  <a:lnTo>
                    <a:pt x="365" y="51"/>
                  </a:lnTo>
                  <a:lnTo>
                    <a:pt x="384" y="46"/>
                  </a:lnTo>
                  <a:lnTo>
                    <a:pt x="403" y="42"/>
                  </a:lnTo>
                  <a:lnTo>
                    <a:pt x="422" y="37"/>
                  </a:lnTo>
                  <a:lnTo>
                    <a:pt x="441" y="33"/>
                  </a:lnTo>
                  <a:lnTo>
                    <a:pt x="460" y="28"/>
                  </a:lnTo>
                  <a:lnTo>
                    <a:pt x="478" y="23"/>
                  </a:lnTo>
                  <a:lnTo>
                    <a:pt x="497" y="19"/>
                  </a:lnTo>
                  <a:lnTo>
                    <a:pt x="517" y="14"/>
                  </a:lnTo>
                  <a:lnTo>
                    <a:pt x="536" y="9"/>
                  </a:lnTo>
                  <a:lnTo>
                    <a:pt x="554" y="5"/>
                  </a:lnTo>
                  <a:lnTo>
                    <a:pt x="573" y="0"/>
                  </a:lnTo>
                  <a:lnTo>
                    <a:pt x="588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8" name="Freeform 44"/>
            <p:cNvSpPr>
              <a:spLocks/>
            </p:cNvSpPr>
            <p:nvPr/>
          </p:nvSpPr>
          <p:spPr bwMode="auto">
            <a:xfrm>
              <a:off x="3707" y="2941"/>
              <a:ext cx="17" cy="14"/>
            </a:xfrm>
            <a:custGeom>
              <a:avLst/>
              <a:gdLst>
                <a:gd name="T0" fmla="*/ 4 w 67"/>
                <a:gd name="T1" fmla="*/ 1 h 55"/>
                <a:gd name="T2" fmla="*/ 4 w 67"/>
                <a:gd name="T3" fmla="*/ 1 h 55"/>
                <a:gd name="T4" fmla="*/ 4 w 67"/>
                <a:gd name="T5" fmla="*/ 2 h 55"/>
                <a:gd name="T6" fmla="*/ 4 w 67"/>
                <a:gd name="T7" fmla="*/ 2 h 55"/>
                <a:gd name="T8" fmla="*/ 4 w 67"/>
                <a:gd name="T9" fmla="*/ 3 h 55"/>
                <a:gd name="T10" fmla="*/ 4 w 67"/>
                <a:gd name="T11" fmla="*/ 3 h 55"/>
                <a:gd name="T12" fmla="*/ 3 w 67"/>
                <a:gd name="T13" fmla="*/ 3 h 55"/>
                <a:gd name="T14" fmla="*/ 3 w 67"/>
                <a:gd name="T15" fmla="*/ 3 h 55"/>
                <a:gd name="T16" fmla="*/ 3 w 67"/>
                <a:gd name="T17" fmla="*/ 3 h 55"/>
                <a:gd name="T18" fmla="*/ 2 w 67"/>
                <a:gd name="T19" fmla="*/ 3 h 55"/>
                <a:gd name="T20" fmla="*/ 2 w 67"/>
                <a:gd name="T21" fmla="*/ 4 h 55"/>
                <a:gd name="T22" fmla="*/ 1 w 67"/>
                <a:gd name="T23" fmla="*/ 4 h 55"/>
                <a:gd name="T24" fmla="*/ 1 w 67"/>
                <a:gd name="T25" fmla="*/ 4 h 55"/>
                <a:gd name="T26" fmla="*/ 1 w 67"/>
                <a:gd name="T27" fmla="*/ 3 h 55"/>
                <a:gd name="T28" fmla="*/ 0 w 67"/>
                <a:gd name="T29" fmla="*/ 3 h 55"/>
                <a:gd name="T30" fmla="*/ 0 w 67"/>
                <a:gd name="T31" fmla="*/ 2 h 55"/>
                <a:gd name="T32" fmla="*/ 0 w 67"/>
                <a:gd name="T33" fmla="*/ 1 h 55"/>
                <a:gd name="T34" fmla="*/ 0 w 67"/>
                <a:gd name="T35" fmla="*/ 1 h 55"/>
                <a:gd name="T36" fmla="*/ 1 w 67"/>
                <a:gd name="T37" fmla="*/ 1 h 55"/>
                <a:gd name="T38" fmla="*/ 1 w 67"/>
                <a:gd name="T39" fmla="*/ 0 h 55"/>
                <a:gd name="T40" fmla="*/ 2 w 67"/>
                <a:gd name="T41" fmla="*/ 0 h 55"/>
                <a:gd name="T42" fmla="*/ 2 w 67"/>
                <a:gd name="T43" fmla="*/ 0 h 55"/>
                <a:gd name="T44" fmla="*/ 2 w 67"/>
                <a:gd name="T45" fmla="*/ 0 h 55"/>
                <a:gd name="T46" fmla="*/ 3 w 67"/>
                <a:gd name="T47" fmla="*/ 0 h 55"/>
                <a:gd name="T48" fmla="*/ 3 w 67"/>
                <a:gd name="T49" fmla="*/ 0 h 55"/>
                <a:gd name="T50" fmla="*/ 4 w 67"/>
                <a:gd name="T51" fmla="*/ 1 h 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55"/>
                <a:gd name="T80" fmla="*/ 67 w 67"/>
                <a:gd name="T81" fmla="*/ 55 h 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55">
                  <a:moveTo>
                    <a:pt x="61" y="9"/>
                  </a:moveTo>
                  <a:lnTo>
                    <a:pt x="65" y="16"/>
                  </a:lnTo>
                  <a:lnTo>
                    <a:pt x="67" y="24"/>
                  </a:lnTo>
                  <a:lnTo>
                    <a:pt x="67" y="33"/>
                  </a:lnTo>
                  <a:lnTo>
                    <a:pt x="63" y="40"/>
                  </a:lnTo>
                  <a:lnTo>
                    <a:pt x="58" y="44"/>
                  </a:lnTo>
                  <a:lnTo>
                    <a:pt x="52" y="47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4" y="53"/>
                  </a:lnTo>
                  <a:lnTo>
                    <a:pt x="27" y="54"/>
                  </a:lnTo>
                  <a:lnTo>
                    <a:pt x="20" y="55"/>
                  </a:lnTo>
                  <a:lnTo>
                    <a:pt x="14" y="55"/>
                  </a:lnTo>
                  <a:lnTo>
                    <a:pt x="6" y="47"/>
                  </a:lnTo>
                  <a:lnTo>
                    <a:pt x="2" y="38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6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39" name="Freeform 45"/>
            <p:cNvSpPr>
              <a:spLocks/>
            </p:cNvSpPr>
            <p:nvPr/>
          </p:nvSpPr>
          <p:spPr bwMode="auto">
            <a:xfrm>
              <a:off x="3686" y="2948"/>
              <a:ext cx="19" cy="14"/>
            </a:xfrm>
            <a:custGeom>
              <a:avLst/>
              <a:gdLst>
                <a:gd name="T0" fmla="*/ 4 w 73"/>
                <a:gd name="T1" fmla="*/ 0 h 55"/>
                <a:gd name="T2" fmla="*/ 5 w 73"/>
                <a:gd name="T3" fmla="*/ 1 h 55"/>
                <a:gd name="T4" fmla="*/ 5 w 73"/>
                <a:gd name="T5" fmla="*/ 1 h 55"/>
                <a:gd name="T6" fmla="*/ 5 w 73"/>
                <a:gd name="T7" fmla="*/ 1 h 55"/>
                <a:gd name="T8" fmla="*/ 5 w 73"/>
                <a:gd name="T9" fmla="*/ 2 h 55"/>
                <a:gd name="T10" fmla="*/ 5 w 73"/>
                <a:gd name="T11" fmla="*/ 2 h 55"/>
                <a:gd name="T12" fmla="*/ 4 w 73"/>
                <a:gd name="T13" fmla="*/ 2 h 55"/>
                <a:gd name="T14" fmla="*/ 4 w 73"/>
                <a:gd name="T15" fmla="*/ 3 h 55"/>
                <a:gd name="T16" fmla="*/ 4 w 73"/>
                <a:gd name="T17" fmla="*/ 3 h 55"/>
                <a:gd name="T18" fmla="*/ 4 w 73"/>
                <a:gd name="T19" fmla="*/ 3 h 55"/>
                <a:gd name="T20" fmla="*/ 3 w 73"/>
                <a:gd name="T21" fmla="*/ 3 h 55"/>
                <a:gd name="T22" fmla="*/ 3 w 73"/>
                <a:gd name="T23" fmla="*/ 3 h 55"/>
                <a:gd name="T24" fmla="*/ 2 w 73"/>
                <a:gd name="T25" fmla="*/ 4 h 55"/>
                <a:gd name="T26" fmla="*/ 2 w 73"/>
                <a:gd name="T27" fmla="*/ 4 h 55"/>
                <a:gd name="T28" fmla="*/ 1 w 73"/>
                <a:gd name="T29" fmla="*/ 4 h 55"/>
                <a:gd name="T30" fmla="*/ 1 w 73"/>
                <a:gd name="T31" fmla="*/ 3 h 55"/>
                <a:gd name="T32" fmla="*/ 0 w 73"/>
                <a:gd name="T33" fmla="*/ 3 h 55"/>
                <a:gd name="T34" fmla="*/ 0 w 73"/>
                <a:gd name="T35" fmla="*/ 3 h 55"/>
                <a:gd name="T36" fmla="*/ 0 w 73"/>
                <a:gd name="T37" fmla="*/ 2 h 55"/>
                <a:gd name="T38" fmla="*/ 0 w 73"/>
                <a:gd name="T39" fmla="*/ 2 h 55"/>
                <a:gd name="T40" fmla="*/ 0 w 73"/>
                <a:gd name="T41" fmla="*/ 1 h 55"/>
                <a:gd name="T42" fmla="*/ 1 w 73"/>
                <a:gd name="T43" fmla="*/ 1 h 55"/>
                <a:gd name="T44" fmla="*/ 1 w 73"/>
                <a:gd name="T45" fmla="*/ 1 h 55"/>
                <a:gd name="T46" fmla="*/ 1 w 73"/>
                <a:gd name="T47" fmla="*/ 0 h 55"/>
                <a:gd name="T48" fmla="*/ 2 w 73"/>
                <a:gd name="T49" fmla="*/ 0 h 55"/>
                <a:gd name="T50" fmla="*/ 2 w 73"/>
                <a:gd name="T51" fmla="*/ 0 h 55"/>
                <a:gd name="T52" fmla="*/ 3 w 73"/>
                <a:gd name="T53" fmla="*/ 0 h 55"/>
                <a:gd name="T54" fmla="*/ 3 w 73"/>
                <a:gd name="T55" fmla="*/ 0 h 55"/>
                <a:gd name="T56" fmla="*/ 3 w 73"/>
                <a:gd name="T57" fmla="*/ 0 h 55"/>
                <a:gd name="T58" fmla="*/ 4 w 73"/>
                <a:gd name="T59" fmla="*/ 0 h 55"/>
                <a:gd name="T60" fmla="*/ 4 w 73"/>
                <a:gd name="T61" fmla="*/ 0 h 55"/>
                <a:gd name="T62" fmla="*/ 4 w 73"/>
                <a:gd name="T63" fmla="*/ 0 h 55"/>
                <a:gd name="T64" fmla="*/ 4 w 73"/>
                <a:gd name="T65" fmla="*/ 0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55"/>
                <a:gd name="T101" fmla="*/ 73 w 73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55">
                  <a:moveTo>
                    <a:pt x="67" y="4"/>
                  </a:moveTo>
                  <a:lnTo>
                    <a:pt x="71" y="8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2" y="25"/>
                  </a:lnTo>
                  <a:lnTo>
                    <a:pt x="70" y="31"/>
                  </a:lnTo>
                  <a:lnTo>
                    <a:pt x="67" y="37"/>
                  </a:lnTo>
                  <a:lnTo>
                    <a:pt x="63" y="41"/>
                  </a:lnTo>
                  <a:lnTo>
                    <a:pt x="58" y="44"/>
                  </a:lnTo>
                  <a:lnTo>
                    <a:pt x="52" y="46"/>
                  </a:lnTo>
                  <a:lnTo>
                    <a:pt x="44" y="49"/>
                  </a:lnTo>
                  <a:lnTo>
                    <a:pt x="37" y="52"/>
                  </a:lnTo>
                  <a:lnTo>
                    <a:pt x="29" y="54"/>
                  </a:lnTo>
                  <a:lnTo>
                    <a:pt x="22" y="55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0" name="Freeform 46"/>
            <p:cNvSpPr>
              <a:spLocks/>
            </p:cNvSpPr>
            <p:nvPr/>
          </p:nvSpPr>
          <p:spPr bwMode="auto">
            <a:xfrm>
              <a:off x="3709" y="2957"/>
              <a:ext cx="12" cy="10"/>
            </a:xfrm>
            <a:custGeom>
              <a:avLst/>
              <a:gdLst>
                <a:gd name="T0" fmla="*/ 3 w 48"/>
                <a:gd name="T1" fmla="*/ 1 h 41"/>
                <a:gd name="T2" fmla="*/ 3 w 48"/>
                <a:gd name="T3" fmla="*/ 1 h 41"/>
                <a:gd name="T4" fmla="*/ 3 w 48"/>
                <a:gd name="T5" fmla="*/ 2 h 41"/>
                <a:gd name="T6" fmla="*/ 3 w 48"/>
                <a:gd name="T7" fmla="*/ 2 h 41"/>
                <a:gd name="T8" fmla="*/ 2 w 48"/>
                <a:gd name="T9" fmla="*/ 2 h 41"/>
                <a:gd name="T10" fmla="*/ 2 w 48"/>
                <a:gd name="T11" fmla="*/ 2 h 41"/>
                <a:gd name="T12" fmla="*/ 2 w 48"/>
                <a:gd name="T13" fmla="*/ 2 h 41"/>
                <a:gd name="T14" fmla="*/ 1 w 48"/>
                <a:gd name="T15" fmla="*/ 2 h 41"/>
                <a:gd name="T16" fmla="*/ 1 w 48"/>
                <a:gd name="T17" fmla="*/ 2 h 41"/>
                <a:gd name="T18" fmla="*/ 0 w 48"/>
                <a:gd name="T19" fmla="*/ 2 h 41"/>
                <a:gd name="T20" fmla="*/ 0 w 48"/>
                <a:gd name="T21" fmla="*/ 2 h 41"/>
                <a:gd name="T22" fmla="*/ 0 w 48"/>
                <a:gd name="T23" fmla="*/ 1 h 41"/>
                <a:gd name="T24" fmla="*/ 0 w 48"/>
                <a:gd name="T25" fmla="*/ 1 h 41"/>
                <a:gd name="T26" fmla="*/ 0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1 w 48"/>
                <a:gd name="T35" fmla="*/ 0 h 41"/>
                <a:gd name="T36" fmla="*/ 2 w 48"/>
                <a:gd name="T37" fmla="*/ 0 h 41"/>
                <a:gd name="T38" fmla="*/ 2 w 48"/>
                <a:gd name="T39" fmla="*/ 0 h 41"/>
                <a:gd name="T40" fmla="*/ 2 w 48"/>
                <a:gd name="T41" fmla="*/ 0 h 41"/>
                <a:gd name="T42" fmla="*/ 3 w 48"/>
                <a:gd name="T43" fmla="*/ 0 h 41"/>
                <a:gd name="T44" fmla="*/ 3 w 48"/>
                <a:gd name="T45" fmla="*/ 0 h 41"/>
                <a:gd name="T46" fmla="*/ 3 w 48"/>
                <a:gd name="T47" fmla="*/ 0 h 41"/>
                <a:gd name="T48" fmla="*/ 3 w 48"/>
                <a:gd name="T49" fmla="*/ 1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1"/>
                <a:gd name="T77" fmla="*/ 48 w 48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1">
                  <a:moveTo>
                    <a:pt x="46" y="14"/>
                  </a:move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7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9" y="40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1" name="Freeform 47"/>
            <p:cNvSpPr>
              <a:spLocks/>
            </p:cNvSpPr>
            <p:nvPr/>
          </p:nvSpPr>
          <p:spPr bwMode="auto">
            <a:xfrm>
              <a:off x="3727" y="2946"/>
              <a:ext cx="73" cy="44"/>
            </a:xfrm>
            <a:custGeom>
              <a:avLst/>
              <a:gdLst>
                <a:gd name="T0" fmla="*/ 10 w 291"/>
                <a:gd name="T1" fmla="*/ 1 h 176"/>
                <a:gd name="T2" fmla="*/ 12 w 291"/>
                <a:gd name="T3" fmla="*/ 3 h 176"/>
                <a:gd name="T4" fmla="*/ 15 w 291"/>
                <a:gd name="T5" fmla="*/ 5 h 176"/>
                <a:gd name="T6" fmla="*/ 17 w 291"/>
                <a:gd name="T7" fmla="*/ 6 h 176"/>
                <a:gd name="T8" fmla="*/ 18 w 291"/>
                <a:gd name="T9" fmla="*/ 7 h 176"/>
                <a:gd name="T10" fmla="*/ 17 w 291"/>
                <a:gd name="T11" fmla="*/ 9 h 176"/>
                <a:gd name="T12" fmla="*/ 16 w 291"/>
                <a:gd name="T13" fmla="*/ 9 h 176"/>
                <a:gd name="T14" fmla="*/ 15 w 291"/>
                <a:gd name="T15" fmla="*/ 10 h 176"/>
                <a:gd name="T16" fmla="*/ 13 w 291"/>
                <a:gd name="T17" fmla="*/ 11 h 176"/>
                <a:gd name="T18" fmla="*/ 12 w 291"/>
                <a:gd name="T19" fmla="*/ 11 h 176"/>
                <a:gd name="T20" fmla="*/ 10 w 291"/>
                <a:gd name="T21" fmla="*/ 11 h 176"/>
                <a:gd name="T22" fmla="*/ 9 w 291"/>
                <a:gd name="T23" fmla="*/ 11 h 176"/>
                <a:gd name="T24" fmla="*/ 7 w 291"/>
                <a:gd name="T25" fmla="*/ 11 h 176"/>
                <a:gd name="T26" fmla="*/ 5 w 291"/>
                <a:gd name="T27" fmla="*/ 11 h 176"/>
                <a:gd name="T28" fmla="*/ 4 w 291"/>
                <a:gd name="T29" fmla="*/ 10 h 176"/>
                <a:gd name="T30" fmla="*/ 3 w 291"/>
                <a:gd name="T31" fmla="*/ 10 h 176"/>
                <a:gd name="T32" fmla="*/ 2 w 291"/>
                <a:gd name="T33" fmla="*/ 9 h 176"/>
                <a:gd name="T34" fmla="*/ 1 w 291"/>
                <a:gd name="T35" fmla="*/ 9 h 176"/>
                <a:gd name="T36" fmla="*/ 2 w 291"/>
                <a:gd name="T37" fmla="*/ 8 h 176"/>
                <a:gd name="T38" fmla="*/ 3 w 291"/>
                <a:gd name="T39" fmla="*/ 8 h 176"/>
                <a:gd name="T40" fmla="*/ 4 w 291"/>
                <a:gd name="T41" fmla="*/ 9 h 176"/>
                <a:gd name="T42" fmla="*/ 6 w 291"/>
                <a:gd name="T43" fmla="*/ 9 h 176"/>
                <a:gd name="T44" fmla="*/ 6 w 291"/>
                <a:gd name="T45" fmla="*/ 9 h 176"/>
                <a:gd name="T46" fmla="*/ 7 w 291"/>
                <a:gd name="T47" fmla="*/ 8 h 176"/>
                <a:gd name="T48" fmla="*/ 6 w 291"/>
                <a:gd name="T49" fmla="*/ 7 h 176"/>
                <a:gd name="T50" fmla="*/ 4 w 291"/>
                <a:gd name="T51" fmla="*/ 7 h 176"/>
                <a:gd name="T52" fmla="*/ 2 w 291"/>
                <a:gd name="T53" fmla="*/ 6 h 176"/>
                <a:gd name="T54" fmla="*/ 1 w 291"/>
                <a:gd name="T55" fmla="*/ 5 h 176"/>
                <a:gd name="T56" fmla="*/ 0 w 291"/>
                <a:gd name="T57" fmla="*/ 4 h 176"/>
                <a:gd name="T58" fmla="*/ 0 w 291"/>
                <a:gd name="T59" fmla="*/ 4 h 176"/>
                <a:gd name="T60" fmla="*/ 2 w 291"/>
                <a:gd name="T61" fmla="*/ 4 h 176"/>
                <a:gd name="T62" fmla="*/ 3 w 291"/>
                <a:gd name="T63" fmla="*/ 5 h 176"/>
                <a:gd name="T64" fmla="*/ 5 w 291"/>
                <a:gd name="T65" fmla="*/ 5 h 176"/>
                <a:gd name="T66" fmla="*/ 7 w 291"/>
                <a:gd name="T67" fmla="*/ 6 h 176"/>
                <a:gd name="T68" fmla="*/ 8 w 291"/>
                <a:gd name="T69" fmla="*/ 6 h 176"/>
                <a:gd name="T70" fmla="*/ 8 w 291"/>
                <a:gd name="T71" fmla="*/ 5 h 176"/>
                <a:gd name="T72" fmla="*/ 7 w 291"/>
                <a:gd name="T73" fmla="*/ 4 h 176"/>
                <a:gd name="T74" fmla="*/ 6 w 291"/>
                <a:gd name="T75" fmla="*/ 4 h 176"/>
                <a:gd name="T76" fmla="*/ 5 w 291"/>
                <a:gd name="T77" fmla="*/ 3 h 176"/>
                <a:gd name="T78" fmla="*/ 4 w 291"/>
                <a:gd name="T79" fmla="*/ 3 h 176"/>
                <a:gd name="T80" fmla="*/ 3 w 291"/>
                <a:gd name="T81" fmla="*/ 2 h 176"/>
                <a:gd name="T82" fmla="*/ 3 w 291"/>
                <a:gd name="T83" fmla="*/ 1 h 176"/>
                <a:gd name="T84" fmla="*/ 3 w 291"/>
                <a:gd name="T85" fmla="*/ 1 h 176"/>
                <a:gd name="T86" fmla="*/ 4 w 291"/>
                <a:gd name="T87" fmla="*/ 1 h 176"/>
                <a:gd name="T88" fmla="*/ 4 w 291"/>
                <a:gd name="T89" fmla="*/ 1 h 176"/>
                <a:gd name="T90" fmla="*/ 5 w 291"/>
                <a:gd name="T91" fmla="*/ 1 h 176"/>
                <a:gd name="T92" fmla="*/ 5 w 291"/>
                <a:gd name="T93" fmla="*/ 1 h 176"/>
                <a:gd name="T94" fmla="*/ 7 w 291"/>
                <a:gd name="T95" fmla="*/ 2 h 176"/>
                <a:gd name="T96" fmla="*/ 8 w 291"/>
                <a:gd name="T97" fmla="*/ 3 h 176"/>
                <a:gd name="T98" fmla="*/ 9 w 291"/>
                <a:gd name="T99" fmla="*/ 3 h 176"/>
                <a:gd name="T100" fmla="*/ 10 w 291"/>
                <a:gd name="T101" fmla="*/ 3 h 176"/>
                <a:gd name="T102" fmla="*/ 10 w 291"/>
                <a:gd name="T103" fmla="*/ 3 h 176"/>
                <a:gd name="T104" fmla="*/ 9 w 291"/>
                <a:gd name="T105" fmla="*/ 2 h 176"/>
                <a:gd name="T106" fmla="*/ 8 w 291"/>
                <a:gd name="T107" fmla="*/ 1 h 176"/>
                <a:gd name="T108" fmla="*/ 8 w 291"/>
                <a:gd name="T109" fmla="*/ 1 h 176"/>
                <a:gd name="T110" fmla="*/ 8 w 291"/>
                <a:gd name="T111" fmla="*/ 0 h 176"/>
                <a:gd name="T112" fmla="*/ 8 w 291"/>
                <a:gd name="T113" fmla="*/ 0 h 176"/>
                <a:gd name="T114" fmla="*/ 9 w 291"/>
                <a:gd name="T115" fmla="*/ 0 h 1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1"/>
                <a:gd name="T175" fmla="*/ 0 h 176"/>
                <a:gd name="T176" fmla="*/ 291 w 291"/>
                <a:gd name="T177" fmla="*/ 176 h 1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1" h="176">
                  <a:moveTo>
                    <a:pt x="142" y="5"/>
                  </a:moveTo>
                  <a:lnTo>
                    <a:pt x="161" y="18"/>
                  </a:lnTo>
                  <a:lnTo>
                    <a:pt x="179" y="32"/>
                  </a:lnTo>
                  <a:lnTo>
                    <a:pt x="197" y="46"/>
                  </a:lnTo>
                  <a:lnTo>
                    <a:pt x="215" y="60"/>
                  </a:lnTo>
                  <a:lnTo>
                    <a:pt x="233" y="74"/>
                  </a:lnTo>
                  <a:lnTo>
                    <a:pt x="252" y="87"/>
                  </a:lnTo>
                  <a:lnTo>
                    <a:pt x="271" y="99"/>
                  </a:lnTo>
                  <a:lnTo>
                    <a:pt x="291" y="110"/>
                  </a:lnTo>
                  <a:lnTo>
                    <a:pt x="288" y="120"/>
                  </a:lnTo>
                  <a:lnTo>
                    <a:pt x="283" y="128"/>
                  </a:lnTo>
                  <a:lnTo>
                    <a:pt x="276" y="135"/>
                  </a:lnTo>
                  <a:lnTo>
                    <a:pt x="268" y="142"/>
                  </a:lnTo>
                  <a:lnTo>
                    <a:pt x="258" y="149"/>
                  </a:lnTo>
                  <a:lnTo>
                    <a:pt x="247" y="155"/>
                  </a:lnTo>
                  <a:lnTo>
                    <a:pt x="235" y="160"/>
                  </a:lnTo>
                  <a:lnTo>
                    <a:pt x="224" y="164"/>
                  </a:lnTo>
                  <a:lnTo>
                    <a:pt x="212" y="168"/>
                  </a:lnTo>
                  <a:lnTo>
                    <a:pt x="200" y="171"/>
                  </a:lnTo>
                  <a:lnTo>
                    <a:pt x="188" y="173"/>
                  </a:lnTo>
                  <a:lnTo>
                    <a:pt x="176" y="175"/>
                  </a:lnTo>
                  <a:lnTo>
                    <a:pt x="162" y="176"/>
                  </a:lnTo>
                  <a:lnTo>
                    <a:pt x="148" y="176"/>
                  </a:lnTo>
                  <a:lnTo>
                    <a:pt x="134" y="176"/>
                  </a:lnTo>
                  <a:lnTo>
                    <a:pt x="119" y="175"/>
                  </a:lnTo>
                  <a:lnTo>
                    <a:pt x="105" y="173"/>
                  </a:lnTo>
                  <a:lnTo>
                    <a:pt x="91" y="171"/>
                  </a:lnTo>
                  <a:lnTo>
                    <a:pt x="76" y="170"/>
                  </a:lnTo>
                  <a:lnTo>
                    <a:pt x="62" y="169"/>
                  </a:lnTo>
                  <a:lnTo>
                    <a:pt x="56" y="165"/>
                  </a:lnTo>
                  <a:lnTo>
                    <a:pt x="50" y="161"/>
                  </a:lnTo>
                  <a:lnTo>
                    <a:pt x="43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8" y="132"/>
                  </a:lnTo>
                  <a:lnTo>
                    <a:pt x="29" y="130"/>
                  </a:lnTo>
                  <a:lnTo>
                    <a:pt x="39" y="130"/>
                  </a:lnTo>
                  <a:lnTo>
                    <a:pt x="49" y="131"/>
                  </a:lnTo>
                  <a:lnTo>
                    <a:pt x="59" y="133"/>
                  </a:lnTo>
                  <a:lnTo>
                    <a:pt x="68" y="135"/>
                  </a:lnTo>
                  <a:lnTo>
                    <a:pt x="78" y="138"/>
                  </a:lnTo>
                  <a:lnTo>
                    <a:pt x="88" y="141"/>
                  </a:lnTo>
                  <a:lnTo>
                    <a:pt x="98" y="144"/>
                  </a:lnTo>
                  <a:lnTo>
                    <a:pt x="99" y="139"/>
                  </a:lnTo>
                  <a:lnTo>
                    <a:pt x="100" y="134"/>
                  </a:lnTo>
                  <a:lnTo>
                    <a:pt x="102" y="130"/>
                  </a:lnTo>
                  <a:lnTo>
                    <a:pt x="102" y="125"/>
                  </a:lnTo>
                  <a:lnTo>
                    <a:pt x="89" y="118"/>
                  </a:lnTo>
                  <a:lnTo>
                    <a:pt x="76" y="113"/>
                  </a:lnTo>
                  <a:lnTo>
                    <a:pt x="62" y="107"/>
                  </a:lnTo>
                  <a:lnTo>
                    <a:pt x="49" y="101"/>
                  </a:lnTo>
                  <a:lnTo>
                    <a:pt x="36" y="95"/>
                  </a:lnTo>
                  <a:lnTo>
                    <a:pt x="24" y="87"/>
                  </a:lnTo>
                  <a:lnTo>
                    <a:pt x="11" y="78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4" y="60"/>
                  </a:lnTo>
                  <a:lnTo>
                    <a:pt x="7" y="59"/>
                  </a:lnTo>
                  <a:lnTo>
                    <a:pt x="22" y="62"/>
                  </a:lnTo>
                  <a:lnTo>
                    <a:pt x="37" y="66"/>
                  </a:lnTo>
                  <a:lnTo>
                    <a:pt x="52" y="71"/>
                  </a:lnTo>
                  <a:lnTo>
                    <a:pt x="66" y="76"/>
                  </a:lnTo>
                  <a:lnTo>
                    <a:pt x="80" y="82"/>
                  </a:lnTo>
                  <a:lnTo>
                    <a:pt x="95" y="87"/>
                  </a:lnTo>
                  <a:lnTo>
                    <a:pt x="109" y="93"/>
                  </a:lnTo>
                  <a:lnTo>
                    <a:pt x="124" y="98"/>
                  </a:lnTo>
                  <a:lnTo>
                    <a:pt x="124" y="92"/>
                  </a:lnTo>
                  <a:lnTo>
                    <a:pt x="123" y="85"/>
                  </a:lnTo>
                  <a:lnTo>
                    <a:pt x="120" y="79"/>
                  </a:lnTo>
                  <a:lnTo>
                    <a:pt x="115" y="74"/>
                  </a:lnTo>
                  <a:lnTo>
                    <a:pt x="107" y="69"/>
                  </a:lnTo>
                  <a:lnTo>
                    <a:pt x="100" y="64"/>
                  </a:lnTo>
                  <a:lnTo>
                    <a:pt x="92" y="59"/>
                  </a:lnTo>
                  <a:lnTo>
                    <a:pt x="85" y="53"/>
                  </a:lnTo>
                  <a:lnTo>
                    <a:pt x="77" y="48"/>
                  </a:lnTo>
                  <a:lnTo>
                    <a:pt x="69" y="43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1" y="20"/>
                  </a:lnTo>
                  <a:lnTo>
                    <a:pt x="41" y="14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3"/>
                  </a:lnTo>
                  <a:lnTo>
                    <a:pt x="66" y="14"/>
                  </a:lnTo>
                  <a:lnTo>
                    <a:pt x="70" y="16"/>
                  </a:lnTo>
                  <a:lnTo>
                    <a:pt x="74" y="17"/>
                  </a:lnTo>
                  <a:lnTo>
                    <a:pt x="85" y="22"/>
                  </a:lnTo>
                  <a:lnTo>
                    <a:pt x="96" y="27"/>
                  </a:lnTo>
                  <a:lnTo>
                    <a:pt x="106" y="33"/>
                  </a:lnTo>
                  <a:lnTo>
                    <a:pt x="117" y="39"/>
                  </a:lnTo>
                  <a:lnTo>
                    <a:pt x="128" y="46"/>
                  </a:lnTo>
                  <a:lnTo>
                    <a:pt x="138" y="52"/>
                  </a:lnTo>
                  <a:lnTo>
                    <a:pt x="149" y="58"/>
                  </a:lnTo>
                  <a:lnTo>
                    <a:pt x="160" y="64"/>
                  </a:lnTo>
                  <a:lnTo>
                    <a:pt x="161" y="55"/>
                  </a:lnTo>
                  <a:lnTo>
                    <a:pt x="159" y="48"/>
                  </a:lnTo>
                  <a:lnTo>
                    <a:pt x="154" y="41"/>
                  </a:lnTo>
                  <a:lnTo>
                    <a:pt x="148" y="36"/>
                  </a:lnTo>
                  <a:lnTo>
                    <a:pt x="140" y="31"/>
                  </a:lnTo>
                  <a:lnTo>
                    <a:pt x="133" y="25"/>
                  </a:lnTo>
                  <a:lnTo>
                    <a:pt x="126" y="20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1" y="6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2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2" name="Freeform 48"/>
            <p:cNvSpPr>
              <a:spLocks/>
            </p:cNvSpPr>
            <p:nvPr/>
          </p:nvSpPr>
          <p:spPr bwMode="auto">
            <a:xfrm>
              <a:off x="3643" y="2963"/>
              <a:ext cx="82" cy="58"/>
            </a:xfrm>
            <a:custGeom>
              <a:avLst/>
              <a:gdLst>
                <a:gd name="T0" fmla="*/ 16 w 329"/>
                <a:gd name="T1" fmla="*/ 4 h 229"/>
                <a:gd name="T2" fmla="*/ 17 w 329"/>
                <a:gd name="T3" fmla="*/ 5 h 229"/>
                <a:gd name="T4" fmla="*/ 19 w 329"/>
                <a:gd name="T5" fmla="*/ 6 h 229"/>
                <a:gd name="T6" fmla="*/ 20 w 329"/>
                <a:gd name="T7" fmla="*/ 7 h 229"/>
                <a:gd name="T8" fmla="*/ 20 w 329"/>
                <a:gd name="T9" fmla="*/ 8 h 229"/>
                <a:gd name="T10" fmla="*/ 18 w 329"/>
                <a:gd name="T11" fmla="*/ 10 h 229"/>
                <a:gd name="T12" fmla="*/ 17 w 329"/>
                <a:gd name="T13" fmla="*/ 12 h 229"/>
                <a:gd name="T14" fmla="*/ 16 w 329"/>
                <a:gd name="T15" fmla="*/ 14 h 229"/>
                <a:gd name="T16" fmla="*/ 14 w 329"/>
                <a:gd name="T17" fmla="*/ 14 h 229"/>
                <a:gd name="T18" fmla="*/ 13 w 329"/>
                <a:gd name="T19" fmla="*/ 14 h 229"/>
                <a:gd name="T20" fmla="*/ 11 w 329"/>
                <a:gd name="T21" fmla="*/ 14 h 229"/>
                <a:gd name="T22" fmla="*/ 10 w 329"/>
                <a:gd name="T23" fmla="*/ 13 h 229"/>
                <a:gd name="T24" fmla="*/ 8 w 329"/>
                <a:gd name="T25" fmla="*/ 13 h 229"/>
                <a:gd name="T26" fmla="*/ 7 w 329"/>
                <a:gd name="T27" fmla="*/ 12 h 229"/>
                <a:gd name="T28" fmla="*/ 5 w 329"/>
                <a:gd name="T29" fmla="*/ 11 h 229"/>
                <a:gd name="T30" fmla="*/ 4 w 329"/>
                <a:gd name="T31" fmla="*/ 11 h 229"/>
                <a:gd name="T32" fmla="*/ 3 w 329"/>
                <a:gd name="T33" fmla="*/ 10 h 229"/>
                <a:gd name="T34" fmla="*/ 3 w 329"/>
                <a:gd name="T35" fmla="*/ 10 h 229"/>
                <a:gd name="T36" fmla="*/ 4 w 329"/>
                <a:gd name="T37" fmla="*/ 10 h 229"/>
                <a:gd name="T38" fmla="*/ 5 w 329"/>
                <a:gd name="T39" fmla="*/ 10 h 229"/>
                <a:gd name="T40" fmla="*/ 6 w 329"/>
                <a:gd name="T41" fmla="*/ 10 h 229"/>
                <a:gd name="T42" fmla="*/ 7 w 329"/>
                <a:gd name="T43" fmla="*/ 11 h 229"/>
                <a:gd name="T44" fmla="*/ 7 w 329"/>
                <a:gd name="T45" fmla="*/ 10 h 229"/>
                <a:gd name="T46" fmla="*/ 7 w 329"/>
                <a:gd name="T47" fmla="*/ 10 h 229"/>
                <a:gd name="T48" fmla="*/ 7 w 329"/>
                <a:gd name="T49" fmla="*/ 9 h 229"/>
                <a:gd name="T50" fmla="*/ 4 w 329"/>
                <a:gd name="T51" fmla="*/ 8 h 229"/>
                <a:gd name="T52" fmla="*/ 2 w 329"/>
                <a:gd name="T53" fmla="*/ 8 h 229"/>
                <a:gd name="T54" fmla="*/ 1 w 329"/>
                <a:gd name="T55" fmla="*/ 7 h 229"/>
                <a:gd name="T56" fmla="*/ 1 w 329"/>
                <a:gd name="T57" fmla="*/ 6 h 229"/>
                <a:gd name="T58" fmla="*/ 3 w 329"/>
                <a:gd name="T59" fmla="*/ 6 h 229"/>
                <a:gd name="T60" fmla="*/ 5 w 329"/>
                <a:gd name="T61" fmla="*/ 7 h 229"/>
                <a:gd name="T62" fmla="*/ 7 w 329"/>
                <a:gd name="T63" fmla="*/ 7 h 229"/>
                <a:gd name="T64" fmla="*/ 8 w 329"/>
                <a:gd name="T65" fmla="*/ 7 h 229"/>
                <a:gd name="T66" fmla="*/ 8 w 329"/>
                <a:gd name="T67" fmla="*/ 6 h 229"/>
                <a:gd name="T68" fmla="*/ 7 w 329"/>
                <a:gd name="T69" fmla="*/ 6 h 229"/>
                <a:gd name="T70" fmla="*/ 5 w 329"/>
                <a:gd name="T71" fmla="*/ 5 h 229"/>
                <a:gd name="T72" fmla="*/ 3 w 329"/>
                <a:gd name="T73" fmla="*/ 4 h 229"/>
                <a:gd name="T74" fmla="*/ 2 w 329"/>
                <a:gd name="T75" fmla="*/ 4 h 229"/>
                <a:gd name="T76" fmla="*/ 1 w 329"/>
                <a:gd name="T77" fmla="*/ 3 h 229"/>
                <a:gd name="T78" fmla="*/ 1 w 329"/>
                <a:gd name="T79" fmla="*/ 3 h 229"/>
                <a:gd name="T80" fmla="*/ 3 w 329"/>
                <a:gd name="T81" fmla="*/ 3 h 229"/>
                <a:gd name="T82" fmla="*/ 5 w 329"/>
                <a:gd name="T83" fmla="*/ 3 h 229"/>
                <a:gd name="T84" fmla="*/ 7 w 329"/>
                <a:gd name="T85" fmla="*/ 4 h 229"/>
                <a:gd name="T86" fmla="*/ 9 w 329"/>
                <a:gd name="T87" fmla="*/ 4 h 229"/>
                <a:gd name="T88" fmla="*/ 10 w 329"/>
                <a:gd name="T89" fmla="*/ 4 h 229"/>
                <a:gd name="T90" fmla="*/ 10 w 329"/>
                <a:gd name="T91" fmla="*/ 4 h 229"/>
                <a:gd name="T92" fmla="*/ 10 w 329"/>
                <a:gd name="T93" fmla="*/ 3 h 229"/>
                <a:gd name="T94" fmla="*/ 9 w 329"/>
                <a:gd name="T95" fmla="*/ 2 h 229"/>
                <a:gd name="T96" fmla="*/ 8 w 329"/>
                <a:gd name="T97" fmla="*/ 2 h 229"/>
                <a:gd name="T98" fmla="*/ 6 w 329"/>
                <a:gd name="T99" fmla="*/ 1 h 229"/>
                <a:gd name="T100" fmla="*/ 6 w 329"/>
                <a:gd name="T101" fmla="*/ 0 h 229"/>
                <a:gd name="T102" fmla="*/ 7 w 329"/>
                <a:gd name="T103" fmla="*/ 0 h 229"/>
                <a:gd name="T104" fmla="*/ 8 w 329"/>
                <a:gd name="T105" fmla="*/ 0 h 229"/>
                <a:gd name="T106" fmla="*/ 9 w 329"/>
                <a:gd name="T107" fmla="*/ 0 h 229"/>
                <a:gd name="T108" fmla="*/ 10 w 329"/>
                <a:gd name="T109" fmla="*/ 1 h 229"/>
                <a:gd name="T110" fmla="*/ 12 w 329"/>
                <a:gd name="T111" fmla="*/ 1 h 229"/>
                <a:gd name="T112" fmla="*/ 13 w 329"/>
                <a:gd name="T113" fmla="*/ 2 h 229"/>
                <a:gd name="T114" fmla="*/ 15 w 329"/>
                <a:gd name="T115" fmla="*/ 3 h 2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9"/>
                <a:gd name="T175" fmla="*/ 0 h 229"/>
                <a:gd name="T176" fmla="*/ 329 w 329"/>
                <a:gd name="T177" fmla="*/ 229 h 2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9" h="229">
                  <a:moveTo>
                    <a:pt x="249" y="52"/>
                  </a:moveTo>
                  <a:lnTo>
                    <a:pt x="260" y="59"/>
                  </a:lnTo>
                  <a:lnTo>
                    <a:pt x="271" y="66"/>
                  </a:lnTo>
                  <a:lnTo>
                    <a:pt x="281" y="74"/>
                  </a:lnTo>
                  <a:lnTo>
                    <a:pt x="291" y="83"/>
                  </a:lnTo>
                  <a:lnTo>
                    <a:pt x="301" y="91"/>
                  </a:lnTo>
                  <a:lnTo>
                    <a:pt x="310" y="100"/>
                  </a:lnTo>
                  <a:lnTo>
                    <a:pt x="320" y="109"/>
                  </a:lnTo>
                  <a:lnTo>
                    <a:pt x="329" y="117"/>
                  </a:lnTo>
                  <a:lnTo>
                    <a:pt x="317" y="130"/>
                  </a:lnTo>
                  <a:lnTo>
                    <a:pt x="305" y="143"/>
                  </a:lnTo>
                  <a:lnTo>
                    <a:pt x="294" y="157"/>
                  </a:lnTo>
                  <a:lnTo>
                    <a:pt x="283" y="171"/>
                  </a:lnTo>
                  <a:lnTo>
                    <a:pt x="272" y="185"/>
                  </a:lnTo>
                  <a:lnTo>
                    <a:pt x="262" y="200"/>
                  </a:lnTo>
                  <a:lnTo>
                    <a:pt x="253" y="214"/>
                  </a:lnTo>
                  <a:lnTo>
                    <a:pt x="244" y="229"/>
                  </a:lnTo>
                  <a:lnTo>
                    <a:pt x="231" y="227"/>
                  </a:lnTo>
                  <a:lnTo>
                    <a:pt x="219" y="224"/>
                  </a:lnTo>
                  <a:lnTo>
                    <a:pt x="206" y="220"/>
                  </a:lnTo>
                  <a:lnTo>
                    <a:pt x="194" y="217"/>
                  </a:lnTo>
                  <a:lnTo>
                    <a:pt x="182" y="213"/>
                  </a:lnTo>
                  <a:lnTo>
                    <a:pt x="169" y="209"/>
                  </a:lnTo>
                  <a:lnTo>
                    <a:pt x="157" y="205"/>
                  </a:lnTo>
                  <a:lnTo>
                    <a:pt x="145" y="200"/>
                  </a:lnTo>
                  <a:lnTo>
                    <a:pt x="133" y="196"/>
                  </a:lnTo>
                  <a:lnTo>
                    <a:pt x="121" y="191"/>
                  </a:lnTo>
                  <a:lnTo>
                    <a:pt x="109" y="187"/>
                  </a:lnTo>
                  <a:lnTo>
                    <a:pt x="96" y="183"/>
                  </a:lnTo>
                  <a:lnTo>
                    <a:pt x="84" y="178"/>
                  </a:lnTo>
                  <a:lnTo>
                    <a:pt x="71" y="174"/>
                  </a:lnTo>
                  <a:lnTo>
                    <a:pt x="59" y="171"/>
                  </a:lnTo>
                  <a:lnTo>
                    <a:pt x="46" y="167"/>
                  </a:lnTo>
                  <a:lnTo>
                    <a:pt x="45" y="162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64" y="155"/>
                  </a:lnTo>
                  <a:lnTo>
                    <a:pt x="72" y="155"/>
                  </a:lnTo>
                  <a:lnTo>
                    <a:pt x="81" y="157"/>
                  </a:lnTo>
                  <a:lnTo>
                    <a:pt x="88" y="159"/>
                  </a:lnTo>
                  <a:lnTo>
                    <a:pt x="96" y="162"/>
                  </a:lnTo>
                  <a:lnTo>
                    <a:pt x="104" y="164"/>
                  </a:lnTo>
                  <a:lnTo>
                    <a:pt x="112" y="165"/>
                  </a:lnTo>
                  <a:lnTo>
                    <a:pt x="120" y="166"/>
                  </a:lnTo>
                  <a:lnTo>
                    <a:pt x="121" y="161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3" y="147"/>
                  </a:lnTo>
                  <a:lnTo>
                    <a:pt x="107" y="142"/>
                  </a:lnTo>
                  <a:lnTo>
                    <a:pt x="91" y="136"/>
                  </a:lnTo>
                  <a:lnTo>
                    <a:pt x="74" y="131"/>
                  </a:lnTo>
                  <a:lnTo>
                    <a:pt x="58" y="126"/>
                  </a:lnTo>
                  <a:lnTo>
                    <a:pt x="42" y="120"/>
                  </a:lnTo>
                  <a:lnTo>
                    <a:pt x="27" y="114"/>
                  </a:lnTo>
                  <a:lnTo>
                    <a:pt x="13" y="107"/>
                  </a:lnTo>
                  <a:lnTo>
                    <a:pt x="0" y="99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47" y="98"/>
                  </a:lnTo>
                  <a:lnTo>
                    <a:pt x="63" y="102"/>
                  </a:lnTo>
                  <a:lnTo>
                    <a:pt x="80" y="107"/>
                  </a:lnTo>
                  <a:lnTo>
                    <a:pt x="96" y="111"/>
                  </a:lnTo>
                  <a:lnTo>
                    <a:pt x="111" y="115"/>
                  </a:lnTo>
                  <a:lnTo>
                    <a:pt x="127" y="118"/>
                  </a:lnTo>
                  <a:lnTo>
                    <a:pt x="128" y="112"/>
                  </a:lnTo>
                  <a:lnTo>
                    <a:pt x="128" y="106"/>
                  </a:lnTo>
                  <a:lnTo>
                    <a:pt x="128" y="100"/>
                  </a:lnTo>
                  <a:lnTo>
                    <a:pt x="127" y="94"/>
                  </a:lnTo>
                  <a:lnTo>
                    <a:pt x="114" y="87"/>
                  </a:lnTo>
                  <a:lnTo>
                    <a:pt x="100" y="82"/>
                  </a:lnTo>
                  <a:lnTo>
                    <a:pt x="86" y="77"/>
                  </a:lnTo>
                  <a:lnTo>
                    <a:pt x="72" y="72"/>
                  </a:lnTo>
                  <a:lnTo>
                    <a:pt x="58" y="68"/>
                  </a:lnTo>
                  <a:lnTo>
                    <a:pt x="44" y="63"/>
                  </a:lnTo>
                  <a:lnTo>
                    <a:pt x="31" y="57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47" y="43"/>
                  </a:lnTo>
                  <a:lnTo>
                    <a:pt x="64" y="45"/>
                  </a:lnTo>
                  <a:lnTo>
                    <a:pt x="82" y="49"/>
                  </a:lnTo>
                  <a:lnTo>
                    <a:pt x="98" y="54"/>
                  </a:lnTo>
                  <a:lnTo>
                    <a:pt x="115" y="59"/>
                  </a:lnTo>
                  <a:lnTo>
                    <a:pt x="131" y="64"/>
                  </a:lnTo>
                  <a:lnTo>
                    <a:pt x="147" y="68"/>
                  </a:lnTo>
                  <a:lnTo>
                    <a:pt x="164" y="72"/>
                  </a:lnTo>
                  <a:lnTo>
                    <a:pt x="165" y="66"/>
                  </a:lnTo>
                  <a:lnTo>
                    <a:pt x="166" y="60"/>
                  </a:lnTo>
                  <a:lnTo>
                    <a:pt x="168" y="54"/>
                  </a:lnTo>
                  <a:lnTo>
                    <a:pt x="168" y="48"/>
                  </a:lnTo>
                  <a:lnTo>
                    <a:pt x="159" y="43"/>
                  </a:lnTo>
                  <a:lnTo>
                    <a:pt x="150" y="38"/>
                  </a:lnTo>
                  <a:lnTo>
                    <a:pt x="141" y="33"/>
                  </a:lnTo>
                  <a:lnTo>
                    <a:pt x="132" y="28"/>
                  </a:lnTo>
                  <a:lnTo>
                    <a:pt x="123" y="23"/>
                  </a:lnTo>
                  <a:lnTo>
                    <a:pt x="114" y="18"/>
                  </a:lnTo>
                  <a:lnTo>
                    <a:pt x="105" y="12"/>
                  </a:lnTo>
                  <a:lnTo>
                    <a:pt x="97" y="6"/>
                  </a:lnTo>
                  <a:lnTo>
                    <a:pt x="103" y="2"/>
                  </a:lnTo>
                  <a:lnTo>
                    <a:pt x="109" y="1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6" y="3"/>
                  </a:lnTo>
                  <a:lnTo>
                    <a:pt x="143" y="5"/>
                  </a:lnTo>
                  <a:lnTo>
                    <a:pt x="149" y="7"/>
                  </a:lnTo>
                  <a:lnTo>
                    <a:pt x="162" y="11"/>
                  </a:lnTo>
                  <a:lnTo>
                    <a:pt x="175" y="16"/>
                  </a:lnTo>
                  <a:lnTo>
                    <a:pt x="188" y="21"/>
                  </a:lnTo>
                  <a:lnTo>
                    <a:pt x="200" y="27"/>
                  </a:lnTo>
                  <a:lnTo>
                    <a:pt x="213" y="33"/>
                  </a:lnTo>
                  <a:lnTo>
                    <a:pt x="225" y="39"/>
                  </a:lnTo>
                  <a:lnTo>
                    <a:pt x="237" y="45"/>
                  </a:lnTo>
                  <a:lnTo>
                    <a:pt x="249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3" name="Freeform 49"/>
            <p:cNvSpPr>
              <a:spLocks/>
            </p:cNvSpPr>
            <p:nvPr/>
          </p:nvSpPr>
          <p:spPr bwMode="auto">
            <a:xfrm>
              <a:off x="3620" y="2975"/>
              <a:ext cx="15" cy="14"/>
            </a:xfrm>
            <a:custGeom>
              <a:avLst/>
              <a:gdLst>
                <a:gd name="T0" fmla="*/ 3 w 59"/>
                <a:gd name="T1" fmla="*/ 0 h 56"/>
                <a:gd name="T2" fmla="*/ 3 w 59"/>
                <a:gd name="T3" fmla="*/ 1 h 56"/>
                <a:gd name="T4" fmla="*/ 4 w 59"/>
                <a:gd name="T5" fmla="*/ 1 h 56"/>
                <a:gd name="T6" fmla="*/ 4 w 59"/>
                <a:gd name="T7" fmla="*/ 2 h 56"/>
                <a:gd name="T8" fmla="*/ 4 w 59"/>
                <a:gd name="T9" fmla="*/ 2 h 56"/>
                <a:gd name="T10" fmla="*/ 3 w 59"/>
                <a:gd name="T11" fmla="*/ 3 h 56"/>
                <a:gd name="T12" fmla="*/ 3 w 59"/>
                <a:gd name="T13" fmla="*/ 3 h 56"/>
                <a:gd name="T14" fmla="*/ 3 w 59"/>
                <a:gd name="T15" fmla="*/ 3 h 56"/>
                <a:gd name="T16" fmla="*/ 2 w 59"/>
                <a:gd name="T17" fmla="*/ 3 h 56"/>
                <a:gd name="T18" fmla="*/ 2 w 59"/>
                <a:gd name="T19" fmla="*/ 3 h 56"/>
                <a:gd name="T20" fmla="*/ 2 w 59"/>
                <a:gd name="T21" fmla="*/ 4 h 56"/>
                <a:gd name="T22" fmla="*/ 1 w 59"/>
                <a:gd name="T23" fmla="*/ 4 h 56"/>
                <a:gd name="T24" fmla="*/ 1 w 59"/>
                <a:gd name="T25" fmla="*/ 4 h 56"/>
                <a:gd name="T26" fmla="*/ 0 w 59"/>
                <a:gd name="T27" fmla="*/ 3 h 56"/>
                <a:gd name="T28" fmla="*/ 0 w 59"/>
                <a:gd name="T29" fmla="*/ 3 h 56"/>
                <a:gd name="T30" fmla="*/ 0 w 59"/>
                <a:gd name="T31" fmla="*/ 2 h 56"/>
                <a:gd name="T32" fmla="*/ 0 w 59"/>
                <a:gd name="T33" fmla="*/ 2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0 h 56"/>
                <a:gd name="T40" fmla="*/ 2 w 59"/>
                <a:gd name="T41" fmla="*/ 0 h 56"/>
                <a:gd name="T42" fmla="*/ 2 w 59"/>
                <a:gd name="T43" fmla="*/ 0 h 56"/>
                <a:gd name="T44" fmla="*/ 3 w 59"/>
                <a:gd name="T45" fmla="*/ 0 h 56"/>
                <a:gd name="T46" fmla="*/ 3 w 59"/>
                <a:gd name="T47" fmla="*/ 0 h 56"/>
                <a:gd name="T48" fmla="*/ 3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48" y="5"/>
                  </a:moveTo>
                  <a:lnTo>
                    <a:pt x="53" y="12"/>
                  </a:lnTo>
                  <a:lnTo>
                    <a:pt x="57" y="20"/>
                  </a:lnTo>
                  <a:lnTo>
                    <a:pt x="59" y="28"/>
                  </a:lnTo>
                  <a:lnTo>
                    <a:pt x="57" y="36"/>
                  </a:lnTo>
                  <a:lnTo>
                    <a:pt x="53" y="42"/>
                  </a:lnTo>
                  <a:lnTo>
                    <a:pt x="49" y="46"/>
                  </a:lnTo>
                  <a:lnTo>
                    <a:pt x="43" y="49"/>
                  </a:lnTo>
                  <a:lnTo>
                    <a:pt x="37" y="52"/>
                  </a:lnTo>
                  <a:lnTo>
                    <a:pt x="31" y="53"/>
                  </a:lnTo>
                  <a:lnTo>
                    <a:pt x="24" y="54"/>
                  </a:lnTo>
                  <a:lnTo>
                    <a:pt x="18" y="55"/>
                  </a:lnTo>
                  <a:lnTo>
                    <a:pt x="11" y="56"/>
                  </a:lnTo>
                  <a:lnTo>
                    <a:pt x="4" y="49"/>
                  </a:lnTo>
                  <a:lnTo>
                    <a:pt x="1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4" name="Freeform 50"/>
            <p:cNvSpPr>
              <a:spLocks/>
            </p:cNvSpPr>
            <p:nvPr/>
          </p:nvSpPr>
          <p:spPr bwMode="auto">
            <a:xfrm>
              <a:off x="3598" y="2983"/>
              <a:ext cx="40" cy="54"/>
            </a:xfrm>
            <a:custGeom>
              <a:avLst/>
              <a:gdLst>
                <a:gd name="T0" fmla="*/ 5 w 161"/>
                <a:gd name="T1" fmla="*/ 9 h 216"/>
                <a:gd name="T2" fmla="*/ 6 w 161"/>
                <a:gd name="T3" fmla="*/ 9 h 216"/>
                <a:gd name="T4" fmla="*/ 7 w 161"/>
                <a:gd name="T5" fmla="*/ 10 h 216"/>
                <a:gd name="T6" fmla="*/ 7 w 161"/>
                <a:gd name="T7" fmla="*/ 10 h 216"/>
                <a:gd name="T8" fmla="*/ 8 w 161"/>
                <a:gd name="T9" fmla="*/ 11 h 216"/>
                <a:gd name="T10" fmla="*/ 8 w 161"/>
                <a:gd name="T11" fmla="*/ 12 h 216"/>
                <a:gd name="T12" fmla="*/ 9 w 161"/>
                <a:gd name="T13" fmla="*/ 12 h 216"/>
                <a:gd name="T14" fmla="*/ 9 w 161"/>
                <a:gd name="T15" fmla="*/ 13 h 216"/>
                <a:gd name="T16" fmla="*/ 10 w 161"/>
                <a:gd name="T17" fmla="*/ 14 h 216"/>
                <a:gd name="T18" fmla="*/ 9 w 161"/>
                <a:gd name="T19" fmla="*/ 13 h 216"/>
                <a:gd name="T20" fmla="*/ 8 w 161"/>
                <a:gd name="T21" fmla="*/ 12 h 216"/>
                <a:gd name="T22" fmla="*/ 6 w 161"/>
                <a:gd name="T23" fmla="*/ 11 h 216"/>
                <a:gd name="T24" fmla="*/ 5 w 161"/>
                <a:gd name="T25" fmla="*/ 11 h 216"/>
                <a:gd name="T26" fmla="*/ 4 w 161"/>
                <a:gd name="T27" fmla="*/ 10 h 216"/>
                <a:gd name="T28" fmla="*/ 3 w 161"/>
                <a:gd name="T29" fmla="*/ 9 h 216"/>
                <a:gd name="T30" fmla="*/ 3 w 161"/>
                <a:gd name="T31" fmla="*/ 7 h 216"/>
                <a:gd name="T32" fmla="*/ 2 w 161"/>
                <a:gd name="T33" fmla="*/ 6 h 216"/>
                <a:gd name="T34" fmla="*/ 1 w 161"/>
                <a:gd name="T35" fmla="*/ 6 h 216"/>
                <a:gd name="T36" fmla="*/ 1 w 161"/>
                <a:gd name="T37" fmla="*/ 5 h 216"/>
                <a:gd name="T38" fmla="*/ 1 w 161"/>
                <a:gd name="T39" fmla="*/ 4 h 216"/>
                <a:gd name="T40" fmla="*/ 0 w 161"/>
                <a:gd name="T41" fmla="*/ 4 h 216"/>
                <a:gd name="T42" fmla="*/ 0 w 161"/>
                <a:gd name="T43" fmla="*/ 3 h 216"/>
                <a:gd name="T44" fmla="*/ 0 w 161"/>
                <a:gd name="T45" fmla="*/ 3 h 216"/>
                <a:gd name="T46" fmla="*/ 0 w 161"/>
                <a:gd name="T47" fmla="*/ 2 h 216"/>
                <a:gd name="T48" fmla="*/ 0 w 161"/>
                <a:gd name="T49" fmla="*/ 1 h 216"/>
                <a:gd name="T50" fmla="*/ 0 w 161"/>
                <a:gd name="T51" fmla="*/ 1 h 216"/>
                <a:gd name="T52" fmla="*/ 0 w 161"/>
                <a:gd name="T53" fmla="*/ 1 h 216"/>
                <a:gd name="T54" fmla="*/ 0 w 161"/>
                <a:gd name="T55" fmla="*/ 0 h 216"/>
                <a:gd name="T56" fmla="*/ 0 w 161"/>
                <a:gd name="T57" fmla="*/ 0 h 216"/>
                <a:gd name="T58" fmla="*/ 1 w 161"/>
                <a:gd name="T59" fmla="*/ 1 h 216"/>
                <a:gd name="T60" fmla="*/ 1 w 161"/>
                <a:gd name="T61" fmla="*/ 2 h 216"/>
                <a:gd name="T62" fmla="*/ 2 w 161"/>
                <a:gd name="T63" fmla="*/ 3 h 216"/>
                <a:gd name="T64" fmla="*/ 2 w 161"/>
                <a:gd name="T65" fmla="*/ 4 h 216"/>
                <a:gd name="T66" fmla="*/ 3 w 161"/>
                <a:gd name="T67" fmla="*/ 6 h 216"/>
                <a:gd name="T68" fmla="*/ 4 w 161"/>
                <a:gd name="T69" fmla="*/ 7 h 216"/>
                <a:gd name="T70" fmla="*/ 4 w 161"/>
                <a:gd name="T71" fmla="*/ 7 h 216"/>
                <a:gd name="T72" fmla="*/ 5 w 161"/>
                <a:gd name="T73" fmla="*/ 9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216"/>
                <a:gd name="T113" fmla="*/ 161 w 161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216">
                  <a:moveTo>
                    <a:pt x="89" y="136"/>
                  </a:moveTo>
                  <a:lnTo>
                    <a:pt x="98" y="146"/>
                  </a:lnTo>
                  <a:lnTo>
                    <a:pt x="107" y="155"/>
                  </a:lnTo>
                  <a:lnTo>
                    <a:pt x="116" y="165"/>
                  </a:lnTo>
                  <a:lnTo>
                    <a:pt x="125" y="176"/>
                  </a:lnTo>
                  <a:lnTo>
                    <a:pt x="134" y="186"/>
                  </a:lnTo>
                  <a:lnTo>
                    <a:pt x="143" y="196"/>
                  </a:lnTo>
                  <a:lnTo>
                    <a:pt x="152" y="206"/>
                  </a:lnTo>
                  <a:lnTo>
                    <a:pt x="161" y="216"/>
                  </a:lnTo>
                  <a:lnTo>
                    <a:pt x="142" y="205"/>
                  </a:lnTo>
                  <a:lnTo>
                    <a:pt x="124" y="193"/>
                  </a:lnTo>
                  <a:lnTo>
                    <a:pt x="106" y="180"/>
                  </a:lnTo>
                  <a:lnTo>
                    <a:pt x="88" y="166"/>
                  </a:lnTo>
                  <a:lnTo>
                    <a:pt x="71" y="150"/>
                  </a:lnTo>
                  <a:lnTo>
                    <a:pt x="56" y="134"/>
                  </a:lnTo>
                  <a:lnTo>
                    <a:pt x="43" y="116"/>
                  </a:lnTo>
                  <a:lnTo>
                    <a:pt x="32" y="98"/>
                  </a:lnTo>
                  <a:lnTo>
                    <a:pt x="26" y="88"/>
                  </a:lnTo>
                  <a:lnTo>
                    <a:pt x="20" y="79"/>
                  </a:lnTo>
                  <a:lnTo>
                    <a:pt x="14" y="69"/>
                  </a:lnTo>
                  <a:lnTo>
                    <a:pt x="8" y="60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7" y="0"/>
                  </a:lnTo>
                  <a:lnTo>
                    <a:pt x="16" y="17"/>
                  </a:lnTo>
                  <a:lnTo>
                    <a:pt x="24" y="35"/>
                  </a:lnTo>
                  <a:lnTo>
                    <a:pt x="33" y="52"/>
                  </a:lnTo>
                  <a:lnTo>
                    <a:pt x="42" y="69"/>
                  </a:lnTo>
                  <a:lnTo>
                    <a:pt x="51" y="87"/>
                  </a:lnTo>
                  <a:lnTo>
                    <a:pt x="62" y="103"/>
                  </a:lnTo>
                  <a:lnTo>
                    <a:pt x="74" y="120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5" name="Freeform 51"/>
            <p:cNvSpPr>
              <a:spLocks/>
            </p:cNvSpPr>
            <p:nvPr/>
          </p:nvSpPr>
          <p:spPr bwMode="auto">
            <a:xfrm>
              <a:off x="3626" y="2992"/>
              <a:ext cx="12" cy="11"/>
            </a:xfrm>
            <a:custGeom>
              <a:avLst/>
              <a:gdLst>
                <a:gd name="T0" fmla="*/ 3 w 47"/>
                <a:gd name="T1" fmla="*/ 1 h 47"/>
                <a:gd name="T2" fmla="*/ 3 w 47"/>
                <a:gd name="T3" fmla="*/ 1 h 47"/>
                <a:gd name="T4" fmla="*/ 3 w 47"/>
                <a:gd name="T5" fmla="*/ 2 h 47"/>
                <a:gd name="T6" fmla="*/ 3 w 47"/>
                <a:gd name="T7" fmla="*/ 2 h 47"/>
                <a:gd name="T8" fmla="*/ 3 w 47"/>
                <a:gd name="T9" fmla="*/ 2 h 47"/>
                <a:gd name="T10" fmla="*/ 3 w 47"/>
                <a:gd name="T11" fmla="*/ 3 h 47"/>
                <a:gd name="T12" fmla="*/ 2 w 47"/>
                <a:gd name="T13" fmla="*/ 3 h 47"/>
                <a:gd name="T14" fmla="*/ 2 w 47"/>
                <a:gd name="T15" fmla="*/ 3 h 47"/>
                <a:gd name="T16" fmla="*/ 2 w 47"/>
                <a:gd name="T17" fmla="*/ 3 h 47"/>
                <a:gd name="T18" fmla="*/ 2 w 47"/>
                <a:gd name="T19" fmla="*/ 3 h 47"/>
                <a:gd name="T20" fmla="*/ 1 w 47"/>
                <a:gd name="T21" fmla="*/ 3 h 47"/>
                <a:gd name="T22" fmla="*/ 1 w 47"/>
                <a:gd name="T23" fmla="*/ 3 h 47"/>
                <a:gd name="T24" fmla="*/ 1 w 47"/>
                <a:gd name="T25" fmla="*/ 3 h 47"/>
                <a:gd name="T26" fmla="*/ 0 w 47"/>
                <a:gd name="T27" fmla="*/ 2 h 47"/>
                <a:gd name="T28" fmla="*/ 0 w 47"/>
                <a:gd name="T29" fmla="*/ 2 h 47"/>
                <a:gd name="T30" fmla="*/ 0 w 47"/>
                <a:gd name="T31" fmla="*/ 1 h 47"/>
                <a:gd name="T32" fmla="*/ 0 w 47"/>
                <a:gd name="T33" fmla="*/ 1 h 47"/>
                <a:gd name="T34" fmla="*/ 0 w 47"/>
                <a:gd name="T35" fmla="*/ 0 h 47"/>
                <a:gd name="T36" fmla="*/ 1 w 47"/>
                <a:gd name="T37" fmla="*/ 0 h 47"/>
                <a:gd name="T38" fmla="*/ 1 w 47"/>
                <a:gd name="T39" fmla="*/ 0 h 47"/>
                <a:gd name="T40" fmla="*/ 1 w 47"/>
                <a:gd name="T41" fmla="*/ 0 h 47"/>
                <a:gd name="T42" fmla="*/ 2 w 47"/>
                <a:gd name="T43" fmla="*/ 0 h 47"/>
                <a:gd name="T44" fmla="*/ 2 w 47"/>
                <a:gd name="T45" fmla="*/ 0 h 47"/>
                <a:gd name="T46" fmla="*/ 3 w 47"/>
                <a:gd name="T47" fmla="*/ 0 h 47"/>
                <a:gd name="T48" fmla="*/ 3 w 47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47"/>
                <a:gd name="T77" fmla="*/ 47 w 47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47">
                  <a:moveTo>
                    <a:pt x="45" y="14"/>
                  </a:moveTo>
                  <a:lnTo>
                    <a:pt x="47" y="21"/>
                  </a:lnTo>
                  <a:lnTo>
                    <a:pt x="47" y="29"/>
                  </a:lnTo>
                  <a:lnTo>
                    <a:pt x="45" y="36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1" y="47"/>
                  </a:lnTo>
                  <a:lnTo>
                    <a:pt x="5" y="40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6" name="Freeform 52"/>
            <p:cNvSpPr>
              <a:spLocks/>
            </p:cNvSpPr>
            <p:nvPr/>
          </p:nvSpPr>
          <p:spPr bwMode="auto">
            <a:xfrm>
              <a:off x="3635" y="3005"/>
              <a:ext cx="13" cy="12"/>
            </a:xfrm>
            <a:custGeom>
              <a:avLst/>
              <a:gdLst>
                <a:gd name="T0" fmla="*/ 3 w 49"/>
                <a:gd name="T1" fmla="*/ 1 h 48"/>
                <a:gd name="T2" fmla="*/ 3 w 49"/>
                <a:gd name="T3" fmla="*/ 1 h 48"/>
                <a:gd name="T4" fmla="*/ 3 w 49"/>
                <a:gd name="T5" fmla="*/ 2 h 48"/>
                <a:gd name="T6" fmla="*/ 3 w 49"/>
                <a:gd name="T7" fmla="*/ 2 h 48"/>
                <a:gd name="T8" fmla="*/ 3 w 49"/>
                <a:gd name="T9" fmla="*/ 3 h 48"/>
                <a:gd name="T10" fmla="*/ 3 w 49"/>
                <a:gd name="T11" fmla="*/ 3 h 48"/>
                <a:gd name="T12" fmla="*/ 3 w 49"/>
                <a:gd name="T13" fmla="*/ 3 h 48"/>
                <a:gd name="T14" fmla="*/ 2 w 49"/>
                <a:gd name="T15" fmla="*/ 3 h 48"/>
                <a:gd name="T16" fmla="*/ 2 w 49"/>
                <a:gd name="T17" fmla="*/ 3 h 48"/>
                <a:gd name="T18" fmla="*/ 2 w 49"/>
                <a:gd name="T19" fmla="*/ 3 h 48"/>
                <a:gd name="T20" fmla="*/ 1 w 49"/>
                <a:gd name="T21" fmla="*/ 3 h 48"/>
                <a:gd name="T22" fmla="*/ 1 w 49"/>
                <a:gd name="T23" fmla="*/ 3 h 48"/>
                <a:gd name="T24" fmla="*/ 1 w 49"/>
                <a:gd name="T25" fmla="*/ 3 h 48"/>
                <a:gd name="T26" fmla="*/ 1 w 49"/>
                <a:gd name="T27" fmla="*/ 3 h 48"/>
                <a:gd name="T28" fmla="*/ 0 w 49"/>
                <a:gd name="T29" fmla="*/ 2 h 48"/>
                <a:gd name="T30" fmla="*/ 0 w 49"/>
                <a:gd name="T31" fmla="*/ 2 h 48"/>
                <a:gd name="T32" fmla="*/ 0 w 49"/>
                <a:gd name="T33" fmla="*/ 1 h 48"/>
                <a:gd name="T34" fmla="*/ 0 w 49"/>
                <a:gd name="T35" fmla="*/ 1 h 48"/>
                <a:gd name="T36" fmla="*/ 1 w 49"/>
                <a:gd name="T37" fmla="*/ 1 h 48"/>
                <a:gd name="T38" fmla="*/ 1 w 49"/>
                <a:gd name="T39" fmla="*/ 0 h 48"/>
                <a:gd name="T40" fmla="*/ 1 w 49"/>
                <a:gd name="T41" fmla="*/ 0 h 48"/>
                <a:gd name="T42" fmla="*/ 1 w 49"/>
                <a:gd name="T43" fmla="*/ 0 h 48"/>
                <a:gd name="T44" fmla="*/ 2 w 49"/>
                <a:gd name="T45" fmla="*/ 0 h 48"/>
                <a:gd name="T46" fmla="*/ 2 w 49"/>
                <a:gd name="T47" fmla="*/ 0 h 48"/>
                <a:gd name="T48" fmla="*/ 2 w 49"/>
                <a:gd name="T49" fmla="*/ 0 h 48"/>
                <a:gd name="T50" fmla="*/ 3 w 49"/>
                <a:gd name="T51" fmla="*/ 0 h 48"/>
                <a:gd name="T52" fmla="*/ 3 w 49"/>
                <a:gd name="T53" fmla="*/ 0 h 48"/>
                <a:gd name="T54" fmla="*/ 3 w 49"/>
                <a:gd name="T55" fmla="*/ 1 h 48"/>
                <a:gd name="T56" fmla="*/ 3 w 49"/>
                <a:gd name="T57" fmla="*/ 1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8"/>
                <a:gd name="T89" fmla="*/ 49 w 49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8">
                  <a:moveTo>
                    <a:pt x="46" y="11"/>
                  </a:moveTo>
                  <a:lnTo>
                    <a:pt x="48" y="17"/>
                  </a:lnTo>
                  <a:lnTo>
                    <a:pt x="49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1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6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48"/>
                  </a:lnTo>
                  <a:lnTo>
                    <a:pt x="11" y="47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7" name="Freeform 53"/>
            <p:cNvSpPr>
              <a:spLocks/>
            </p:cNvSpPr>
            <p:nvPr/>
          </p:nvSpPr>
          <p:spPr bwMode="auto">
            <a:xfrm>
              <a:off x="3711" y="2946"/>
              <a:ext cx="9" cy="5"/>
            </a:xfrm>
            <a:custGeom>
              <a:avLst/>
              <a:gdLst>
                <a:gd name="T0" fmla="*/ 2 w 35"/>
                <a:gd name="T1" fmla="*/ 0 h 21"/>
                <a:gd name="T2" fmla="*/ 2 w 35"/>
                <a:gd name="T3" fmla="*/ 0 h 21"/>
                <a:gd name="T4" fmla="*/ 2 w 35"/>
                <a:gd name="T5" fmla="*/ 0 h 21"/>
                <a:gd name="T6" fmla="*/ 2 w 35"/>
                <a:gd name="T7" fmla="*/ 1 h 21"/>
                <a:gd name="T8" fmla="*/ 2 w 35"/>
                <a:gd name="T9" fmla="*/ 1 h 21"/>
                <a:gd name="T10" fmla="*/ 2 w 35"/>
                <a:gd name="T11" fmla="*/ 1 h 21"/>
                <a:gd name="T12" fmla="*/ 2 w 35"/>
                <a:gd name="T13" fmla="*/ 1 h 21"/>
                <a:gd name="T14" fmla="*/ 1 w 35"/>
                <a:gd name="T15" fmla="*/ 1 h 21"/>
                <a:gd name="T16" fmla="*/ 1 w 35"/>
                <a:gd name="T17" fmla="*/ 1 h 21"/>
                <a:gd name="T18" fmla="*/ 1 w 35"/>
                <a:gd name="T19" fmla="*/ 1 h 21"/>
                <a:gd name="T20" fmla="*/ 1 w 35"/>
                <a:gd name="T21" fmla="*/ 1 h 21"/>
                <a:gd name="T22" fmla="*/ 0 w 35"/>
                <a:gd name="T23" fmla="*/ 1 h 21"/>
                <a:gd name="T24" fmla="*/ 0 w 35"/>
                <a:gd name="T25" fmla="*/ 1 h 21"/>
                <a:gd name="T26" fmla="*/ 0 w 35"/>
                <a:gd name="T27" fmla="*/ 0 h 21"/>
                <a:gd name="T28" fmla="*/ 1 w 35"/>
                <a:gd name="T29" fmla="*/ 0 h 21"/>
                <a:gd name="T30" fmla="*/ 1 w 35"/>
                <a:gd name="T31" fmla="*/ 0 h 21"/>
                <a:gd name="T32" fmla="*/ 1 w 35"/>
                <a:gd name="T33" fmla="*/ 0 h 21"/>
                <a:gd name="T34" fmla="*/ 1 w 35"/>
                <a:gd name="T35" fmla="*/ 0 h 21"/>
                <a:gd name="T36" fmla="*/ 2 w 35"/>
                <a:gd name="T37" fmla="*/ 0 h 21"/>
                <a:gd name="T38" fmla="*/ 2 w 35"/>
                <a:gd name="T39" fmla="*/ 0 h 21"/>
                <a:gd name="T40" fmla="*/ 2 w 35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1"/>
                <a:gd name="T65" fmla="*/ 35 w 3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1">
                  <a:moveTo>
                    <a:pt x="35" y="1"/>
                  </a:moveTo>
                  <a:lnTo>
                    <a:pt x="34" y="3"/>
                  </a:lnTo>
                  <a:lnTo>
                    <a:pt x="33" y="7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0"/>
                  </a:lnTo>
                  <a:lnTo>
                    <a:pt x="17" y="20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8" name="Freeform 54"/>
            <p:cNvSpPr>
              <a:spLocks/>
            </p:cNvSpPr>
            <p:nvPr/>
          </p:nvSpPr>
          <p:spPr bwMode="auto">
            <a:xfrm>
              <a:off x="3690" y="2951"/>
              <a:ext cx="11" cy="7"/>
            </a:xfrm>
            <a:custGeom>
              <a:avLst/>
              <a:gdLst>
                <a:gd name="T0" fmla="*/ 3 w 45"/>
                <a:gd name="T1" fmla="*/ 0 h 28"/>
                <a:gd name="T2" fmla="*/ 2 w 45"/>
                <a:gd name="T3" fmla="*/ 1 h 28"/>
                <a:gd name="T4" fmla="*/ 2 w 45"/>
                <a:gd name="T5" fmla="*/ 1 h 28"/>
                <a:gd name="T6" fmla="*/ 2 w 45"/>
                <a:gd name="T7" fmla="*/ 1 h 28"/>
                <a:gd name="T8" fmla="*/ 1 w 45"/>
                <a:gd name="T9" fmla="*/ 2 h 28"/>
                <a:gd name="T10" fmla="*/ 1 w 45"/>
                <a:gd name="T11" fmla="*/ 2 h 28"/>
                <a:gd name="T12" fmla="*/ 0 w 45"/>
                <a:gd name="T13" fmla="*/ 2 h 28"/>
                <a:gd name="T14" fmla="*/ 0 w 45"/>
                <a:gd name="T15" fmla="*/ 2 h 28"/>
                <a:gd name="T16" fmla="*/ 0 w 45"/>
                <a:gd name="T17" fmla="*/ 2 h 28"/>
                <a:gd name="T18" fmla="*/ 0 w 45"/>
                <a:gd name="T19" fmla="*/ 1 h 28"/>
                <a:gd name="T20" fmla="*/ 0 w 45"/>
                <a:gd name="T21" fmla="*/ 1 h 28"/>
                <a:gd name="T22" fmla="*/ 1 w 45"/>
                <a:gd name="T23" fmla="*/ 0 h 28"/>
                <a:gd name="T24" fmla="*/ 1 w 45"/>
                <a:gd name="T25" fmla="*/ 0 h 28"/>
                <a:gd name="T26" fmla="*/ 2 w 45"/>
                <a:gd name="T27" fmla="*/ 0 h 28"/>
                <a:gd name="T28" fmla="*/ 2 w 45"/>
                <a:gd name="T29" fmla="*/ 0 h 28"/>
                <a:gd name="T30" fmla="*/ 2 w 45"/>
                <a:gd name="T31" fmla="*/ 0 h 28"/>
                <a:gd name="T32" fmla="*/ 3 w 45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8"/>
                <a:gd name="T53" fmla="*/ 45 w 45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8">
                  <a:moveTo>
                    <a:pt x="45" y="3"/>
                  </a:moveTo>
                  <a:lnTo>
                    <a:pt x="42" y="11"/>
                  </a:lnTo>
                  <a:lnTo>
                    <a:pt x="35" y="17"/>
                  </a:lnTo>
                  <a:lnTo>
                    <a:pt x="27" y="21"/>
                  </a:lnTo>
                  <a:lnTo>
                    <a:pt x="19" y="25"/>
                  </a:lnTo>
                  <a:lnTo>
                    <a:pt x="14" y="27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49" name="Freeform 55"/>
            <p:cNvSpPr>
              <a:spLocks/>
            </p:cNvSpPr>
            <p:nvPr/>
          </p:nvSpPr>
          <p:spPr bwMode="auto">
            <a:xfrm>
              <a:off x="3713" y="2961"/>
              <a:ext cx="5" cy="2"/>
            </a:xfrm>
            <a:custGeom>
              <a:avLst/>
              <a:gdLst>
                <a:gd name="T0" fmla="*/ 1 w 21"/>
                <a:gd name="T1" fmla="*/ 0 h 10"/>
                <a:gd name="T2" fmla="*/ 1 w 21"/>
                <a:gd name="T3" fmla="*/ 0 h 10"/>
                <a:gd name="T4" fmla="*/ 1 w 21"/>
                <a:gd name="T5" fmla="*/ 0 h 10"/>
                <a:gd name="T6" fmla="*/ 0 w 21"/>
                <a:gd name="T7" fmla="*/ 0 h 10"/>
                <a:gd name="T8" fmla="*/ 0 w 21"/>
                <a:gd name="T9" fmla="*/ 0 h 10"/>
                <a:gd name="T10" fmla="*/ 0 w 21"/>
                <a:gd name="T11" fmla="*/ 0 h 10"/>
                <a:gd name="T12" fmla="*/ 0 w 21"/>
                <a:gd name="T13" fmla="*/ 0 h 10"/>
                <a:gd name="T14" fmla="*/ 1 w 21"/>
                <a:gd name="T15" fmla="*/ 0 h 10"/>
                <a:gd name="T16" fmla="*/ 1 w 2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0"/>
                <a:gd name="T29" fmla="*/ 21 w 2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0">
                  <a:moveTo>
                    <a:pt x="21" y="3"/>
                  </a:moveTo>
                  <a:lnTo>
                    <a:pt x="16" y="6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50" name="Freeform 56"/>
            <p:cNvSpPr>
              <a:spLocks/>
            </p:cNvSpPr>
            <p:nvPr/>
          </p:nvSpPr>
          <p:spPr bwMode="auto">
            <a:xfrm>
              <a:off x="3624" y="2979"/>
              <a:ext cx="7" cy="6"/>
            </a:xfrm>
            <a:custGeom>
              <a:avLst/>
              <a:gdLst>
                <a:gd name="T0" fmla="*/ 2 w 28"/>
                <a:gd name="T1" fmla="*/ 0 h 22"/>
                <a:gd name="T2" fmla="*/ 2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2 h 22"/>
                <a:gd name="T10" fmla="*/ 0 w 28"/>
                <a:gd name="T11" fmla="*/ 2 h 22"/>
                <a:gd name="T12" fmla="*/ 0 w 28"/>
                <a:gd name="T13" fmla="*/ 1 h 22"/>
                <a:gd name="T14" fmla="*/ 0 w 28"/>
                <a:gd name="T15" fmla="*/ 1 h 22"/>
                <a:gd name="T16" fmla="*/ 0 w 28"/>
                <a:gd name="T17" fmla="*/ 1 h 22"/>
                <a:gd name="T18" fmla="*/ 0 w 28"/>
                <a:gd name="T19" fmla="*/ 1 h 22"/>
                <a:gd name="T20" fmla="*/ 1 w 28"/>
                <a:gd name="T21" fmla="*/ 0 h 22"/>
                <a:gd name="T22" fmla="*/ 1 w 28"/>
                <a:gd name="T23" fmla="*/ 0 h 22"/>
                <a:gd name="T24" fmla="*/ 1 w 28"/>
                <a:gd name="T25" fmla="*/ 0 h 22"/>
                <a:gd name="T26" fmla="*/ 1 w 28"/>
                <a:gd name="T27" fmla="*/ 0 h 22"/>
                <a:gd name="T28" fmla="*/ 2 w 28"/>
                <a:gd name="T29" fmla="*/ 0 h 22"/>
                <a:gd name="T30" fmla="*/ 2 w 28"/>
                <a:gd name="T31" fmla="*/ 0 h 22"/>
                <a:gd name="T32" fmla="*/ 2 w 2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2"/>
                <a:gd name="T53" fmla="*/ 28 w 2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2">
                  <a:moveTo>
                    <a:pt x="28" y="5"/>
                  </a:moveTo>
                  <a:lnTo>
                    <a:pt x="26" y="12"/>
                  </a:lnTo>
                  <a:lnTo>
                    <a:pt x="21" y="16"/>
                  </a:lnTo>
                  <a:lnTo>
                    <a:pt x="15" y="19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51" name="Freeform 57"/>
            <p:cNvSpPr>
              <a:spLocks/>
            </p:cNvSpPr>
            <p:nvPr/>
          </p:nvSpPr>
          <p:spPr bwMode="auto">
            <a:xfrm>
              <a:off x="3630" y="2995"/>
              <a:ext cx="5" cy="5"/>
            </a:xfrm>
            <a:custGeom>
              <a:avLst/>
              <a:gdLst>
                <a:gd name="T0" fmla="*/ 1 w 20"/>
                <a:gd name="T1" fmla="*/ 0 h 17"/>
                <a:gd name="T2" fmla="*/ 1 w 20"/>
                <a:gd name="T3" fmla="*/ 1 h 17"/>
                <a:gd name="T4" fmla="*/ 1 w 20"/>
                <a:gd name="T5" fmla="*/ 1 h 17"/>
                <a:gd name="T6" fmla="*/ 1 w 20"/>
                <a:gd name="T7" fmla="*/ 1 h 17"/>
                <a:gd name="T8" fmla="*/ 0 w 20"/>
                <a:gd name="T9" fmla="*/ 1 h 17"/>
                <a:gd name="T10" fmla="*/ 0 w 20"/>
                <a:gd name="T11" fmla="*/ 1 h 17"/>
                <a:gd name="T12" fmla="*/ 0 w 20"/>
                <a:gd name="T13" fmla="*/ 1 h 17"/>
                <a:gd name="T14" fmla="*/ 0 w 20"/>
                <a:gd name="T15" fmla="*/ 0 h 17"/>
                <a:gd name="T16" fmla="*/ 0 w 20"/>
                <a:gd name="T17" fmla="*/ 0 h 17"/>
                <a:gd name="T18" fmla="*/ 1 w 20"/>
                <a:gd name="T19" fmla="*/ 0 h 17"/>
                <a:gd name="T20" fmla="*/ 1 w 20"/>
                <a:gd name="T21" fmla="*/ 0 h 17"/>
                <a:gd name="T22" fmla="*/ 1 w 20"/>
                <a:gd name="T23" fmla="*/ 0 h 17"/>
                <a:gd name="T24" fmla="*/ 1 w 20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7"/>
                <a:gd name="T41" fmla="*/ 20 w 2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7">
                  <a:moveTo>
                    <a:pt x="20" y="4"/>
                  </a:moveTo>
                  <a:lnTo>
                    <a:pt x="18" y="9"/>
                  </a:lnTo>
                  <a:lnTo>
                    <a:pt x="14" y="13"/>
                  </a:lnTo>
                  <a:lnTo>
                    <a:pt x="8" y="15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52" name="Freeform 58"/>
            <p:cNvSpPr>
              <a:spLocks/>
            </p:cNvSpPr>
            <p:nvPr/>
          </p:nvSpPr>
          <p:spPr bwMode="auto">
            <a:xfrm>
              <a:off x="3638" y="3009"/>
              <a:ext cx="6" cy="5"/>
            </a:xfrm>
            <a:custGeom>
              <a:avLst/>
              <a:gdLst>
                <a:gd name="T0" fmla="*/ 2 w 24"/>
                <a:gd name="T1" fmla="*/ 0 h 20"/>
                <a:gd name="T2" fmla="*/ 2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0 w 24"/>
                <a:gd name="T13" fmla="*/ 1 h 20"/>
                <a:gd name="T14" fmla="*/ 0 w 24"/>
                <a:gd name="T15" fmla="*/ 1 h 20"/>
                <a:gd name="T16" fmla="*/ 0 w 24"/>
                <a:gd name="T17" fmla="*/ 1 h 20"/>
                <a:gd name="T18" fmla="*/ 0 w 24"/>
                <a:gd name="T19" fmla="*/ 1 h 20"/>
                <a:gd name="T20" fmla="*/ 0 w 24"/>
                <a:gd name="T21" fmla="*/ 1 h 20"/>
                <a:gd name="T22" fmla="*/ 0 w 24"/>
                <a:gd name="T23" fmla="*/ 0 h 20"/>
                <a:gd name="T24" fmla="*/ 0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0 h 20"/>
                <a:gd name="T32" fmla="*/ 2 w 24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24" y="5"/>
                  </a:moveTo>
                  <a:lnTo>
                    <a:pt x="22" y="9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53" name="Freeform 59"/>
            <p:cNvSpPr>
              <a:spLocks/>
            </p:cNvSpPr>
            <p:nvPr/>
          </p:nvSpPr>
          <p:spPr bwMode="auto">
            <a:xfrm>
              <a:off x="3642" y="3019"/>
              <a:ext cx="46" cy="20"/>
            </a:xfrm>
            <a:custGeom>
              <a:avLst/>
              <a:gdLst>
                <a:gd name="T0" fmla="*/ 11 w 186"/>
                <a:gd name="T1" fmla="*/ 1 h 79"/>
                <a:gd name="T2" fmla="*/ 11 w 186"/>
                <a:gd name="T3" fmla="*/ 2 h 79"/>
                <a:gd name="T4" fmla="*/ 10 w 186"/>
                <a:gd name="T5" fmla="*/ 2 h 79"/>
                <a:gd name="T6" fmla="*/ 9 w 186"/>
                <a:gd name="T7" fmla="*/ 2 h 79"/>
                <a:gd name="T8" fmla="*/ 9 w 186"/>
                <a:gd name="T9" fmla="*/ 3 h 79"/>
                <a:gd name="T10" fmla="*/ 8 w 186"/>
                <a:gd name="T11" fmla="*/ 3 h 79"/>
                <a:gd name="T12" fmla="*/ 7 w 186"/>
                <a:gd name="T13" fmla="*/ 3 h 79"/>
                <a:gd name="T14" fmla="*/ 7 w 186"/>
                <a:gd name="T15" fmla="*/ 3 h 79"/>
                <a:gd name="T16" fmla="*/ 6 w 186"/>
                <a:gd name="T17" fmla="*/ 4 h 79"/>
                <a:gd name="T18" fmla="*/ 5 w 186"/>
                <a:gd name="T19" fmla="*/ 4 h 79"/>
                <a:gd name="T20" fmla="*/ 5 w 186"/>
                <a:gd name="T21" fmla="*/ 4 h 79"/>
                <a:gd name="T22" fmla="*/ 4 w 186"/>
                <a:gd name="T23" fmla="*/ 4 h 79"/>
                <a:gd name="T24" fmla="*/ 3 w 186"/>
                <a:gd name="T25" fmla="*/ 4 h 79"/>
                <a:gd name="T26" fmla="*/ 2 w 186"/>
                <a:gd name="T27" fmla="*/ 4 h 79"/>
                <a:gd name="T28" fmla="*/ 2 w 186"/>
                <a:gd name="T29" fmla="*/ 5 h 79"/>
                <a:gd name="T30" fmla="*/ 1 w 186"/>
                <a:gd name="T31" fmla="*/ 5 h 79"/>
                <a:gd name="T32" fmla="*/ 0 w 186"/>
                <a:gd name="T33" fmla="*/ 5 h 79"/>
                <a:gd name="T34" fmla="*/ 0 w 186"/>
                <a:gd name="T35" fmla="*/ 4 h 79"/>
                <a:gd name="T36" fmla="*/ 1 w 186"/>
                <a:gd name="T37" fmla="*/ 4 h 79"/>
                <a:gd name="T38" fmla="*/ 2 w 186"/>
                <a:gd name="T39" fmla="*/ 3 h 79"/>
                <a:gd name="T40" fmla="*/ 3 w 186"/>
                <a:gd name="T41" fmla="*/ 3 h 79"/>
                <a:gd name="T42" fmla="*/ 4 w 186"/>
                <a:gd name="T43" fmla="*/ 2 h 79"/>
                <a:gd name="T44" fmla="*/ 5 w 186"/>
                <a:gd name="T45" fmla="*/ 2 h 79"/>
                <a:gd name="T46" fmla="*/ 6 w 186"/>
                <a:gd name="T47" fmla="*/ 1 h 79"/>
                <a:gd name="T48" fmla="*/ 7 w 186"/>
                <a:gd name="T49" fmla="*/ 1 h 79"/>
                <a:gd name="T50" fmla="*/ 8 w 186"/>
                <a:gd name="T51" fmla="*/ 0 h 79"/>
                <a:gd name="T52" fmla="*/ 9 w 186"/>
                <a:gd name="T53" fmla="*/ 0 h 79"/>
                <a:gd name="T54" fmla="*/ 9 w 186"/>
                <a:gd name="T55" fmla="*/ 0 h 79"/>
                <a:gd name="T56" fmla="*/ 9 w 186"/>
                <a:gd name="T57" fmla="*/ 1 h 79"/>
                <a:gd name="T58" fmla="*/ 10 w 186"/>
                <a:gd name="T59" fmla="*/ 1 h 79"/>
                <a:gd name="T60" fmla="*/ 10 w 186"/>
                <a:gd name="T61" fmla="*/ 1 h 79"/>
                <a:gd name="T62" fmla="*/ 11 w 186"/>
                <a:gd name="T63" fmla="*/ 1 h 79"/>
                <a:gd name="T64" fmla="*/ 11 w 186"/>
                <a:gd name="T65" fmla="*/ 1 h 79"/>
                <a:gd name="T66" fmla="*/ 11 w 186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79"/>
                <a:gd name="T104" fmla="*/ 186 w 186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79">
                  <a:moveTo>
                    <a:pt x="186" y="21"/>
                  </a:moveTo>
                  <a:lnTo>
                    <a:pt x="176" y="27"/>
                  </a:lnTo>
                  <a:lnTo>
                    <a:pt x="165" y="32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2" y="45"/>
                  </a:lnTo>
                  <a:lnTo>
                    <a:pt x="121" y="48"/>
                  </a:lnTo>
                  <a:lnTo>
                    <a:pt x="110" y="52"/>
                  </a:lnTo>
                  <a:lnTo>
                    <a:pt x="99" y="54"/>
                  </a:lnTo>
                  <a:lnTo>
                    <a:pt x="87" y="57"/>
                  </a:lnTo>
                  <a:lnTo>
                    <a:pt x="75" y="60"/>
                  </a:lnTo>
                  <a:lnTo>
                    <a:pt x="63" y="63"/>
                  </a:lnTo>
                  <a:lnTo>
                    <a:pt x="52" y="65"/>
                  </a:lnTo>
                  <a:lnTo>
                    <a:pt x="40" y="68"/>
                  </a:lnTo>
                  <a:lnTo>
                    <a:pt x="29" y="72"/>
                  </a:lnTo>
                  <a:lnTo>
                    <a:pt x="18" y="75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18" y="57"/>
                  </a:lnTo>
                  <a:lnTo>
                    <a:pt x="35" y="51"/>
                  </a:lnTo>
                  <a:lnTo>
                    <a:pt x="53" y="44"/>
                  </a:lnTo>
                  <a:lnTo>
                    <a:pt x="70" y="36"/>
                  </a:lnTo>
                  <a:lnTo>
                    <a:pt x="88" y="28"/>
                  </a:lnTo>
                  <a:lnTo>
                    <a:pt x="104" y="20"/>
                  </a:lnTo>
                  <a:lnTo>
                    <a:pt x="120" y="10"/>
                  </a:lnTo>
                  <a:lnTo>
                    <a:pt x="136" y="0"/>
                  </a:lnTo>
                  <a:lnTo>
                    <a:pt x="142" y="3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1" y="9"/>
                  </a:lnTo>
                  <a:lnTo>
                    <a:pt x="168" y="12"/>
                  </a:lnTo>
                  <a:lnTo>
                    <a:pt x="174" y="14"/>
                  </a:lnTo>
                  <a:lnTo>
                    <a:pt x="180" y="18"/>
                  </a:lnTo>
                  <a:lnTo>
                    <a:pt x="18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54" name="Freeform 60"/>
            <p:cNvSpPr>
              <a:spLocks/>
            </p:cNvSpPr>
            <p:nvPr/>
          </p:nvSpPr>
          <p:spPr bwMode="auto">
            <a:xfrm>
              <a:off x="3561" y="3037"/>
              <a:ext cx="221" cy="51"/>
            </a:xfrm>
            <a:custGeom>
              <a:avLst/>
              <a:gdLst>
                <a:gd name="T0" fmla="*/ 3 w 883"/>
                <a:gd name="T1" fmla="*/ 2 h 205"/>
                <a:gd name="T2" fmla="*/ 5 w 883"/>
                <a:gd name="T3" fmla="*/ 4 h 205"/>
                <a:gd name="T4" fmla="*/ 7 w 883"/>
                <a:gd name="T5" fmla="*/ 5 h 205"/>
                <a:gd name="T6" fmla="*/ 9 w 883"/>
                <a:gd name="T7" fmla="*/ 7 h 205"/>
                <a:gd name="T8" fmla="*/ 11 w 883"/>
                <a:gd name="T9" fmla="*/ 7 h 205"/>
                <a:gd name="T10" fmla="*/ 12 w 883"/>
                <a:gd name="T11" fmla="*/ 8 h 205"/>
                <a:gd name="T12" fmla="*/ 14 w 883"/>
                <a:gd name="T13" fmla="*/ 9 h 205"/>
                <a:gd name="T14" fmla="*/ 15 w 883"/>
                <a:gd name="T15" fmla="*/ 9 h 205"/>
                <a:gd name="T16" fmla="*/ 17 w 883"/>
                <a:gd name="T17" fmla="*/ 10 h 205"/>
                <a:gd name="T18" fmla="*/ 19 w 883"/>
                <a:gd name="T19" fmla="*/ 10 h 205"/>
                <a:gd name="T20" fmla="*/ 21 w 883"/>
                <a:gd name="T21" fmla="*/ 11 h 205"/>
                <a:gd name="T22" fmla="*/ 23 w 883"/>
                <a:gd name="T23" fmla="*/ 11 h 205"/>
                <a:gd name="T24" fmla="*/ 25 w 883"/>
                <a:gd name="T25" fmla="*/ 11 h 205"/>
                <a:gd name="T26" fmla="*/ 27 w 883"/>
                <a:gd name="T27" fmla="*/ 11 h 205"/>
                <a:gd name="T28" fmla="*/ 30 w 883"/>
                <a:gd name="T29" fmla="*/ 11 h 205"/>
                <a:gd name="T30" fmla="*/ 32 w 883"/>
                <a:gd name="T31" fmla="*/ 11 h 205"/>
                <a:gd name="T32" fmla="*/ 34 w 883"/>
                <a:gd name="T33" fmla="*/ 11 h 205"/>
                <a:gd name="T34" fmla="*/ 36 w 883"/>
                <a:gd name="T35" fmla="*/ 11 h 205"/>
                <a:gd name="T36" fmla="*/ 38 w 883"/>
                <a:gd name="T37" fmla="*/ 11 h 205"/>
                <a:gd name="T38" fmla="*/ 40 w 883"/>
                <a:gd name="T39" fmla="*/ 11 h 205"/>
                <a:gd name="T40" fmla="*/ 42 w 883"/>
                <a:gd name="T41" fmla="*/ 10 h 205"/>
                <a:gd name="T42" fmla="*/ 44 w 883"/>
                <a:gd name="T43" fmla="*/ 10 h 205"/>
                <a:gd name="T44" fmla="*/ 46 w 883"/>
                <a:gd name="T45" fmla="*/ 9 h 205"/>
                <a:gd name="T46" fmla="*/ 48 w 883"/>
                <a:gd name="T47" fmla="*/ 8 h 205"/>
                <a:gd name="T48" fmla="*/ 50 w 883"/>
                <a:gd name="T49" fmla="*/ 7 h 205"/>
                <a:gd name="T50" fmla="*/ 51 w 883"/>
                <a:gd name="T51" fmla="*/ 7 h 205"/>
                <a:gd name="T52" fmla="*/ 53 w 883"/>
                <a:gd name="T53" fmla="*/ 6 h 205"/>
                <a:gd name="T54" fmla="*/ 54 w 883"/>
                <a:gd name="T55" fmla="*/ 5 h 205"/>
                <a:gd name="T56" fmla="*/ 55 w 883"/>
                <a:gd name="T57" fmla="*/ 4 h 205"/>
                <a:gd name="T58" fmla="*/ 55 w 883"/>
                <a:gd name="T59" fmla="*/ 5 h 205"/>
                <a:gd name="T60" fmla="*/ 55 w 883"/>
                <a:gd name="T61" fmla="*/ 6 h 205"/>
                <a:gd name="T62" fmla="*/ 53 w 883"/>
                <a:gd name="T63" fmla="*/ 6 h 205"/>
                <a:gd name="T64" fmla="*/ 51 w 883"/>
                <a:gd name="T65" fmla="*/ 7 h 205"/>
                <a:gd name="T66" fmla="*/ 48 w 883"/>
                <a:gd name="T67" fmla="*/ 8 h 205"/>
                <a:gd name="T68" fmla="*/ 46 w 883"/>
                <a:gd name="T69" fmla="*/ 9 h 205"/>
                <a:gd name="T70" fmla="*/ 44 w 883"/>
                <a:gd name="T71" fmla="*/ 10 h 205"/>
                <a:gd name="T72" fmla="*/ 42 w 883"/>
                <a:gd name="T73" fmla="*/ 11 h 205"/>
                <a:gd name="T74" fmla="*/ 40 w 883"/>
                <a:gd name="T75" fmla="*/ 11 h 205"/>
                <a:gd name="T76" fmla="*/ 38 w 883"/>
                <a:gd name="T77" fmla="*/ 12 h 205"/>
                <a:gd name="T78" fmla="*/ 36 w 883"/>
                <a:gd name="T79" fmla="*/ 12 h 205"/>
                <a:gd name="T80" fmla="*/ 33 w 883"/>
                <a:gd name="T81" fmla="*/ 13 h 205"/>
                <a:gd name="T82" fmla="*/ 31 w 883"/>
                <a:gd name="T83" fmla="*/ 13 h 205"/>
                <a:gd name="T84" fmla="*/ 29 w 883"/>
                <a:gd name="T85" fmla="*/ 13 h 205"/>
                <a:gd name="T86" fmla="*/ 26 w 883"/>
                <a:gd name="T87" fmla="*/ 12 h 205"/>
                <a:gd name="T88" fmla="*/ 24 w 883"/>
                <a:gd name="T89" fmla="*/ 12 h 205"/>
                <a:gd name="T90" fmla="*/ 21 w 883"/>
                <a:gd name="T91" fmla="*/ 12 h 205"/>
                <a:gd name="T92" fmla="*/ 19 w 883"/>
                <a:gd name="T93" fmla="*/ 12 h 205"/>
                <a:gd name="T94" fmla="*/ 17 w 883"/>
                <a:gd name="T95" fmla="*/ 11 h 205"/>
                <a:gd name="T96" fmla="*/ 14 w 883"/>
                <a:gd name="T97" fmla="*/ 11 h 205"/>
                <a:gd name="T98" fmla="*/ 12 w 883"/>
                <a:gd name="T99" fmla="*/ 10 h 205"/>
                <a:gd name="T100" fmla="*/ 10 w 883"/>
                <a:gd name="T101" fmla="*/ 9 h 205"/>
                <a:gd name="T102" fmla="*/ 9 w 883"/>
                <a:gd name="T103" fmla="*/ 8 h 205"/>
                <a:gd name="T104" fmla="*/ 7 w 883"/>
                <a:gd name="T105" fmla="*/ 7 h 205"/>
                <a:gd name="T106" fmla="*/ 5 w 883"/>
                <a:gd name="T107" fmla="*/ 6 h 205"/>
                <a:gd name="T108" fmla="*/ 4 w 883"/>
                <a:gd name="T109" fmla="*/ 5 h 205"/>
                <a:gd name="T110" fmla="*/ 2 w 883"/>
                <a:gd name="T111" fmla="*/ 4 h 205"/>
                <a:gd name="T112" fmla="*/ 1 w 883"/>
                <a:gd name="T113" fmla="*/ 3 h 205"/>
                <a:gd name="T114" fmla="*/ 1 w 883"/>
                <a:gd name="T115" fmla="*/ 1 h 205"/>
                <a:gd name="T116" fmla="*/ 0 w 883"/>
                <a:gd name="T117" fmla="*/ 0 h 205"/>
                <a:gd name="T118" fmla="*/ 1 w 883"/>
                <a:gd name="T119" fmla="*/ 0 h 205"/>
                <a:gd name="T120" fmla="*/ 1 w 883"/>
                <a:gd name="T121" fmla="*/ 1 h 205"/>
                <a:gd name="T122" fmla="*/ 2 w 883"/>
                <a:gd name="T123" fmla="*/ 1 h 205"/>
                <a:gd name="T124" fmla="*/ 2 w 883"/>
                <a:gd name="T125" fmla="*/ 1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205"/>
                <a:gd name="T191" fmla="*/ 883 w 883"/>
                <a:gd name="T192" fmla="*/ 205 h 2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205">
                  <a:moveTo>
                    <a:pt x="32" y="26"/>
                  </a:moveTo>
                  <a:lnTo>
                    <a:pt x="47" y="39"/>
                  </a:lnTo>
                  <a:lnTo>
                    <a:pt x="61" y="51"/>
                  </a:lnTo>
                  <a:lnTo>
                    <a:pt x="76" y="64"/>
                  </a:lnTo>
                  <a:lnTo>
                    <a:pt x="91" y="76"/>
                  </a:lnTo>
                  <a:lnTo>
                    <a:pt x="106" y="88"/>
                  </a:lnTo>
                  <a:lnTo>
                    <a:pt x="123" y="99"/>
                  </a:lnTo>
                  <a:lnTo>
                    <a:pt x="139" y="108"/>
                  </a:lnTo>
                  <a:lnTo>
                    <a:pt x="157" y="116"/>
                  </a:lnTo>
                  <a:lnTo>
                    <a:pt x="169" y="121"/>
                  </a:lnTo>
                  <a:lnTo>
                    <a:pt x="182" y="125"/>
                  </a:lnTo>
                  <a:lnTo>
                    <a:pt x="194" y="130"/>
                  </a:lnTo>
                  <a:lnTo>
                    <a:pt x="206" y="134"/>
                  </a:lnTo>
                  <a:lnTo>
                    <a:pt x="219" y="139"/>
                  </a:lnTo>
                  <a:lnTo>
                    <a:pt x="231" y="143"/>
                  </a:lnTo>
                  <a:lnTo>
                    <a:pt x="243" y="148"/>
                  </a:lnTo>
                  <a:lnTo>
                    <a:pt x="255" y="152"/>
                  </a:lnTo>
                  <a:lnTo>
                    <a:pt x="270" y="157"/>
                  </a:lnTo>
                  <a:lnTo>
                    <a:pt x="285" y="162"/>
                  </a:lnTo>
                  <a:lnTo>
                    <a:pt x="301" y="165"/>
                  </a:lnTo>
                  <a:lnTo>
                    <a:pt x="318" y="168"/>
                  </a:lnTo>
                  <a:lnTo>
                    <a:pt x="334" y="171"/>
                  </a:lnTo>
                  <a:lnTo>
                    <a:pt x="351" y="173"/>
                  </a:lnTo>
                  <a:lnTo>
                    <a:pt x="367" y="175"/>
                  </a:lnTo>
                  <a:lnTo>
                    <a:pt x="384" y="177"/>
                  </a:lnTo>
                  <a:lnTo>
                    <a:pt x="402" y="179"/>
                  </a:lnTo>
                  <a:lnTo>
                    <a:pt x="419" y="181"/>
                  </a:lnTo>
                  <a:lnTo>
                    <a:pt x="436" y="182"/>
                  </a:lnTo>
                  <a:lnTo>
                    <a:pt x="454" y="183"/>
                  </a:lnTo>
                  <a:lnTo>
                    <a:pt x="471" y="183"/>
                  </a:lnTo>
                  <a:lnTo>
                    <a:pt x="488" y="184"/>
                  </a:lnTo>
                  <a:lnTo>
                    <a:pt x="505" y="184"/>
                  </a:lnTo>
                  <a:lnTo>
                    <a:pt x="523" y="184"/>
                  </a:lnTo>
                  <a:lnTo>
                    <a:pt x="540" y="184"/>
                  </a:lnTo>
                  <a:lnTo>
                    <a:pt x="557" y="183"/>
                  </a:lnTo>
                  <a:lnTo>
                    <a:pt x="573" y="182"/>
                  </a:lnTo>
                  <a:lnTo>
                    <a:pt x="590" y="180"/>
                  </a:lnTo>
                  <a:lnTo>
                    <a:pt x="607" y="178"/>
                  </a:lnTo>
                  <a:lnTo>
                    <a:pt x="623" y="176"/>
                  </a:lnTo>
                  <a:lnTo>
                    <a:pt x="640" y="172"/>
                  </a:lnTo>
                  <a:lnTo>
                    <a:pt x="656" y="169"/>
                  </a:lnTo>
                  <a:lnTo>
                    <a:pt x="672" y="165"/>
                  </a:lnTo>
                  <a:lnTo>
                    <a:pt x="689" y="160"/>
                  </a:lnTo>
                  <a:lnTo>
                    <a:pt x="705" y="155"/>
                  </a:lnTo>
                  <a:lnTo>
                    <a:pt x="721" y="150"/>
                  </a:lnTo>
                  <a:lnTo>
                    <a:pt x="736" y="144"/>
                  </a:lnTo>
                  <a:lnTo>
                    <a:pt x="751" y="138"/>
                  </a:lnTo>
                  <a:lnTo>
                    <a:pt x="766" y="132"/>
                  </a:lnTo>
                  <a:lnTo>
                    <a:pt x="781" y="125"/>
                  </a:lnTo>
                  <a:lnTo>
                    <a:pt x="793" y="119"/>
                  </a:lnTo>
                  <a:lnTo>
                    <a:pt x="805" y="113"/>
                  </a:lnTo>
                  <a:lnTo>
                    <a:pt x="817" y="107"/>
                  </a:lnTo>
                  <a:lnTo>
                    <a:pt x="829" y="101"/>
                  </a:lnTo>
                  <a:lnTo>
                    <a:pt x="840" y="94"/>
                  </a:lnTo>
                  <a:lnTo>
                    <a:pt x="851" y="85"/>
                  </a:lnTo>
                  <a:lnTo>
                    <a:pt x="861" y="77"/>
                  </a:lnTo>
                  <a:lnTo>
                    <a:pt x="871" y="68"/>
                  </a:lnTo>
                  <a:lnTo>
                    <a:pt x="883" y="68"/>
                  </a:lnTo>
                  <a:lnTo>
                    <a:pt x="882" y="74"/>
                  </a:lnTo>
                  <a:lnTo>
                    <a:pt x="880" y="79"/>
                  </a:lnTo>
                  <a:lnTo>
                    <a:pt x="877" y="85"/>
                  </a:lnTo>
                  <a:lnTo>
                    <a:pt x="875" y="92"/>
                  </a:lnTo>
                  <a:lnTo>
                    <a:pt x="858" y="97"/>
                  </a:lnTo>
                  <a:lnTo>
                    <a:pt x="840" y="103"/>
                  </a:lnTo>
                  <a:lnTo>
                    <a:pt x="823" y="110"/>
                  </a:lnTo>
                  <a:lnTo>
                    <a:pt x="806" y="117"/>
                  </a:lnTo>
                  <a:lnTo>
                    <a:pt x="790" y="125"/>
                  </a:lnTo>
                  <a:lnTo>
                    <a:pt x="773" y="133"/>
                  </a:lnTo>
                  <a:lnTo>
                    <a:pt x="757" y="141"/>
                  </a:lnTo>
                  <a:lnTo>
                    <a:pt x="740" y="149"/>
                  </a:lnTo>
                  <a:lnTo>
                    <a:pt x="724" y="156"/>
                  </a:lnTo>
                  <a:lnTo>
                    <a:pt x="707" y="163"/>
                  </a:lnTo>
                  <a:lnTo>
                    <a:pt x="690" y="170"/>
                  </a:lnTo>
                  <a:lnTo>
                    <a:pt x="672" y="176"/>
                  </a:lnTo>
                  <a:lnTo>
                    <a:pt x="655" y="181"/>
                  </a:lnTo>
                  <a:lnTo>
                    <a:pt x="638" y="186"/>
                  </a:lnTo>
                  <a:lnTo>
                    <a:pt x="620" y="190"/>
                  </a:lnTo>
                  <a:lnTo>
                    <a:pt x="602" y="194"/>
                  </a:lnTo>
                  <a:lnTo>
                    <a:pt x="584" y="197"/>
                  </a:lnTo>
                  <a:lnTo>
                    <a:pt x="566" y="200"/>
                  </a:lnTo>
                  <a:lnTo>
                    <a:pt x="548" y="202"/>
                  </a:lnTo>
                  <a:lnTo>
                    <a:pt x="530" y="203"/>
                  </a:lnTo>
                  <a:lnTo>
                    <a:pt x="512" y="204"/>
                  </a:lnTo>
                  <a:lnTo>
                    <a:pt x="493" y="205"/>
                  </a:lnTo>
                  <a:lnTo>
                    <a:pt x="475" y="205"/>
                  </a:lnTo>
                  <a:lnTo>
                    <a:pt x="456" y="204"/>
                  </a:lnTo>
                  <a:lnTo>
                    <a:pt x="436" y="203"/>
                  </a:lnTo>
                  <a:lnTo>
                    <a:pt x="416" y="202"/>
                  </a:lnTo>
                  <a:lnTo>
                    <a:pt x="396" y="202"/>
                  </a:lnTo>
                  <a:lnTo>
                    <a:pt x="377" y="201"/>
                  </a:lnTo>
                  <a:lnTo>
                    <a:pt x="358" y="199"/>
                  </a:lnTo>
                  <a:lnTo>
                    <a:pt x="339" y="198"/>
                  </a:lnTo>
                  <a:lnTo>
                    <a:pt x="320" y="195"/>
                  </a:lnTo>
                  <a:lnTo>
                    <a:pt x="301" y="192"/>
                  </a:lnTo>
                  <a:lnTo>
                    <a:pt x="283" y="188"/>
                  </a:lnTo>
                  <a:lnTo>
                    <a:pt x="265" y="184"/>
                  </a:lnTo>
                  <a:lnTo>
                    <a:pt x="247" y="180"/>
                  </a:lnTo>
                  <a:lnTo>
                    <a:pt x="229" y="174"/>
                  </a:lnTo>
                  <a:lnTo>
                    <a:pt x="211" y="169"/>
                  </a:lnTo>
                  <a:lnTo>
                    <a:pt x="194" y="162"/>
                  </a:lnTo>
                  <a:lnTo>
                    <a:pt x="177" y="155"/>
                  </a:lnTo>
                  <a:lnTo>
                    <a:pt x="161" y="147"/>
                  </a:lnTo>
                  <a:lnTo>
                    <a:pt x="147" y="140"/>
                  </a:lnTo>
                  <a:lnTo>
                    <a:pt x="134" y="133"/>
                  </a:lnTo>
                  <a:lnTo>
                    <a:pt x="121" y="126"/>
                  </a:lnTo>
                  <a:lnTo>
                    <a:pt x="106" y="119"/>
                  </a:lnTo>
                  <a:lnTo>
                    <a:pt x="93" y="112"/>
                  </a:lnTo>
                  <a:lnTo>
                    <a:pt x="81" y="104"/>
                  </a:lnTo>
                  <a:lnTo>
                    <a:pt x="69" y="96"/>
                  </a:lnTo>
                  <a:lnTo>
                    <a:pt x="57" y="86"/>
                  </a:lnTo>
                  <a:lnTo>
                    <a:pt x="47" y="78"/>
                  </a:lnTo>
                  <a:lnTo>
                    <a:pt x="37" y="68"/>
                  </a:lnTo>
                  <a:lnTo>
                    <a:pt x="29" y="58"/>
                  </a:lnTo>
                  <a:lnTo>
                    <a:pt x="21" y="47"/>
                  </a:lnTo>
                  <a:lnTo>
                    <a:pt x="14" y="36"/>
                  </a:lnTo>
                  <a:lnTo>
                    <a:pt x="8" y="24"/>
                  </a:lnTo>
                  <a:lnTo>
                    <a:pt x="4" y="12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21513" name="Group 61"/>
          <p:cNvGrpSpPr>
            <a:grpSpLocks/>
          </p:cNvGrpSpPr>
          <p:nvPr/>
        </p:nvGrpSpPr>
        <p:grpSpPr bwMode="auto">
          <a:xfrm flipH="1">
            <a:off x="4714875" y="658813"/>
            <a:ext cx="434975" cy="439737"/>
            <a:chOff x="3483" y="2659"/>
            <a:chExt cx="499" cy="480"/>
          </a:xfrm>
        </p:grpSpPr>
        <p:sp>
          <p:nvSpPr>
            <p:cNvPr id="21851" name="Freeform 62"/>
            <p:cNvSpPr>
              <a:spLocks/>
            </p:cNvSpPr>
            <p:nvPr/>
          </p:nvSpPr>
          <p:spPr bwMode="auto">
            <a:xfrm>
              <a:off x="3483" y="2659"/>
              <a:ext cx="499" cy="480"/>
            </a:xfrm>
            <a:custGeom>
              <a:avLst/>
              <a:gdLst>
                <a:gd name="T0" fmla="*/ 125 w 1996"/>
                <a:gd name="T1" fmla="*/ 90 h 1920"/>
                <a:gd name="T2" fmla="*/ 90 w 1996"/>
                <a:gd name="T3" fmla="*/ 0 h 1920"/>
                <a:gd name="T4" fmla="*/ 0 w 1996"/>
                <a:gd name="T5" fmla="*/ 41 h 1920"/>
                <a:gd name="T6" fmla="*/ 32 w 1996"/>
                <a:gd name="T7" fmla="*/ 120 h 1920"/>
                <a:gd name="T8" fmla="*/ 125 w 1996"/>
                <a:gd name="T9" fmla="*/ 90 h 19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6"/>
                <a:gd name="T16" fmla="*/ 0 h 1920"/>
                <a:gd name="T17" fmla="*/ 1996 w 1996"/>
                <a:gd name="T18" fmla="*/ 1920 h 19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6" h="1920">
                  <a:moveTo>
                    <a:pt x="1996" y="1434"/>
                  </a:moveTo>
                  <a:lnTo>
                    <a:pt x="1445" y="0"/>
                  </a:lnTo>
                  <a:lnTo>
                    <a:pt x="0" y="659"/>
                  </a:lnTo>
                  <a:lnTo>
                    <a:pt x="507" y="1920"/>
                  </a:lnTo>
                  <a:lnTo>
                    <a:pt x="1996" y="1434"/>
                  </a:lnTo>
                  <a:close/>
                </a:path>
              </a:pathLst>
            </a:cu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2" name="Freeform 63"/>
            <p:cNvSpPr>
              <a:spLocks/>
            </p:cNvSpPr>
            <p:nvPr/>
          </p:nvSpPr>
          <p:spPr bwMode="auto">
            <a:xfrm>
              <a:off x="3548" y="2708"/>
              <a:ext cx="393" cy="397"/>
            </a:xfrm>
            <a:custGeom>
              <a:avLst/>
              <a:gdLst>
                <a:gd name="T0" fmla="*/ 76 w 1573"/>
                <a:gd name="T1" fmla="*/ 4 h 1589"/>
                <a:gd name="T2" fmla="*/ 83 w 1573"/>
                <a:gd name="T3" fmla="*/ 6 h 1589"/>
                <a:gd name="T4" fmla="*/ 89 w 1573"/>
                <a:gd name="T5" fmla="*/ 9 h 1589"/>
                <a:gd name="T6" fmla="*/ 95 w 1573"/>
                <a:gd name="T7" fmla="*/ 14 h 1589"/>
                <a:gd name="T8" fmla="*/ 98 w 1573"/>
                <a:gd name="T9" fmla="*/ 21 h 1589"/>
                <a:gd name="T10" fmla="*/ 93 w 1573"/>
                <a:gd name="T11" fmla="*/ 29 h 1589"/>
                <a:gd name="T12" fmla="*/ 94 w 1573"/>
                <a:gd name="T13" fmla="*/ 33 h 1589"/>
                <a:gd name="T14" fmla="*/ 90 w 1573"/>
                <a:gd name="T15" fmla="*/ 40 h 1589"/>
                <a:gd name="T16" fmla="*/ 87 w 1573"/>
                <a:gd name="T17" fmla="*/ 40 h 1589"/>
                <a:gd name="T18" fmla="*/ 90 w 1573"/>
                <a:gd name="T19" fmla="*/ 43 h 1589"/>
                <a:gd name="T20" fmla="*/ 93 w 1573"/>
                <a:gd name="T21" fmla="*/ 49 h 1589"/>
                <a:gd name="T22" fmla="*/ 97 w 1573"/>
                <a:gd name="T23" fmla="*/ 63 h 1589"/>
                <a:gd name="T24" fmla="*/ 95 w 1573"/>
                <a:gd name="T25" fmla="*/ 78 h 1589"/>
                <a:gd name="T26" fmla="*/ 97 w 1573"/>
                <a:gd name="T27" fmla="*/ 90 h 1589"/>
                <a:gd name="T28" fmla="*/ 92 w 1573"/>
                <a:gd name="T29" fmla="*/ 96 h 1589"/>
                <a:gd name="T30" fmla="*/ 82 w 1573"/>
                <a:gd name="T31" fmla="*/ 98 h 1589"/>
                <a:gd name="T32" fmla="*/ 74 w 1573"/>
                <a:gd name="T33" fmla="*/ 99 h 1589"/>
                <a:gd name="T34" fmla="*/ 66 w 1573"/>
                <a:gd name="T35" fmla="*/ 98 h 1589"/>
                <a:gd name="T36" fmla="*/ 60 w 1573"/>
                <a:gd name="T37" fmla="*/ 96 h 1589"/>
                <a:gd name="T38" fmla="*/ 57 w 1573"/>
                <a:gd name="T39" fmla="*/ 91 h 1589"/>
                <a:gd name="T40" fmla="*/ 44 w 1573"/>
                <a:gd name="T41" fmla="*/ 95 h 1589"/>
                <a:gd name="T42" fmla="*/ 30 w 1573"/>
                <a:gd name="T43" fmla="*/ 97 h 1589"/>
                <a:gd name="T44" fmla="*/ 22 w 1573"/>
                <a:gd name="T45" fmla="*/ 96 h 1589"/>
                <a:gd name="T46" fmla="*/ 14 w 1573"/>
                <a:gd name="T47" fmla="*/ 94 h 1589"/>
                <a:gd name="T48" fmla="*/ 8 w 1573"/>
                <a:gd name="T49" fmla="*/ 91 h 1589"/>
                <a:gd name="T50" fmla="*/ 2 w 1573"/>
                <a:gd name="T51" fmla="*/ 85 h 1589"/>
                <a:gd name="T52" fmla="*/ 1 w 1573"/>
                <a:gd name="T53" fmla="*/ 70 h 1589"/>
                <a:gd name="T54" fmla="*/ 8 w 1573"/>
                <a:gd name="T55" fmla="*/ 56 h 1589"/>
                <a:gd name="T56" fmla="*/ 12 w 1573"/>
                <a:gd name="T57" fmla="*/ 48 h 1589"/>
                <a:gd name="T58" fmla="*/ 15 w 1573"/>
                <a:gd name="T59" fmla="*/ 45 h 1589"/>
                <a:gd name="T60" fmla="*/ 15 w 1573"/>
                <a:gd name="T61" fmla="*/ 44 h 1589"/>
                <a:gd name="T62" fmla="*/ 10 w 1573"/>
                <a:gd name="T63" fmla="*/ 41 h 1589"/>
                <a:gd name="T64" fmla="*/ 3 w 1573"/>
                <a:gd name="T65" fmla="*/ 36 h 1589"/>
                <a:gd name="T66" fmla="*/ 0 w 1573"/>
                <a:gd name="T67" fmla="*/ 22 h 1589"/>
                <a:gd name="T68" fmla="*/ 8 w 1573"/>
                <a:gd name="T69" fmla="*/ 15 h 1589"/>
                <a:gd name="T70" fmla="*/ 13 w 1573"/>
                <a:gd name="T71" fmla="*/ 9 h 1589"/>
                <a:gd name="T72" fmla="*/ 19 w 1573"/>
                <a:gd name="T73" fmla="*/ 6 h 1589"/>
                <a:gd name="T74" fmla="*/ 27 w 1573"/>
                <a:gd name="T75" fmla="*/ 5 h 1589"/>
                <a:gd name="T76" fmla="*/ 37 w 1573"/>
                <a:gd name="T77" fmla="*/ 5 h 1589"/>
                <a:gd name="T78" fmla="*/ 42 w 1573"/>
                <a:gd name="T79" fmla="*/ 6 h 1589"/>
                <a:gd name="T80" fmla="*/ 46 w 1573"/>
                <a:gd name="T81" fmla="*/ 14 h 1589"/>
                <a:gd name="T82" fmla="*/ 49 w 1573"/>
                <a:gd name="T83" fmla="*/ 32 h 1589"/>
                <a:gd name="T84" fmla="*/ 46 w 1573"/>
                <a:gd name="T85" fmla="*/ 42 h 1589"/>
                <a:gd name="T86" fmla="*/ 45 w 1573"/>
                <a:gd name="T87" fmla="*/ 44 h 1589"/>
                <a:gd name="T88" fmla="*/ 48 w 1573"/>
                <a:gd name="T89" fmla="*/ 49 h 1589"/>
                <a:gd name="T90" fmla="*/ 55 w 1573"/>
                <a:gd name="T91" fmla="*/ 49 h 1589"/>
                <a:gd name="T92" fmla="*/ 62 w 1573"/>
                <a:gd name="T93" fmla="*/ 51 h 1589"/>
                <a:gd name="T94" fmla="*/ 70 w 1573"/>
                <a:gd name="T95" fmla="*/ 52 h 1589"/>
                <a:gd name="T96" fmla="*/ 72 w 1573"/>
                <a:gd name="T97" fmla="*/ 48 h 1589"/>
                <a:gd name="T98" fmla="*/ 63 w 1573"/>
                <a:gd name="T99" fmla="*/ 48 h 1589"/>
                <a:gd name="T100" fmla="*/ 56 w 1573"/>
                <a:gd name="T101" fmla="*/ 42 h 1589"/>
                <a:gd name="T102" fmla="*/ 55 w 1573"/>
                <a:gd name="T103" fmla="*/ 29 h 1589"/>
                <a:gd name="T104" fmla="*/ 59 w 1573"/>
                <a:gd name="T105" fmla="*/ 14 h 1589"/>
                <a:gd name="T106" fmla="*/ 57 w 1573"/>
                <a:gd name="T107" fmla="*/ 14 h 1589"/>
                <a:gd name="T108" fmla="*/ 60 w 1573"/>
                <a:gd name="T109" fmla="*/ 9 h 1589"/>
                <a:gd name="T110" fmla="*/ 58 w 1573"/>
                <a:gd name="T111" fmla="*/ 8 h 1589"/>
                <a:gd name="T112" fmla="*/ 54 w 1573"/>
                <a:gd name="T113" fmla="*/ 11 h 1589"/>
                <a:gd name="T114" fmla="*/ 55 w 1573"/>
                <a:gd name="T115" fmla="*/ 5 h 1589"/>
                <a:gd name="T116" fmla="*/ 63 w 1573"/>
                <a:gd name="T117" fmla="*/ 0 h 1589"/>
                <a:gd name="T118" fmla="*/ 70 w 1573"/>
                <a:gd name="T119" fmla="*/ 3 h 15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73"/>
                <a:gd name="T181" fmla="*/ 0 h 1589"/>
                <a:gd name="T182" fmla="*/ 1573 w 1573"/>
                <a:gd name="T183" fmla="*/ 1589 h 15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73" h="1589">
                  <a:moveTo>
                    <a:pt x="1130" y="53"/>
                  </a:moveTo>
                  <a:lnTo>
                    <a:pt x="1140" y="57"/>
                  </a:lnTo>
                  <a:lnTo>
                    <a:pt x="1151" y="59"/>
                  </a:lnTo>
                  <a:lnTo>
                    <a:pt x="1163" y="61"/>
                  </a:lnTo>
                  <a:lnTo>
                    <a:pt x="1174" y="62"/>
                  </a:lnTo>
                  <a:lnTo>
                    <a:pt x="1186" y="63"/>
                  </a:lnTo>
                  <a:lnTo>
                    <a:pt x="1198" y="64"/>
                  </a:lnTo>
                  <a:lnTo>
                    <a:pt x="1210" y="65"/>
                  </a:lnTo>
                  <a:lnTo>
                    <a:pt x="1221" y="67"/>
                  </a:lnTo>
                  <a:lnTo>
                    <a:pt x="1233" y="69"/>
                  </a:lnTo>
                  <a:lnTo>
                    <a:pt x="1245" y="71"/>
                  </a:lnTo>
                  <a:lnTo>
                    <a:pt x="1257" y="73"/>
                  </a:lnTo>
                  <a:lnTo>
                    <a:pt x="1269" y="76"/>
                  </a:lnTo>
                  <a:lnTo>
                    <a:pt x="1281" y="78"/>
                  </a:lnTo>
                  <a:lnTo>
                    <a:pt x="1293" y="81"/>
                  </a:lnTo>
                  <a:lnTo>
                    <a:pt x="1304" y="85"/>
                  </a:lnTo>
                  <a:lnTo>
                    <a:pt x="1317" y="88"/>
                  </a:lnTo>
                  <a:lnTo>
                    <a:pt x="1328" y="92"/>
                  </a:lnTo>
                  <a:lnTo>
                    <a:pt x="1340" y="96"/>
                  </a:lnTo>
                  <a:lnTo>
                    <a:pt x="1351" y="101"/>
                  </a:lnTo>
                  <a:lnTo>
                    <a:pt x="1362" y="105"/>
                  </a:lnTo>
                  <a:lnTo>
                    <a:pt x="1373" y="111"/>
                  </a:lnTo>
                  <a:lnTo>
                    <a:pt x="1384" y="116"/>
                  </a:lnTo>
                  <a:lnTo>
                    <a:pt x="1394" y="122"/>
                  </a:lnTo>
                  <a:lnTo>
                    <a:pt x="1405" y="129"/>
                  </a:lnTo>
                  <a:lnTo>
                    <a:pt x="1417" y="136"/>
                  </a:lnTo>
                  <a:lnTo>
                    <a:pt x="1428" y="144"/>
                  </a:lnTo>
                  <a:lnTo>
                    <a:pt x="1440" y="152"/>
                  </a:lnTo>
                  <a:lnTo>
                    <a:pt x="1451" y="160"/>
                  </a:lnTo>
                  <a:lnTo>
                    <a:pt x="1463" y="169"/>
                  </a:lnTo>
                  <a:lnTo>
                    <a:pt x="1474" y="177"/>
                  </a:lnTo>
                  <a:lnTo>
                    <a:pt x="1485" y="186"/>
                  </a:lnTo>
                  <a:lnTo>
                    <a:pt x="1496" y="196"/>
                  </a:lnTo>
                  <a:lnTo>
                    <a:pt x="1507" y="205"/>
                  </a:lnTo>
                  <a:lnTo>
                    <a:pt x="1517" y="215"/>
                  </a:lnTo>
                  <a:lnTo>
                    <a:pt x="1527" y="225"/>
                  </a:lnTo>
                  <a:lnTo>
                    <a:pt x="1537" y="236"/>
                  </a:lnTo>
                  <a:lnTo>
                    <a:pt x="1546" y="246"/>
                  </a:lnTo>
                  <a:lnTo>
                    <a:pt x="1555" y="257"/>
                  </a:lnTo>
                  <a:lnTo>
                    <a:pt x="1564" y="268"/>
                  </a:lnTo>
                  <a:lnTo>
                    <a:pt x="1572" y="279"/>
                  </a:lnTo>
                  <a:lnTo>
                    <a:pt x="1572" y="295"/>
                  </a:lnTo>
                  <a:lnTo>
                    <a:pt x="1571" y="311"/>
                  </a:lnTo>
                  <a:lnTo>
                    <a:pt x="1569" y="327"/>
                  </a:lnTo>
                  <a:lnTo>
                    <a:pt x="1566" y="342"/>
                  </a:lnTo>
                  <a:lnTo>
                    <a:pt x="1562" y="356"/>
                  </a:lnTo>
                  <a:lnTo>
                    <a:pt x="1556" y="371"/>
                  </a:lnTo>
                  <a:lnTo>
                    <a:pt x="1548" y="384"/>
                  </a:lnTo>
                  <a:lnTo>
                    <a:pt x="1538" y="397"/>
                  </a:lnTo>
                  <a:lnTo>
                    <a:pt x="1528" y="410"/>
                  </a:lnTo>
                  <a:lnTo>
                    <a:pt x="1518" y="423"/>
                  </a:lnTo>
                  <a:lnTo>
                    <a:pt x="1509" y="436"/>
                  </a:lnTo>
                  <a:lnTo>
                    <a:pt x="1501" y="450"/>
                  </a:lnTo>
                  <a:lnTo>
                    <a:pt x="1494" y="464"/>
                  </a:lnTo>
                  <a:lnTo>
                    <a:pt x="1486" y="478"/>
                  </a:lnTo>
                  <a:lnTo>
                    <a:pt x="1479" y="493"/>
                  </a:lnTo>
                  <a:lnTo>
                    <a:pt x="1472" y="507"/>
                  </a:lnTo>
                  <a:lnTo>
                    <a:pt x="1479" y="506"/>
                  </a:lnTo>
                  <a:lnTo>
                    <a:pt x="1486" y="508"/>
                  </a:lnTo>
                  <a:lnTo>
                    <a:pt x="1492" y="512"/>
                  </a:lnTo>
                  <a:lnTo>
                    <a:pt x="1498" y="517"/>
                  </a:lnTo>
                  <a:lnTo>
                    <a:pt x="1505" y="525"/>
                  </a:lnTo>
                  <a:lnTo>
                    <a:pt x="1510" y="535"/>
                  </a:lnTo>
                  <a:lnTo>
                    <a:pt x="1511" y="545"/>
                  </a:lnTo>
                  <a:lnTo>
                    <a:pt x="1509" y="556"/>
                  </a:lnTo>
                  <a:lnTo>
                    <a:pt x="1503" y="572"/>
                  </a:lnTo>
                  <a:lnTo>
                    <a:pt x="1495" y="586"/>
                  </a:lnTo>
                  <a:lnTo>
                    <a:pt x="1486" y="600"/>
                  </a:lnTo>
                  <a:lnTo>
                    <a:pt x="1475" y="612"/>
                  </a:lnTo>
                  <a:lnTo>
                    <a:pt x="1463" y="624"/>
                  </a:lnTo>
                  <a:lnTo>
                    <a:pt x="1450" y="633"/>
                  </a:lnTo>
                  <a:lnTo>
                    <a:pt x="1436" y="642"/>
                  </a:lnTo>
                  <a:lnTo>
                    <a:pt x="1420" y="648"/>
                  </a:lnTo>
                  <a:lnTo>
                    <a:pt x="1416" y="649"/>
                  </a:lnTo>
                  <a:lnTo>
                    <a:pt x="1412" y="650"/>
                  </a:lnTo>
                  <a:lnTo>
                    <a:pt x="1408" y="650"/>
                  </a:lnTo>
                  <a:lnTo>
                    <a:pt x="1404" y="649"/>
                  </a:lnTo>
                  <a:lnTo>
                    <a:pt x="1399" y="648"/>
                  </a:lnTo>
                  <a:lnTo>
                    <a:pt x="1395" y="647"/>
                  </a:lnTo>
                  <a:lnTo>
                    <a:pt x="1391" y="645"/>
                  </a:lnTo>
                  <a:lnTo>
                    <a:pt x="1387" y="643"/>
                  </a:lnTo>
                  <a:lnTo>
                    <a:pt x="1391" y="656"/>
                  </a:lnTo>
                  <a:lnTo>
                    <a:pt x="1397" y="669"/>
                  </a:lnTo>
                  <a:lnTo>
                    <a:pt x="1403" y="683"/>
                  </a:lnTo>
                  <a:lnTo>
                    <a:pt x="1405" y="697"/>
                  </a:lnTo>
                  <a:lnTo>
                    <a:pt x="1413" y="696"/>
                  </a:lnTo>
                  <a:lnTo>
                    <a:pt x="1421" y="695"/>
                  </a:lnTo>
                  <a:lnTo>
                    <a:pt x="1430" y="695"/>
                  </a:lnTo>
                  <a:lnTo>
                    <a:pt x="1438" y="695"/>
                  </a:lnTo>
                  <a:lnTo>
                    <a:pt x="1447" y="696"/>
                  </a:lnTo>
                  <a:lnTo>
                    <a:pt x="1456" y="696"/>
                  </a:lnTo>
                  <a:lnTo>
                    <a:pt x="1464" y="697"/>
                  </a:lnTo>
                  <a:lnTo>
                    <a:pt x="1473" y="697"/>
                  </a:lnTo>
                  <a:lnTo>
                    <a:pt x="1480" y="711"/>
                  </a:lnTo>
                  <a:lnTo>
                    <a:pt x="1486" y="726"/>
                  </a:lnTo>
                  <a:lnTo>
                    <a:pt x="1491" y="741"/>
                  </a:lnTo>
                  <a:lnTo>
                    <a:pt x="1495" y="757"/>
                  </a:lnTo>
                  <a:lnTo>
                    <a:pt x="1497" y="774"/>
                  </a:lnTo>
                  <a:lnTo>
                    <a:pt x="1497" y="790"/>
                  </a:lnTo>
                  <a:lnTo>
                    <a:pt x="1495" y="806"/>
                  </a:lnTo>
                  <a:lnTo>
                    <a:pt x="1491" y="821"/>
                  </a:lnTo>
                  <a:lnTo>
                    <a:pt x="1511" y="842"/>
                  </a:lnTo>
                  <a:lnTo>
                    <a:pt x="1526" y="865"/>
                  </a:lnTo>
                  <a:lnTo>
                    <a:pt x="1536" y="891"/>
                  </a:lnTo>
                  <a:lnTo>
                    <a:pt x="1542" y="918"/>
                  </a:lnTo>
                  <a:lnTo>
                    <a:pt x="1546" y="946"/>
                  </a:lnTo>
                  <a:lnTo>
                    <a:pt x="1547" y="975"/>
                  </a:lnTo>
                  <a:lnTo>
                    <a:pt x="1548" y="1003"/>
                  </a:lnTo>
                  <a:lnTo>
                    <a:pt x="1549" y="1031"/>
                  </a:lnTo>
                  <a:lnTo>
                    <a:pt x="1549" y="1058"/>
                  </a:lnTo>
                  <a:lnTo>
                    <a:pt x="1546" y="1085"/>
                  </a:lnTo>
                  <a:lnTo>
                    <a:pt x="1540" y="1112"/>
                  </a:lnTo>
                  <a:lnTo>
                    <a:pt x="1534" y="1139"/>
                  </a:lnTo>
                  <a:lnTo>
                    <a:pt x="1527" y="1166"/>
                  </a:lnTo>
                  <a:lnTo>
                    <a:pt x="1522" y="1193"/>
                  </a:lnTo>
                  <a:lnTo>
                    <a:pt x="1518" y="1220"/>
                  </a:lnTo>
                  <a:lnTo>
                    <a:pt x="1516" y="1247"/>
                  </a:lnTo>
                  <a:lnTo>
                    <a:pt x="1518" y="1267"/>
                  </a:lnTo>
                  <a:lnTo>
                    <a:pt x="1524" y="1288"/>
                  </a:lnTo>
                  <a:lnTo>
                    <a:pt x="1530" y="1309"/>
                  </a:lnTo>
                  <a:lnTo>
                    <a:pt x="1534" y="1329"/>
                  </a:lnTo>
                  <a:lnTo>
                    <a:pt x="1537" y="1348"/>
                  </a:lnTo>
                  <a:lnTo>
                    <a:pt x="1542" y="1369"/>
                  </a:lnTo>
                  <a:lnTo>
                    <a:pt x="1547" y="1391"/>
                  </a:lnTo>
                  <a:lnTo>
                    <a:pt x="1554" y="1414"/>
                  </a:lnTo>
                  <a:lnTo>
                    <a:pt x="1560" y="1436"/>
                  </a:lnTo>
                  <a:lnTo>
                    <a:pt x="1565" y="1458"/>
                  </a:lnTo>
                  <a:lnTo>
                    <a:pt x="1570" y="1479"/>
                  </a:lnTo>
                  <a:lnTo>
                    <a:pt x="1573" y="1498"/>
                  </a:lnTo>
                  <a:lnTo>
                    <a:pt x="1568" y="1500"/>
                  </a:lnTo>
                  <a:lnTo>
                    <a:pt x="1555" y="1505"/>
                  </a:lnTo>
                  <a:lnTo>
                    <a:pt x="1537" y="1513"/>
                  </a:lnTo>
                  <a:lnTo>
                    <a:pt x="1515" y="1522"/>
                  </a:lnTo>
                  <a:lnTo>
                    <a:pt x="1491" y="1532"/>
                  </a:lnTo>
                  <a:lnTo>
                    <a:pt x="1469" y="1540"/>
                  </a:lnTo>
                  <a:lnTo>
                    <a:pt x="1450" y="1547"/>
                  </a:lnTo>
                  <a:lnTo>
                    <a:pt x="1437" y="1551"/>
                  </a:lnTo>
                  <a:lnTo>
                    <a:pt x="1419" y="1555"/>
                  </a:lnTo>
                  <a:lnTo>
                    <a:pt x="1402" y="1559"/>
                  </a:lnTo>
                  <a:lnTo>
                    <a:pt x="1384" y="1563"/>
                  </a:lnTo>
                  <a:lnTo>
                    <a:pt x="1367" y="1567"/>
                  </a:lnTo>
                  <a:lnTo>
                    <a:pt x="1349" y="1571"/>
                  </a:lnTo>
                  <a:lnTo>
                    <a:pt x="1331" y="1574"/>
                  </a:lnTo>
                  <a:lnTo>
                    <a:pt x="1313" y="1578"/>
                  </a:lnTo>
                  <a:lnTo>
                    <a:pt x="1293" y="1581"/>
                  </a:lnTo>
                  <a:lnTo>
                    <a:pt x="1279" y="1583"/>
                  </a:lnTo>
                  <a:lnTo>
                    <a:pt x="1266" y="1585"/>
                  </a:lnTo>
                  <a:lnTo>
                    <a:pt x="1251" y="1587"/>
                  </a:lnTo>
                  <a:lnTo>
                    <a:pt x="1237" y="1588"/>
                  </a:lnTo>
                  <a:lnTo>
                    <a:pt x="1223" y="1589"/>
                  </a:lnTo>
                  <a:lnTo>
                    <a:pt x="1208" y="1589"/>
                  </a:lnTo>
                  <a:lnTo>
                    <a:pt x="1194" y="1589"/>
                  </a:lnTo>
                  <a:lnTo>
                    <a:pt x="1179" y="1589"/>
                  </a:lnTo>
                  <a:lnTo>
                    <a:pt x="1165" y="1588"/>
                  </a:lnTo>
                  <a:lnTo>
                    <a:pt x="1150" y="1587"/>
                  </a:lnTo>
                  <a:lnTo>
                    <a:pt x="1135" y="1586"/>
                  </a:lnTo>
                  <a:lnTo>
                    <a:pt x="1121" y="1585"/>
                  </a:lnTo>
                  <a:lnTo>
                    <a:pt x="1106" y="1583"/>
                  </a:lnTo>
                  <a:lnTo>
                    <a:pt x="1092" y="1580"/>
                  </a:lnTo>
                  <a:lnTo>
                    <a:pt x="1078" y="1578"/>
                  </a:lnTo>
                  <a:lnTo>
                    <a:pt x="1064" y="1575"/>
                  </a:lnTo>
                  <a:lnTo>
                    <a:pt x="1053" y="1573"/>
                  </a:lnTo>
                  <a:lnTo>
                    <a:pt x="1042" y="1570"/>
                  </a:lnTo>
                  <a:lnTo>
                    <a:pt x="1031" y="1567"/>
                  </a:lnTo>
                  <a:lnTo>
                    <a:pt x="1020" y="1564"/>
                  </a:lnTo>
                  <a:lnTo>
                    <a:pt x="1009" y="1561"/>
                  </a:lnTo>
                  <a:lnTo>
                    <a:pt x="998" y="1558"/>
                  </a:lnTo>
                  <a:lnTo>
                    <a:pt x="988" y="1554"/>
                  </a:lnTo>
                  <a:lnTo>
                    <a:pt x="977" y="1551"/>
                  </a:lnTo>
                  <a:lnTo>
                    <a:pt x="966" y="1548"/>
                  </a:lnTo>
                  <a:lnTo>
                    <a:pt x="956" y="1544"/>
                  </a:lnTo>
                  <a:lnTo>
                    <a:pt x="945" y="1541"/>
                  </a:lnTo>
                  <a:lnTo>
                    <a:pt x="934" y="1538"/>
                  </a:lnTo>
                  <a:lnTo>
                    <a:pt x="924" y="1536"/>
                  </a:lnTo>
                  <a:lnTo>
                    <a:pt x="913" y="1533"/>
                  </a:lnTo>
                  <a:lnTo>
                    <a:pt x="902" y="1531"/>
                  </a:lnTo>
                  <a:lnTo>
                    <a:pt x="891" y="1529"/>
                  </a:lnTo>
                  <a:lnTo>
                    <a:pt x="895" y="1506"/>
                  </a:lnTo>
                  <a:lnTo>
                    <a:pt x="902" y="1483"/>
                  </a:lnTo>
                  <a:lnTo>
                    <a:pt x="909" y="1461"/>
                  </a:lnTo>
                  <a:lnTo>
                    <a:pt x="916" y="1439"/>
                  </a:lnTo>
                  <a:lnTo>
                    <a:pt x="892" y="1452"/>
                  </a:lnTo>
                  <a:lnTo>
                    <a:pt x="868" y="1464"/>
                  </a:lnTo>
                  <a:lnTo>
                    <a:pt x="843" y="1476"/>
                  </a:lnTo>
                  <a:lnTo>
                    <a:pt x="818" y="1487"/>
                  </a:lnTo>
                  <a:lnTo>
                    <a:pt x="793" y="1497"/>
                  </a:lnTo>
                  <a:lnTo>
                    <a:pt x="767" y="1507"/>
                  </a:lnTo>
                  <a:lnTo>
                    <a:pt x="741" y="1516"/>
                  </a:lnTo>
                  <a:lnTo>
                    <a:pt x="713" y="1524"/>
                  </a:lnTo>
                  <a:lnTo>
                    <a:pt x="687" y="1531"/>
                  </a:lnTo>
                  <a:lnTo>
                    <a:pt x="660" y="1537"/>
                  </a:lnTo>
                  <a:lnTo>
                    <a:pt x="633" y="1542"/>
                  </a:lnTo>
                  <a:lnTo>
                    <a:pt x="605" y="1545"/>
                  </a:lnTo>
                  <a:lnTo>
                    <a:pt x="578" y="1548"/>
                  </a:lnTo>
                  <a:lnTo>
                    <a:pt x="550" y="1550"/>
                  </a:lnTo>
                  <a:lnTo>
                    <a:pt x="523" y="1550"/>
                  </a:lnTo>
                  <a:lnTo>
                    <a:pt x="495" y="1549"/>
                  </a:lnTo>
                  <a:lnTo>
                    <a:pt x="480" y="1548"/>
                  </a:lnTo>
                  <a:lnTo>
                    <a:pt x="465" y="1547"/>
                  </a:lnTo>
                  <a:lnTo>
                    <a:pt x="449" y="1546"/>
                  </a:lnTo>
                  <a:lnTo>
                    <a:pt x="434" y="1545"/>
                  </a:lnTo>
                  <a:lnTo>
                    <a:pt x="419" y="1543"/>
                  </a:lnTo>
                  <a:lnTo>
                    <a:pt x="405" y="1542"/>
                  </a:lnTo>
                  <a:lnTo>
                    <a:pt x="390" y="1540"/>
                  </a:lnTo>
                  <a:lnTo>
                    <a:pt x="376" y="1538"/>
                  </a:lnTo>
                  <a:lnTo>
                    <a:pt x="361" y="1536"/>
                  </a:lnTo>
                  <a:lnTo>
                    <a:pt x="347" y="1534"/>
                  </a:lnTo>
                  <a:lnTo>
                    <a:pt x="332" y="1531"/>
                  </a:lnTo>
                  <a:lnTo>
                    <a:pt x="318" y="1528"/>
                  </a:lnTo>
                  <a:lnTo>
                    <a:pt x="304" y="1525"/>
                  </a:lnTo>
                  <a:lnTo>
                    <a:pt x="290" y="1522"/>
                  </a:lnTo>
                  <a:lnTo>
                    <a:pt x="277" y="1517"/>
                  </a:lnTo>
                  <a:lnTo>
                    <a:pt x="263" y="1513"/>
                  </a:lnTo>
                  <a:lnTo>
                    <a:pt x="252" y="1509"/>
                  </a:lnTo>
                  <a:lnTo>
                    <a:pt x="240" y="1504"/>
                  </a:lnTo>
                  <a:lnTo>
                    <a:pt x="229" y="1500"/>
                  </a:lnTo>
                  <a:lnTo>
                    <a:pt x="218" y="1495"/>
                  </a:lnTo>
                  <a:lnTo>
                    <a:pt x="207" y="1490"/>
                  </a:lnTo>
                  <a:lnTo>
                    <a:pt x="195" y="1486"/>
                  </a:lnTo>
                  <a:lnTo>
                    <a:pt x="184" y="1480"/>
                  </a:lnTo>
                  <a:lnTo>
                    <a:pt x="174" y="1475"/>
                  </a:lnTo>
                  <a:lnTo>
                    <a:pt x="162" y="1469"/>
                  </a:lnTo>
                  <a:lnTo>
                    <a:pt x="151" y="1464"/>
                  </a:lnTo>
                  <a:lnTo>
                    <a:pt x="140" y="1458"/>
                  </a:lnTo>
                  <a:lnTo>
                    <a:pt x="130" y="1452"/>
                  </a:lnTo>
                  <a:lnTo>
                    <a:pt x="119" y="1445"/>
                  </a:lnTo>
                  <a:lnTo>
                    <a:pt x="109" y="1439"/>
                  </a:lnTo>
                  <a:lnTo>
                    <a:pt x="99" y="1432"/>
                  </a:lnTo>
                  <a:lnTo>
                    <a:pt x="89" y="1425"/>
                  </a:lnTo>
                  <a:lnTo>
                    <a:pt x="77" y="1416"/>
                  </a:lnTo>
                  <a:lnTo>
                    <a:pt x="67" y="1405"/>
                  </a:lnTo>
                  <a:lnTo>
                    <a:pt x="57" y="1392"/>
                  </a:lnTo>
                  <a:lnTo>
                    <a:pt x="49" y="1379"/>
                  </a:lnTo>
                  <a:lnTo>
                    <a:pt x="41" y="1366"/>
                  </a:lnTo>
                  <a:lnTo>
                    <a:pt x="35" y="1352"/>
                  </a:lnTo>
                  <a:lnTo>
                    <a:pt x="30" y="1337"/>
                  </a:lnTo>
                  <a:lnTo>
                    <a:pt x="26" y="1323"/>
                  </a:lnTo>
                  <a:lnTo>
                    <a:pt x="19" y="1289"/>
                  </a:lnTo>
                  <a:lnTo>
                    <a:pt x="14" y="1255"/>
                  </a:lnTo>
                  <a:lnTo>
                    <a:pt x="11" y="1220"/>
                  </a:lnTo>
                  <a:lnTo>
                    <a:pt x="11" y="1185"/>
                  </a:lnTo>
                  <a:lnTo>
                    <a:pt x="12" y="1156"/>
                  </a:lnTo>
                  <a:lnTo>
                    <a:pt x="13" y="1128"/>
                  </a:lnTo>
                  <a:lnTo>
                    <a:pt x="17" y="1100"/>
                  </a:lnTo>
                  <a:lnTo>
                    <a:pt x="24" y="1074"/>
                  </a:lnTo>
                  <a:lnTo>
                    <a:pt x="34" y="1047"/>
                  </a:lnTo>
                  <a:lnTo>
                    <a:pt x="47" y="1021"/>
                  </a:lnTo>
                  <a:lnTo>
                    <a:pt x="61" y="995"/>
                  </a:lnTo>
                  <a:lnTo>
                    <a:pt x="77" y="971"/>
                  </a:lnTo>
                  <a:lnTo>
                    <a:pt x="95" y="947"/>
                  </a:lnTo>
                  <a:lnTo>
                    <a:pt x="114" y="925"/>
                  </a:lnTo>
                  <a:lnTo>
                    <a:pt x="136" y="905"/>
                  </a:lnTo>
                  <a:lnTo>
                    <a:pt x="160" y="886"/>
                  </a:lnTo>
                  <a:lnTo>
                    <a:pt x="160" y="866"/>
                  </a:lnTo>
                  <a:lnTo>
                    <a:pt x="161" y="845"/>
                  </a:lnTo>
                  <a:lnTo>
                    <a:pt x="164" y="824"/>
                  </a:lnTo>
                  <a:lnTo>
                    <a:pt x="170" y="803"/>
                  </a:lnTo>
                  <a:lnTo>
                    <a:pt x="174" y="794"/>
                  </a:lnTo>
                  <a:lnTo>
                    <a:pt x="178" y="786"/>
                  </a:lnTo>
                  <a:lnTo>
                    <a:pt x="184" y="778"/>
                  </a:lnTo>
                  <a:lnTo>
                    <a:pt x="190" y="771"/>
                  </a:lnTo>
                  <a:lnTo>
                    <a:pt x="197" y="764"/>
                  </a:lnTo>
                  <a:lnTo>
                    <a:pt x="204" y="756"/>
                  </a:lnTo>
                  <a:lnTo>
                    <a:pt x="212" y="749"/>
                  </a:lnTo>
                  <a:lnTo>
                    <a:pt x="219" y="743"/>
                  </a:lnTo>
                  <a:lnTo>
                    <a:pt x="224" y="739"/>
                  </a:lnTo>
                  <a:lnTo>
                    <a:pt x="230" y="735"/>
                  </a:lnTo>
                  <a:lnTo>
                    <a:pt x="235" y="732"/>
                  </a:lnTo>
                  <a:lnTo>
                    <a:pt x="241" y="729"/>
                  </a:lnTo>
                  <a:lnTo>
                    <a:pt x="247" y="726"/>
                  </a:lnTo>
                  <a:lnTo>
                    <a:pt x="253" y="723"/>
                  </a:lnTo>
                  <a:lnTo>
                    <a:pt x="259" y="721"/>
                  </a:lnTo>
                  <a:lnTo>
                    <a:pt x="265" y="718"/>
                  </a:lnTo>
                  <a:lnTo>
                    <a:pt x="260" y="717"/>
                  </a:lnTo>
                  <a:lnTo>
                    <a:pt x="255" y="715"/>
                  </a:lnTo>
                  <a:lnTo>
                    <a:pt x="251" y="713"/>
                  </a:lnTo>
                  <a:lnTo>
                    <a:pt x="246" y="710"/>
                  </a:lnTo>
                  <a:lnTo>
                    <a:pt x="241" y="708"/>
                  </a:lnTo>
                  <a:lnTo>
                    <a:pt x="236" y="706"/>
                  </a:lnTo>
                  <a:lnTo>
                    <a:pt x="231" y="705"/>
                  </a:lnTo>
                  <a:lnTo>
                    <a:pt x="226" y="704"/>
                  </a:lnTo>
                  <a:lnTo>
                    <a:pt x="222" y="695"/>
                  </a:lnTo>
                  <a:lnTo>
                    <a:pt x="219" y="685"/>
                  </a:lnTo>
                  <a:lnTo>
                    <a:pt x="214" y="676"/>
                  </a:lnTo>
                  <a:lnTo>
                    <a:pt x="205" y="670"/>
                  </a:lnTo>
                  <a:lnTo>
                    <a:pt x="191" y="666"/>
                  </a:lnTo>
                  <a:lnTo>
                    <a:pt x="178" y="660"/>
                  </a:lnTo>
                  <a:lnTo>
                    <a:pt x="164" y="655"/>
                  </a:lnTo>
                  <a:lnTo>
                    <a:pt x="151" y="648"/>
                  </a:lnTo>
                  <a:lnTo>
                    <a:pt x="139" y="641"/>
                  </a:lnTo>
                  <a:lnTo>
                    <a:pt x="127" y="633"/>
                  </a:lnTo>
                  <a:lnTo>
                    <a:pt x="115" y="625"/>
                  </a:lnTo>
                  <a:lnTo>
                    <a:pt x="103" y="617"/>
                  </a:lnTo>
                  <a:lnTo>
                    <a:pt x="92" y="608"/>
                  </a:lnTo>
                  <a:lnTo>
                    <a:pt x="80" y="600"/>
                  </a:lnTo>
                  <a:lnTo>
                    <a:pt x="69" y="591"/>
                  </a:lnTo>
                  <a:lnTo>
                    <a:pt x="58" y="582"/>
                  </a:lnTo>
                  <a:lnTo>
                    <a:pt x="46" y="574"/>
                  </a:lnTo>
                  <a:lnTo>
                    <a:pt x="35" y="565"/>
                  </a:lnTo>
                  <a:lnTo>
                    <a:pt x="23" y="557"/>
                  </a:lnTo>
                  <a:lnTo>
                    <a:pt x="11" y="549"/>
                  </a:lnTo>
                  <a:lnTo>
                    <a:pt x="6" y="505"/>
                  </a:lnTo>
                  <a:lnTo>
                    <a:pt x="2" y="459"/>
                  </a:lnTo>
                  <a:lnTo>
                    <a:pt x="0" y="412"/>
                  </a:lnTo>
                  <a:lnTo>
                    <a:pt x="2" y="366"/>
                  </a:lnTo>
                  <a:lnTo>
                    <a:pt x="4" y="356"/>
                  </a:lnTo>
                  <a:lnTo>
                    <a:pt x="9" y="347"/>
                  </a:lnTo>
                  <a:lnTo>
                    <a:pt x="15" y="339"/>
                  </a:lnTo>
                  <a:lnTo>
                    <a:pt x="24" y="334"/>
                  </a:lnTo>
                  <a:lnTo>
                    <a:pt x="38" y="316"/>
                  </a:lnTo>
                  <a:lnTo>
                    <a:pt x="54" y="300"/>
                  </a:lnTo>
                  <a:lnTo>
                    <a:pt x="71" y="285"/>
                  </a:lnTo>
                  <a:lnTo>
                    <a:pt x="89" y="270"/>
                  </a:lnTo>
                  <a:lnTo>
                    <a:pt x="107" y="255"/>
                  </a:lnTo>
                  <a:lnTo>
                    <a:pt x="125" y="240"/>
                  </a:lnTo>
                  <a:lnTo>
                    <a:pt x="143" y="225"/>
                  </a:lnTo>
                  <a:lnTo>
                    <a:pt x="159" y="208"/>
                  </a:lnTo>
                  <a:lnTo>
                    <a:pt x="164" y="198"/>
                  </a:lnTo>
                  <a:lnTo>
                    <a:pt x="167" y="186"/>
                  </a:lnTo>
                  <a:lnTo>
                    <a:pt x="173" y="176"/>
                  </a:lnTo>
                  <a:lnTo>
                    <a:pt x="183" y="167"/>
                  </a:lnTo>
                  <a:lnTo>
                    <a:pt x="193" y="162"/>
                  </a:lnTo>
                  <a:lnTo>
                    <a:pt x="204" y="157"/>
                  </a:lnTo>
                  <a:lnTo>
                    <a:pt x="214" y="151"/>
                  </a:lnTo>
                  <a:lnTo>
                    <a:pt x="225" y="146"/>
                  </a:lnTo>
                  <a:lnTo>
                    <a:pt x="235" y="140"/>
                  </a:lnTo>
                  <a:lnTo>
                    <a:pt x="245" y="135"/>
                  </a:lnTo>
                  <a:lnTo>
                    <a:pt x="256" y="130"/>
                  </a:lnTo>
                  <a:lnTo>
                    <a:pt x="266" y="125"/>
                  </a:lnTo>
                  <a:lnTo>
                    <a:pt x="277" y="119"/>
                  </a:lnTo>
                  <a:lnTo>
                    <a:pt x="287" y="114"/>
                  </a:lnTo>
                  <a:lnTo>
                    <a:pt x="298" y="110"/>
                  </a:lnTo>
                  <a:lnTo>
                    <a:pt x="309" y="106"/>
                  </a:lnTo>
                  <a:lnTo>
                    <a:pt x="321" y="103"/>
                  </a:lnTo>
                  <a:lnTo>
                    <a:pt x="332" y="100"/>
                  </a:lnTo>
                  <a:lnTo>
                    <a:pt x="344" y="97"/>
                  </a:lnTo>
                  <a:lnTo>
                    <a:pt x="356" y="95"/>
                  </a:lnTo>
                  <a:lnTo>
                    <a:pt x="372" y="93"/>
                  </a:lnTo>
                  <a:lnTo>
                    <a:pt x="388" y="91"/>
                  </a:lnTo>
                  <a:lnTo>
                    <a:pt x="405" y="89"/>
                  </a:lnTo>
                  <a:lnTo>
                    <a:pt x="421" y="87"/>
                  </a:lnTo>
                  <a:lnTo>
                    <a:pt x="438" y="86"/>
                  </a:lnTo>
                  <a:lnTo>
                    <a:pt x="455" y="84"/>
                  </a:lnTo>
                  <a:lnTo>
                    <a:pt x="472" y="83"/>
                  </a:lnTo>
                  <a:lnTo>
                    <a:pt x="489" y="82"/>
                  </a:lnTo>
                  <a:lnTo>
                    <a:pt x="506" y="81"/>
                  </a:lnTo>
                  <a:lnTo>
                    <a:pt x="523" y="81"/>
                  </a:lnTo>
                  <a:lnTo>
                    <a:pt x="540" y="80"/>
                  </a:lnTo>
                  <a:lnTo>
                    <a:pt x="557" y="80"/>
                  </a:lnTo>
                  <a:lnTo>
                    <a:pt x="574" y="80"/>
                  </a:lnTo>
                  <a:lnTo>
                    <a:pt x="590" y="81"/>
                  </a:lnTo>
                  <a:lnTo>
                    <a:pt x="607" y="81"/>
                  </a:lnTo>
                  <a:lnTo>
                    <a:pt x="624" y="82"/>
                  </a:lnTo>
                  <a:lnTo>
                    <a:pt x="633" y="83"/>
                  </a:lnTo>
                  <a:lnTo>
                    <a:pt x="641" y="85"/>
                  </a:lnTo>
                  <a:lnTo>
                    <a:pt x="649" y="88"/>
                  </a:lnTo>
                  <a:lnTo>
                    <a:pt x="657" y="90"/>
                  </a:lnTo>
                  <a:lnTo>
                    <a:pt x="665" y="93"/>
                  </a:lnTo>
                  <a:lnTo>
                    <a:pt x="673" y="96"/>
                  </a:lnTo>
                  <a:lnTo>
                    <a:pt x="682" y="98"/>
                  </a:lnTo>
                  <a:lnTo>
                    <a:pt x="690" y="99"/>
                  </a:lnTo>
                  <a:lnTo>
                    <a:pt x="700" y="112"/>
                  </a:lnTo>
                  <a:lnTo>
                    <a:pt x="708" y="127"/>
                  </a:lnTo>
                  <a:lnTo>
                    <a:pt x="715" y="142"/>
                  </a:lnTo>
                  <a:lnTo>
                    <a:pt x="721" y="156"/>
                  </a:lnTo>
                  <a:lnTo>
                    <a:pt x="726" y="172"/>
                  </a:lnTo>
                  <a:lnTo>
                    <a:pt x="731" y="187"/>
                  </a:lnTo>
                  <a:lnTo>
                    <a:pt x="736" y="203"/>
                  </a:lnTo>
                  <a:lnTo>
                    <a:pt x="741" y="219"/>
                  </a:lnTo>
                  <a:lnTo>
                    <a:pt x="750" y="249"/>
                  </a:lnTo>
                  <a:lnTo>
                    <a:pt x="758" y="280"/>
                  </a:lnTo>
                  <a:lnTo>
                    <a:pt x="765" y="311"/>
                  </a:lnTo>
                  <a:lnTo>
                    <a:pt x="771" y="342"/>
                  </a:lnTo>
                  <a:lnTo>
                    <a:pt x="775" y="374"/>
                  </a:lnTo>
                  <a:lnTo>
                    <a:pt x="779" y="406"/>
                  </a:lnTo>
                  <a:lnTo>
                    <a:pt x="782" y="438"/>
                  </a:lnTo>
                  <a:lnTo>
                    <a:pt x="783" y="471"/>
                  </a:lnTo>
                  <a:lnTo>
                    <a:pt x="784" y="513"/>
                  </a:lnTo>
                  <a:lnTo>
                    <a:pt x="783" y="555"/>
                  </a:lnTo>
                  <a:lnTo>
                    <a:pt x="777" y="596"/>
                  </a:lnTo>
                  <a:lnTo>
                    <a:pt x="763" y="636"/>
                  </a:lnTo>
                  <a:lnTo>
                    <a:pt x="760" y="643"/>
                  </a:lnTo>
                  <a:lnTo>
                    <a:pt x="757" y="651"/>
                  </a:lnTo>
                  <a:lnTo>
                    <a:pt x="754" y="659"/>
                  </a:lnTo>
                  <a:lnTo>
                    <a:pt x="751" y="667"/>
                  </a:lnTo>
                  <a:lnTo>
                    <a:pt x="746" y="674"/>
                  </a:lnTo>
                  <a:lnTo>
                    <a:pt x="741" y="680"/>
                  </a:lnTo>
                  <a:lnTo>
                    <a:pt x="732" y="684"/>
                  </a:lnTo>
                  <a:lnTo>
                    <a:pt x="723" y="687"/>
                  </a:lnTo>
                  <a:lnTo>
                    <a:pt x="718" y="688"/>
                  </a:lnTo>
                  <a:lnTo>
                    <a:pt x="712" y="689"/>
                  </a:lnTo>
                  <a:lnTo>
                    <a:pt x="707" y="691"/>
                  </a:lnTo>
                  <a:lnTo>
                    <a:pt x="702" y="693"/>
                  </a:lnTo>
                  <a:lnTo>
                    <a:pt x="709" y="698"/>
                  </a:lnTo>
                  <a:lnTo>
                    <a:pt x="716" y="701"/>
                  </a:lnTo>
                  <a:lnTo>
                    <a:pt x="724" y="704"/>
                  </a:lnTo>
                  <a:lnTo>
                    <a:pt x="731" y="708"/>
                  </a:lnTo>
                  <a:lnTo>
                    <a:pt x="741" y="715"/>
                  </a:lnTo>
                  <a:lnTo>
                    <a:pt x="748" y="722"/>
                  </a:lnTo>
                  <a:lnTo>
                    <a:pt x="755" y="730"/>
                  </a:lnTo>
                  <a:lnTo>
                    <a:pt x="761" y="739"/>
                  </a:lnTo>
                  <a:lnTo>
                    <a:pt x="766" y="748"/>
                  </a:lnTo>
                  <a:lnTo>
                    <a:pt x="770" y="758"/>
                  </a:lnTo>
                  <a:lnTo>
                    <a:pt x="774" y="769"/>
                  </a:lnTo>
                  <a:lnTo>
                    <a:pt x="776" y="779"/>
                  </a:lnTo>
                  <a:lnTo>
                    <a:pt x="788" y="778"/>
                  </a:lnTo>
                  <a:lnTo>
                    <a:pt x="800" y="778"/>
                  </a:lnTo>
                  <a:lnTo>
                    <a:pt x="812" y="779"/>
                  </a:lnTo>
                  <a:lnTo>
                    <a:pt x="824" y="780"/>
                  </a:lnTo>
                  <a:lnTo>
                    <a:pt x="836" y="781"/>
                  </a:lnTo>
                  <a:lnTo>
                    <a:pt x="848" y="783"/>
                  </a:lnTo>
                  <a:lnTo>
                    <a:pt x="859" y="785"/>
                  </a:lnTo>
                  <a:lnTo>
                    <a:pt x="871" y="788"/>
                  </a:lnTo>
                  <a:lnTo>
                    <a:pt x="882" y="790"/>
                  </a:lnTo>
                  <a:lnTo>
                    <a:pt x="893" y="793"/>
                  </a:lnTo>
                  <a:lnTo>
                    <a:pt x="905" y="796"/>
                  </a:lnTo>
                  <a:lnTo>
                    <a:pt x="916" y="799"/>
                  </a:lnTo>
                  <a:lnTo>
                    <a:pt x="927" y="802"/>
                  </a:lnTo>
                  <a:lnTo>
                    <a:pt x="939" y="804"/>
                  </a:lnTo>
                  <a:lnTo>
                    <a:pt x="950" y="807"/>
                  </a:lnTo>
                  <a:lnTo>
                    <a:pt x="962" y="809"/>
                  </a:lnTo>
                  <a:lnTo>
                    <a:pt x="981" y="813"/>
                  </a:lnTo>
                  <a:lnTo>
                    <a:pt x="1000" y="819"/>
                  </a:lnTo>
                  <a:lnTo>
                    <a:pt x="1019" y="825"/>
                  </a:lnTo>
                  <a:lnTo>
                    <a:pt x="1038" y="832"/>
                  </a:lnTo>
                  <a:lnTo>
                    <a:pt x="1056" y="839"/>
                  </a:lnTo>
                  <a:lnTo>
                    <a:pt x="1074" y="847"/>
                  </a:lnTo>
                  <a:lnTo>
                    <a:pt x="1092" y="855"/>
                  </a:lnTo>
                  <a:lnTo>
                    <a:pt x="1110" y="863"/>
                  </a:lnTo>
                  <a:lnTo>
                    <a:pt x="1114" y="853"/>
                  </a:lnTo>
                  <a:lnTo>
                    <a:pt x="1118" y="844"/>
                  </a:lnTo>
                  <a:lnTo>
                    <a:pt x="1124" y="836"/>
                  </a:lnTo>
                  <a:lnTo>
                    <a:pt x="1130" y="828"/>
                  </a:lnTo>
                  <a:lnTo>
                    <a:pt x="1137" y="820"/>
                  </a:lnTo>
                  <a:lnTo>
                    <a:pt x="1144" y="813"/>
                  </a:lnTo>
                  <a:lnTo>
                    <a:pt x="1152" y="806"/>
                  </a:lnTo>
                  <a:lnTo>
                    <a:pt x="1160" y="800"/>
                  </a:lnTo>
                  <a:lnTo>
                    <a:pt x="1157" y="792"/>
                  </a:lnTo>
                  <a:lnTo>
                    <a:pt x="1154" y="783"/>
                  </a:lnTo>
                  <a:lnTo>
                    <a:pt x="1152" y="774"/>
                  </a:lnTo>
                  <a:lnTo>
                    <a:pt x="1152" y="766"/>
                  </a:lnTo>
                  <a:lnTo>
                    <a:pt x="1139" y="773"/>
                  </a:lnTo>
                  <a:lnTo>
                    <a:pt x="1125" y="779"/>
                  </a:lnTo>
                  <a:lnTo>
                    <a:pt x="1109" y="783"/>
                  </a:lnTo>
                  <a:lnTo>
                    <a:pt x="1093" y="786"/>
                  </a:lnTo>
                  <a:lnTo>
                    <a:pt x="1077" y="787"/>
                  </a:lnTo>
                  <a:lnTo>
                    <a:pt x="1060" y="786"/>
                  </a:lnTo>
                  <a:lnTo>
                    <a:pt x="1044" y="783"/>
                  </a:lnTo>
                  <a:lnTo>
                    <a:pt x="1029" y="778"/>
                  </a:lnTo>
                  <a:lnTo>
                    <a:pt x="1012" y="772"/>
                  </a:lnTo>
                  <a:lnTo>
                    <a:pt x="994" y="768"/>
                  </a:lnTo>
                  <a:lnTo>
                    <a:pt x="977" y="765"/>
                  </a:lnTo>
                  <a:lnTo>
                    <a:pt x="959" y="760"/>
                  </a:lnTo>
                  <a:lnTo>
                    <a:pt x="942" y="755"/>
                  </a:lnTo>
                  <a:lnTo>
                    <a:pt x="927" y="748"/>
                  </a:lnTo>
                  <a:lnTo>
                    <a:pt x="915" y="738"/>
                  </a:lnTo>
                  <a:lnTo>
                    <a:pt x="905" y="724"/>
                  </a:lnTo>
                  <a:lnTo>
                    <a:pt x="898" y="701"/>
                  </a:lnTo>
                  <a:lnTo>
                    <a:pt x="896" y="676"/>
                  </a:lnTo>
                  <a:lnTo>
                    <a:pt x="899" y="652"/>
                  </a:lnTo>
                  <a:lnTo>
                    <a:pt x="904" y="627"/>
                  </a:lnTo>
                  <a:lnTo>
                    <a:pt x="909" y="601"/>
                  </a:lnTo>
                  <a:lnTo>
                    <a:pt x="911" y="576"/>
                  </a:lnTo>
                  <a:lnTo>
                    <a:pt x="909" y="551"/>
                  </a:lnTo>
                  <a:lnTo>
                    <a:pt x="900" y="527"/>
                  </a:lnTo>
                  <a:lnTo>
                    <a:pt x="891" y="509"/>
                  </a:lnTo>
                  <a:lnTo>
                    <a:pt x="885" y="490"/>
                  </a:lnTo>
                  <a:lnTo>
                    <a:pt x="882" y="469"/>
                  </a:lnTo>
                  <a:lnTo>
                    <a:pt x="882" y="447"/>
                  </a:lnTo>
                  <a:lnTo>
                    <a:pt x="886" y="419"/>
                  </a:lnTo>
                  <a:lnTo>
                    <a:pt x="893" y="392"/>
                  </a:lnTo>
                  <a:lnTo>
                    <a:pt x="901" y="365"/>
                  </a:lnTo>
                  <a:lnTo>
                    <a:pt x="910" y="338"/>
                  </a:lnTo>
                  <a:lnTo>
                    <a:pt x="919" y="311"/>
                  </a:lnTo>
                  <a:lnTo>
                    <a:pt x="927" y="285"/>
                  </a:lnTo>
                  <a:lnTo>
                    <a:pt x="935" y="257"/>
                  </a:lnTo>
                  <a:lnTo>
                    <a:pt x="941" y="230"/>
                  </a:lnTo>
                  <a:lnTo>
                    <a:pt x="937" y="229"/>
                  </a:lnTo>
                  <a:lnTo>
                    <a:pt x="932" y="229"/>
                  </a:lnTo>
                  <a:lnTo>
                    <a:pt x="928" y="230"/>
                  </a:lnTo>
                  <a:lnTo>
                    <a:pt x="923" y="232"/>
                  </a:lnTo>
                  <a:lnTo>
                    <a:pt x="919" y="234"/>
                  </a:lnTo>
                  <a:lnTo>
                    <a:pt x="915" y="236"/>
                  </a:lnTo>
                  <a:lnTo>
                    <a:pt x="911" y="238"/>
                  </a:lnTo>
                  <a:lnTo>
                    <a:pt x="907" y="240"/>
                  </a:lnTo>
                  <a:lnTo>
                    <a:pt x="911" y="227"/>
                  </a:lnTo>
                  <a:lnTo>
                    <a:pt x="916" y="214"/>
                  </a:lnTo>
                  <a:lnTo>
                    <a:pt x="921" y="201"/>
                  </a:lnTo>
                  <a:lnTo>
                    <a:pt x="926" y="188"/>
                  </a:lnTo>
                  <a:lnTo>
                    <a:pt x="930" y="180"/>
                  </a:lnTo>
                  <a:lnTo>
                    <a:pt x="934" y="172"/>
                  </a:lnTo>
                  <a:lnTo>
                    <a:pt x="940" y="165"/>
                  </a:lnTo>
                  <a:lnTo>
                    <a:pt x="947" y="158"/>
                  </a:lnTo>
                  <a:lnTo>
                    <a:pt x="953" y="151"/>
                  </a:lnTo>
                  <a:lnTo>
                    <a:pt x="960" y="144"/>
                  </a:lnTo>
                  <a:lnTo>
                    <a:pt x="967" y="137"/>
                  </a:lnTo>
                  <a:lnTo>
                    <a:pt x="973" y="131"/>
                  </a:lnTo>
                  <a:lnTo>
                    <a:pt x="967" y="131"/>
                  </a:lnTo>
                  <a:lnTo>
                    <a:pt x="961" y="131"/>
                  </a:lnTo>
                  <a:lnTo>
                    <a:pt x="955" y="132"/>
                  </a:lnTo>
                  <a:lnTo>
                    <a:pt x="949" y="133"/>
                  </a:lnTo>
                  <a:lnTo>
                    <a:pt x="943" y="134"/>
                  </a:lnTo>
                  <a:lnTo>
                    <a:pt x="938" y="135"/>
                  </a:lnTo>
                  <a:lnTo>
                    <a:pt x="932" y="137"/>
                  </a:lnTo>
                  <a:lnTo>
                    <a:pt x="927" y="139"/>
                  </a:lnTo>
                  <a:lnTo>
                    <a:pt x="920" y="142"/>
                  </a:lnTo>
                  <a:lnTo>
                    <a:pt x="912" y="145"/>
                  </a:lnTo>
                  <a:lnTo>
                    <a:pt x="905" y="149"/>
                  </a:lnTo>
                  <a:lnTo>
                    <a:pt x="898" y="153"/>
                  </a:lnTo>
                  <a:lnTo>
                    <a:pt x="891" y="158"/>
                  </a:lnTo>
                  <a:lnTo>
                    <a:pt x="885" y="164"/>
                  </a:lnTo>
                  <a:lnTo>
                    <a:pt x="879" y="170"/>
                  </a:lnTo>
                  <a:lnTo>
                    <a:pt x="873" y="177"/>
                  </a:lnTo>
                  <a:lnTo>
                    <a:pt x="871" y="173"/>
                  </a:lnTo>
                  <a:lnTo>
                    <a:pt x="868" y="168"/>
                  </a:lnTo>
                  <a:lnTo>
                    <a:pt x="866" y="162"/>
                  </a:lnTo>
                  <a:lnTo>
                    <a:pt x="866" y="155"/>
                  </a:lnTo>
                  <a:lnTo>
                    <a:pt x="867" y="140"/>
                  </a:lnTo>
                  <a:lnTo>
                    <a:pt x="870" y="124"/>
                  </a:lnTo>
                  <a:lnTo>
                    <a:pt x="874" y="108"/>
                  </a:lnTo>
                  <a:lnTo>
                    <a:pt x="880" y="93"/>
                  </a:lnTo>
                  <a:lnTo>
                    <a:pt x="887" y="79"/>
                  </a:lnTo>
                  <a:lnTo>
                    <a:pt x="896" y="66"/>
                  </a:lnTo>
                  <a:lnTo>
                    <a:pt x="907" y="54"/>
                  </a:lnTo>
                  <a:lnTo>
                    <a:pt x="919" y="44"/>
                  </a:lnTo>
                  <a:lnTo>
                    <a:pt x="948" y="24"/>
                  </a:lnTo>
                  <a:lnTo>
                    <a:pt x="968" y="11"/>
                  </a:lnTo>
                  <a:lnTo>
                    <a:pt x="981" y="3"/>
                  </a:lnTo>
                  <a:lnTo>
                    <a:pt x="991" y="0"/>
                  </a:lnTo>
                  <a:lnTo>
                    <a:pt x="1001" y="1"/>
                  </a:lnTo>
                  <a:lnTo>
                    <a:pt x="1012" y="6"/>
                  </a:lnTo>
                  <a:lnTo>
                    <a:pt x="1030" y="13"/>
                  </a:lnTo>
                  <a:lnTo>
                    <a:pt x="1054" y="22"/>
                  </a:lnTo>
                  <a:lnTo>
                    <a:pt x="1064" y="26"/>
                  </a:lnTo>
                  <a:lnTo>
                    <a:pt x="1073" y="29"/>
                  </a:lnTo>
                  <a:lnTo>
                    <a:pt x="1083" y="33"/>
                  </a:lnTo>
                  <a:lnTo>
                    <a:pt x="1092" y="37"/>
                  </a:lnTo>
                  <a:lnTo>
                    <a:pt x="1101" y="41"/>
                  </a:lnTo>
                  <a:lnTo>
                    <a:pt x="1111" y="45"/>
                  </a:lnTo>
                  <a:lnTo>
                    <a:pt x="1120" y="49"/>
                  </a:lnTo>
                  <a:lnTo>
                    <a:pt x="113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3" name="Freeform 64"/>
            <p:cNvSpPr>
              <a:spLocks/>
            </p:cNvSpPr>
            <p:nvPr/>
          </p:nvSpPr>
          <p:spPr bwMode="auto">
            <a:xfrm>
              <a:off x="3592" y="2735"/>
              <a:ext cx="144" cy="151"/>
            </a:xfrm>
            <a:custGeom>
              <a:avLst/>
              <a:gdLst>
                <a:gd name="T0" fmla="*/ 31 w 576"/>
                <a:gd name="T1" fmla="*/ 1 h 605"/>
                <a:gd name="T2" fmla="*/ 32 w 576"/>
                <a:gd name="T3" fmla="*/ 2 h 605"/>
                <a:gd name="T4" fmla="*/ 33 w 576"/>
                <a:gd name="T5" fmla="*/ 5 h 605"/>
                <a:gd name="T6" fmla="*/ 34 w 576"/>
                <a:gd name="T7" fmla="*/ 8 h 605"/>
                <a:gd name="T8" fmla="*/ 35 w 576"/>
                <a:gd name="T9" fmla="*/ 12 h 605"/>
                <a:gd name="T10" fmla="*/ 36 w 576"/>
                <a:gd name="T11" fmla="*/ 16 h 605"/>
                <a:gd name="T12" fmla="*/ 36 w 576"/>
                <a:gd name="T13" fmla="*/ 19 h 605"/>
                <a:gd name="T14" fmla="*/ 36 w 576"/>
                <a:gd name="T15" fmla="*/ 21 h 605"/>
                <a:gd name="T16" fmla="*/ 36 w 576"/>
                <a:gd name="T17" fmla="*/ 25 h 605"/>
                <a:gd name="T18" fmla="*/ 36 w 576"/>
                <a:gd name="T19" fmla="*/ 31 h 605"/>
                <a:gd name="T20" fmla="*/ 34 w 576"/>
                <a:gd name="T21" fmla="*/ 35 h 605"/>
                <a:gd name="T22" fmla="*/ 33 w 576"/>
                <a:gd name="T23" fmla="*/ 35 h 605"/>
                <a:gd name="T24" fmla="*/ 31 w 576"/>
                <a:gd name="T25" fmla="*/ 35 h 605"/>
                <a:gd name="T26" fmla="*/ 29 w 576"/>
                <a:gd name="T27" fmla="*/ 36 h 605"/>
                <a:gd name="T28" fmla="*/ 28 w 576"/>
                <a:gd name="T29" fmla="*/ 36 h 605"/>
                <a:gd name="T30" fmla="*/ 26 w 576"/>
                <a:gd name="T31" fmla="*/ 37 h 605"/>
                <a:gd name="T32" fmla="*/ 24 w 576"/>
                <a:gd name="T33" fmla="*/ 37 h 605"/>
                <a:gd name="T34" fmla="*/ 23 w 576"/>
                <a:gd name="T35" fmla="*/ 37 h 605"/>
                <a:gd name="T36" fmla="*/ 22 w 576"/>
                <a:gd name="T37" fmla="*/ 37 h 605"/>
                <a:gd name="T38" fmla="*/ 20 w 576"/>
                <a:gd name="T39" fmla="*/ 37 h 605"/>
                <a:gd name="T40" fmla="*/ 19 w 576"/>
                <a:gd name="T41" fmla="*/ 37 h 605"/>
                <a:gd name="T42" fmla="*/ 18 w 576"/>
                <a:gd name="T43" fmla="*/ 38 h 605"/>
                <a:gd name="T44" fmla="*/ 17 w 576"/>
                <a:gd name="T45" fmla="*/ 38 h 605"/>
                <a:gd name="T46" fmla="*/ 15 w 576"/>
                <a:gd name="T47" fmla="*/ 38 h 605"/>
                <a:gd name="T48" fmla="*/ 13 w 576"/>
                <a:gd name="T49" fmla="*/ 38 h 605"/>
                <a:gd name="T50" fmla="*/ 12 w 576"/>
                <a:gd name="T51" fmla="*/ 38 h 605"/>
                <a:gd name="T52" fmla="*/ 10 w 576"/>
                <a:gd name="T53" fmla="*/ 37 h 605"/>
                <a:gd name="T54" fmla="*/ 9 w 576"/>
                <a:gd name="T55" fmla="*/ 37 h 605"/>
                <a:gd name="T56" fmla="*/ 7 w 576"/>
                <a:gd name="T57" fmla="*/ 37 h 605"/>
                <a:gd name="T58" fmla="*/ 5 w 576"/>
                <a:gd name="T59" fmla="*/ 36 h 605"/>
                <a:gd name="T60" fmla="*/ 5 w 576"/>
                <a:gd name="T61" fmla="*/ 35 h 605"/>
                <a:gd name="T62" fmla="*/ 4 w 576"/>
                <a:gd name="T63" fmla="*/ 34 h 605"/>
                <a:gd name="T64" fmla="*/ 3 w 576"/>
                <a:gd name="T65" fmla="*/ 32 h 605"/>
                <a:gd name="T66" fmla="*/ 2 w 576"/>
                <a:gd name="T67" fmla="*/ 31 h 605"/>
                <a:gd name="T68" fmla="*/ 1 w 576"/>
                <a:gd name="T69" fmla="*/ 28 h 605"/>
                <a:gd name="T70" fmla="*/ 1 w 576"/>
                <a:gd name="T71" fmla="*/ 24 h 605"/>
                <a:gd name="T72" fmla="*/ 0 w 576"/>
                <a:gd name="T73" fmla="*/ 19 h 605"/>
                <a:gd name="T74" fmla="*/ 0 w 576"/>
                <a:gd name="T75" fmla="*/ 15 h 605"/>
                <a:gd name="T76" fmla="*/ 0 w 576"/>
                <a:gd name="T77" fmla="*/ 11 h 605"/>
                <a:gd name="T78" fmla="*/ 1 w 576"/>
                <a:gd name="T79" fmla="*/ 7 h 605"/>
                <a:gd name="T80" fmla="*/ 2 w 576"/>
                <a:gd name="T81" fmla="*/ 5 h 605"/>
                <a:gd name="T82" fmla="*/ 4 w 576"/>
                <a:gd name="T83" fmla="*/ 3 h 605"/>
                <a:gd name="T84" fmla="*/ 6 w 576"/>
                <a:gd name="T85" fmla="*/ 2 h 605"/>
                <a:gd name="T86" fmla="*/ 9 w 576"/>
                <a:gd name="T87" fmla="*/ 1 h 605"/>
                <a:gd name="T88" fmla="*/ 11 w 576"/>
                <a:gd name="T89" fmla="*/ 1 h 605"/>
                <a:gd name="T90" fmla="*/ 14 w 576"/>
                <a:gd name="T91" fmla="*/ 1 h 605"/>
                <a:gd name="T92" fmla="*/ 16 w 576"/>
                <a:gd name="T93" fmla="*/ 0 h 605"/>
                <a:gd name="T94" fmla="*/ 18 w 576"/>
                <a:gd name="T95" fmla="*/ 0 h 605"/>
                <a:gd name="T96" fmla="*/ 20 w 576"/>
                <a:gd name="T97" fmla="*/ 0 h 605"/>
                <a:gd name="T98" fmla="*/ 22 w 576"/>
                <a:gd name="T99" fmla="*/ 0 h 605"/>
                <a:gd name="T100" fmla="*/ 24 w 576"/>
                <a:gd name="T101" fmla="*/ 0 h 605"/>
                <a:gd name="T102" fmla="*/ 26 w 576"/>
                <a:gd name="T103" fmla="*/ 0 h 605"/>
                <a:gd name="T104" fmla="*/ 28 w 576"/>
                <a:gd name="T105" fmla="*/ 0 h 605"/>
                <a:gd name="T106" fmla="*/ 29 w 576"/>
                <a:gd name="T107" fmla="*/ 0 h 605"/>
                <a:gd name="T108" fmla="*/ 30 w 576"/>
                <a:gd name="T109" fmla="*/ 0 h 605"/>
                <a:gd name="T110" fmla="*/ 31 w 576"/>
                <a:gd name="T111" fmla="*/ 1 h 6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605"/>
                <a:gd name="T170" fmla="*/ 576 w 576"/>
                <a:gd name="T171" fmla="*/ 605 h 6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605">
                  <a:moveTo>
                    <a:pt x="499" y="12"/>
                  </a:moveTo>
                  <a:lnTo>
                    <a:pt x="503" y="22"/>
                  </a:lnTo>
                  <a:lnTo>
                    <a:pt x="509" y="30"/>
                  </a:lnTo>
                  <a:lnTo>
                    <a:pt x="515" y="38"/>
                  </a:lnTo>
                  <a:lnTo>
                    <a:pt x="519" y="47"/>
                  </a:lnTo>
                  <a:lnTo>
                    <a:pt x="528" y="77"/>
                  </a:lnTo>
                  <a:lnTo>
                    <a:pt x="537" y="107"/>
                  </a:lnTo>
                  <a:lnTo>
                    <a:pt x="545" y="137"/>
                  </a:lnTo>
                  <a:lnTo>
                    <a:pt x="553" y="167"/>
                  </a:lnTo>
                  <a:lnTo>
                    <a:pt x="560" y="198"/>
                  </a:lnTo>
                  <a:lnTo>
                    <a:pt x="566" y="229"/>
                  </a:lnTo>
                  <a:lnTo>
                    <a:pt x="570" y="261"/>
                  </a:lnTo>
                  <a:lnTo>
                    <a:pt x="572" y="293"/>
                  </a:lnTo>
                  <a:lnTo>
                    <a:pt x="572" y="309"/>
                  </a:lnTo>
                  <a:lnTo>
                    <a:pt x="574" y="326"/>
                  </a:lnTo>
                  <a:lnTo>
                    <a:pt x="575" y="342"/>
                  </a:lnTo>
                  <a:lnTo>
                    <a:pt x="576" y="359"/>
                  </a:lnTo>
                  <a:lnTo>
                    <a:pt x="576" y="408"/>
                  </a:lnTo>
                  <a:lnTo>
                    <a:pt x="573" y="456"/>
                  </a:lnTo>
                  <a:lnTo>
                    <a:pt x="566" y="504"/>
                  </a:lnTo>
                  <a:lnTo>
                    <a:pt x="554" y="551"/>
                  </a:lnTo>
                  <a:lnTo>
                    <a:pt x="542" y="555"/>
                  </a:lnTo>
                  <a:lnTo>
                    <a:pt x="530" y="559"/>
                  </a:lnTo>
                  <a:lnTo>
                    <a:pt x="518" y="563"/>
                  </a:lnTo>
                  <a:lnTo>
                    <a:pt x="506" y="567"/>
                  </a:lnTo>
                  <a:lnTo>
                    <a:pt x="494" y="570"/>
                  </a:lnTo>
                  <a:lnTo>
                    <a:pt x="481" y="574"/>
                  </a:lnTo>
                  <a:lnTo>
                    <a:pt x="469" y="577"/>
                  </a:lnTo>
                  <a:lnTo>
                    <a:pt x="457" y="580"/>
                  </a:lnTo>
                  <a:lnTo>
                    <a:pt x="444" y="582"/>
                  </a:lnTo>
                  <a:lnTo>
                    <a:pt x="432" y="585"/>
                  </a:lnTo>
                  <a:lnTo>
                    <a:pt x="419" y="587"/>
                  </a:lnTo>
                  <a:lnTo>
                    <a:pt x="407" y="589"/>
                  </a:lnTo>
                  <a:lnTo>
                    <a:pt x="394" y="591"/>
                  </a:lnTo>
                  <a:lnTo>
                    <a:pt x="382" y="593"/>
                  </a:lnTo>
                  <a:lnTo>
                    <a:pt x="369" y="595"/>
                  </a:lnTo>
                  <a:lnTo>
                    <a:pt x="357" y="597"/>
                  </a:lnTo>
                  <a:lnTo>
                    <a:pt x="347" y="598"/>
                  </a:lnTo>
                  <a:lnTo>
                    <a:pt x="337" y="600"/>
                  </a:lnTo>
                  <a:lnTo>
                    <a:pt x="328" y="601"/>
                  </a:lnTo>
                  <a:lnTo>
                    <a:pt x="319" y="602"/>
                  </a:lnTo>
                  <a:lnTo>
                    <a:pt x="309" y="602"/>
                  </a:lnTo>
                  <a:lnTo>
                    <a:pt x="300" y="603"/>
                  </a:lnTo>
                  <a:lnTo>
                    <a:pt x="290" y="604"/>
                  </a:lnTo>
                  <a:lnTo>
                    <a:pt x="280" y="604"/>
                  </a:lnTo>
                  <a:lnTo>
                    <a:pt x="266" y="604"/>
                  </a:lnTo>
                  <a:lnTo>
                    <a:pt x="253" y="605"/>
                  </a:lnTo>
                  <a:lnTo>
                    <a:pt x="240" y="605"/>
                  </a:lnTo>
                  <a:lnTo>
                    <a:pt x="227" y="604"/>
                  </a:lnTo>
                  <a:lnTo>
                    <a:pt x="214" y="604"/>
                  </a:lnTo>
                  <a:lnTo>
                    <a:pt x="201" y="604"/>
                  </a:lnTo>
                  <a:lnTo>
                    <a:pt x="188" y="603"/>
                  </a:lnTo>
                  <a:lnTo>
                    <a:pt x="175" y="602"/>
                  </a:lnTo>
                  <a:lnTo>
                    <a:pt x="162" y="601"/>
                  </a:lnTo>
                  <a:lnTo>
                    <a:pt x="149" y="599"/>
                  </a:lnTo>
                  <a:lnTo>
                    <a:pt x="136" y="597"/>
                  </a:lnTo>
                  <a:lnTo>
                    <a:pt x="123" y="595"/>
                  </a:lnTo>
                  <a:lnTo>
                    <a:pt x="110" y="592"/>
                  </a:lnTo>
                  <a:lnTo>
                    <a:pt x="97" y="589"/>
                  </a:lnTo>
                  <a:lnTo>
                    <a:pt x="85" y="586"/>
                  </a:lnTo>
                  <a:lnTo>
                    <a:pt x="72" y="582"/>
                  </a:lnTo>
                  <a:lnTo>
                    <a:pt x="71" y="569"/>
                  </a:lnTo>
                  <a:lnTo>
                    <a:pt x="68" y="556"/>
                  </a:lnTo>
                  <a:lnTo>
                    <a:pt x="64" y="543"/>
                  </a:lnTo>
                  <a:lnTo>
                    <a:pt x="59" y="532"/>
                  </a:lnTo>
                  <a:lnTo>
                    <a:pt x="53" y="520"/>
                  </a:lnTo>
                  <a:lnTo>
                    <a:pt x="48" y="508"/>
                  </a:lnTo>
                  <a:lnTo>
                    <a:pt x="42" y="497"/>
                  </a:lnTo>
                  <a:lnTo>
                    <a:pt x="37" y="485"/>
                  </a:lnTo>
                  <a:lnTo>
                    <a:pt x="26" y="452"/>
                  </a:lnTo>
                  <a:lnTo>
                    <a:pt x="18" y="418"/>
                  </a:lnTo>
                  <a:lnTo>
                    <a:pt x="11" y="384"/>
                  </a:lnTo>
                  <a:lnTo>
                    <a:pt x="7" y="349"/>
                  </a:lnTo>
                  <a:lnTo>
                    <a:pt x="4" y="313"/>
                  </a:lnTo>
                  <a:lnTo>
                    <a:pt x="2" y="277"/>
                  </a:lnTo>
                  <a:lnTo>
                    <a:pt x="1" y="240"/>
                  </a:lnTo>
                  <a:lnTo>
                    <a:pt x="0" y="203"/>
                  </a:lnTo>
                  <a:lnTo>
                    <a:pt x="1" y="174"/>
                  </a:lnTo>
                  <a:lnTo>
                    <a:pt x="5" y="145"/>
                  </a:lnTo>
                  <a:lnTo>
                    <a:pt x="9" y="116"/>
                  </a:lnTo>
                  <a:lnTo>
                    <a:pt x="10" y="88"/>
                  </a:lnTo>
                  <a:lnTo>
                    <a:pt x="29" y="78"/>
                  </a:lnTo>
                  <a:lnTo>
                    <a:pt x="48" y="68"/>
                  </a:lnTo>
                  <a:lnTo>
                    <a:pt x="67" y="57"/>
                  </a:lnTo>
                  <a:lnTo>
                    <a:pt x="86" y="48"/>
                  </a:lnTo>
                  <a:lnTo>
                    <a:pt x="106" y="39"/>
                  </a:lnTo>
                  <a:lnTo>
                    <a:pt x="126" y="31"/>
                  </a:lnTo>
                  <a:lnTo>
                    <a:pt x="147" y="25"/>
                  </a:lnTo>
                  <a:lnTo>
                    <a:pt x="169" y="21"/>
                  </a:lnTo>
                  <a:lnTo>
                    <a:pt x="185" y="19"/>
                  </a:lnTo>
                  <a:lnTo>
                    <a:pt x="202" y="16"/>
                  </a:lnTo>
                  <a:lnTo>
                    <a:pt x="219" y="13"/>
                  </a:lnTo>
                  <a:lnTo>
                    <a:pt x="236" y="11"/>
                  </a:lnTo>
                  <a:lnTo>
                    <a:pt x="253" y="9"/>
                  </a:lnTo>
                  <a:lnTo>
                    <a:pt x="270" y="8"/>
                  </a:lnTo>
                  <a:lnTo>
                    <a:pt x="288" y="6"/>
                  </a:lnTo>
                  <a:lnTo>
                    <a:pt x="305" y="4"/>
                  </a:lnTo>
                  <a:lnTo>
                    <a:pt x="322" y="3"/>
                  </a:lnTo>
                  <a:lnTo>
                    <a:pt x="339" y="2"/>
                  </a:lnTo>
                  <a:lnTo>
                    <a:pt x="357" y="1"/>
                  </a:lnTo>
                  <a:lnTo>
                    <a:pt x="374" y="1"/>
                  </a:lnTo>
                  <a:lnTo>
                    <a:pt x="391" y="0"/>
                  </a:lnTo>
                  <a:lnTo>
                    <a:pt x="408" y="0"/>
                  </a:lnTo>
                  <a:lnTo>
                    <a:pt x="425" y="0"/>
                  </a:lnTo>
                  <a:lnTo>
                    <a:pt x="442" y="1"/>
                  </a:lnTo>
                  <a:lnTo>
                    <a:pt x="450" y="1"/>
                  </a:lnTo>
                  <a:lnTo>
                    <a:pt x="457" y="3"/>
                  </a:lnTo>
                  <a:lnTo>
                    <a:pt x="464" y="4"/>
                  </a:lnTo>
                  <a:lnTo>
                    <a:pt x="471" y="6"/>
                  </a:lnTo>
                  <a:lnTo>
                    <a:pt x="478" y="8"/>
                  </a:lnTo>
                  <a:lnTo>
                    <a:pt x="485" y="10"/>
                  </a:lnTo>
                  <a:lnTo>
                    <a:pt x="492" y="11"/>
                  </a:lnTo>
                  <a:lnTo>
                    <a:pt x="499" y="1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4" name="Freeform 65"/>
            <p:cNvSpPr>
              <a:spLocks/>
            </p:cNvSpPr>
            <p:nvPr/>
          </p:nvSpPr>
          <p:spPr bwMode="auto">
            <a:xfrm>
              <a:off x="3600" y="2742"/>
              <a:ext cx="128" cy="136"/>
            </a:xfrm>
            <a:custGeom>
              <a:avLst/>
              <a:gdLst>
                <a:gd name="T0" fmla="*/ 28 w 509"/>
                <a:gd name="T1" fmla="*/ 1 h 543"/>
                <a:gd name="T2" fmla="*/ 29 w 509"/>
                <a:gd name="T3" fmla="*/ 3 h 543"/>
                <a:gd name="T4" fmla="*/ 30 w 509"/>
                <a:gd name="T5" fmla="*/ 6 h 543"/>
                <a:gd name="T6" fmla="*/ 31 w 509"/>
                <a:gd name="T7" fmla="*/ 12 h 543"/>
                <a:gd name="T8" fmla="*/ 32 w 509"/>
                <a:gd name="T9" fmla="*/ 18 h 543"/>
                <a:gd name="T10" fmla="*/ 32 w 509"/>
                <a:gd name="T11" fmla="*/ 24 h 543"/>
                <a:gd name="T12" fmla="*/ 32 w 509"/>
                <a:gd name="T13" fmla="*/ 28 h 543"/>
                <a:gd name="T14" fmla="*/ 31 w 509"/>
                <a:gd name="T15" fmla="*/ 30 h 543"/>
                <a:gd name="T16" fmla="*/ 31 w 509"/>
                <a:gd name="T17" fmla="*/ 31 h 543"/>
                <a:gd name="T18" fmla="*/ 30 w 509"/>
                <a:gd name="T19" fmla="*/ 32 h 543"/>
                <a:gd name="T20" fmla="*/ 29 w 509"/>
                <a:gd name="T21" fmla="*/ 32 h 543"/>
                <a:gd name="T22" fmla="*/ 29 w 509"/>
                <a:gd name="T23" fmla="*/ 32 h 543"/>
                <a:gd name="T24" fmla="*/ 27 w 509"/>
                <a:gd name="T25" fmla="*/ 32 h 543"/>
                <a:gd name="T26" fmla="*/ 26 w 509"/>
                <a:gd name="T27" fmla="*/ 33 h 543"/>
                <a:gd name="T28" fmla="*/ 25 w 509"/>
                <a:gd name="T29" fmla="*/ 33 h 543"/>
                <a:gd name="T30" fmla="*/ 23 w 509"/>
                <a:gd name="T31" fmla="*/ 33 h 543"/>
                <a:gd name="T32" fmla="*/ 22 w 509"/>
                <a:gd name="T33" fmla="*/ 33 h 543"/>
                <a:gd name="T34" fmla="*/ 20 w 509"/>
                <a:gd name="T35" fmla="*/ 33 h 543"/>
                <a:gd name="T36" fmla="*/ 19 w 509"/>
                <a:gd name="T37" fmla="*/ 34 h 543"/>
                <a:gd name="T38" fmla="*/ 17 w 509"/>
                <a:gd name="T39" fmla="*/ 34 h 543"/>
                <a:gd name="T40" fmla="*/ 16 w 509"/>
                <a:gd name="T41" fmla="*/ 34 h 543"/>
                <a:gd name="T42" fmla="*/ 14 w 509"/>
                <a:gd name="T43" fmla="*/ 34 h 543"/>
                <a:gd name="T44" fmla="*/ 13 w 509"/>
                <a:gd name="T45" fmla="*/ 34 h 543"/>
                <a:gd name="T46" fmla="*/ 11 w 509"/>
                <a:gd name="T47" fmla="*/ 34 h 543"/>
                <a:gd name="T48" fmla="*/ 10 w 509"/>
                <a:gd name="T49" fmla="*/ 34 h 543"/>
                <a:gd name="T50" fmla="*/ 9 w 509"/>
                <a:gd name="T51" fmla="*/ 34 h 543"/>
                <a:gd name="T52" fmla="*/ 7 w 509"/>
                <a:gd name="T53" fmla="*/ 34 h 543"/>
                <a:gd name="T54" fmla="*/ 6 w 509"/>
                <a:gd name="T55" fmla="*/ 34 h 543"/>
                <a:gd name="T56" fmla="*/ 5 w 509"/>
                <a:gd name="T57" fmla="*/ 33 h 543"/>
                <a:gd name="T58" fmla="*/ 4 w 509"/>
                <a:gd name="T59" fmla="*/ 33 h 543"/>
                <a:gd name="T60" fmla="*/ 3 w 509"/>
                <a:gd name="T61" fmla="*/ 31 h 543"/>
                <a:gd name="T62" fmla="*/ 2 w 509"/>
                <a:gd name="T63" fmla="*/ 27 h 543"/>
                <a:gd name="T64" fmla="*/ 0 w 509"/>
                <a:gd name="T65" fmla="*/ 23 h 543"/>
                <a:gd name="T66" fmla="*/ 0 w 509"/>
                <a:gd name="T67" fmla="*/ 19 h 543"/>
                <a:gd name="T68" fmla="*/ 0 w 509"/>
                <a:gd name="T69" fmla="*/ 14 h 543"/>
                <a:gd name="T70" fmla="*/ 0 w 509"/>
                <a:gd name="T71" fmla="*/ 8 h 543"/>
                <a:gd name="T72" fmla="*/ 1 w 509"/>
                <a:gd name="T73" fmla="*/ 4 h 543"/>
                <a:gd name="T74" fmla="*/ 1 w 509"/>
                <a:gd name="T75" fmla="*/ 4 h 543"/>
                <a:gd name="T76" fmla="*/ 2 w 509"/>
                <a:gd name="T77" fmla="*/ 4 h 543"/>
                <a:gd name="T78" fmla="*/ 2 w 509"/>
                <a:gd name="T79" fmla="*/ 3 h 543"/>
                <a:gd name="T80" fmla="*/ 3 w 509"/>
                <a:gd name="T81" fmla="*/ 3 h 543"/>
                <a:gd name="T82" fmla="*/ 4 w 509"/>
                <a:gd name="T83" fmla="*/ 3 h 543"/>
                <a:gd name="T84" fmla="*/ 5 w 509"/>
                <a:gd name="T85" fmla="*/ 2 h 543"/>
                <a:gd name="T86" fmla="*/ 6 w 509"/>
                <a:gd name="T87" fmla="*/ 2 h 543"/>
                <a:gd name="T88" fmla="*/ 8 w 509"/>
                <a:gd name="T89" fmla="*/ 1 h 543"/>
                <a:gd name="T90" fmla="*/ 10 w 509"/>
                <a:gd name="T91" fmla="*/ 1 h 543"/>
                <a:gd name="T92" fmla="*/ 12 w 509"/>
                <a:gd name="T93" fmla="*/ 1 h 543"/>
                <a:gd name="T94" fmla="*/ 14 w 509"/>
                <a:gd name="T95" fmla="*/ 1 h 543"/>
                <a:gd name="T96" fmla="*/ 16 w 509"/>
                <a:gd name="T97" fmla="*/ 0 h 543"/>
                <a:gd name="T98" fmla="*/ 18 w 509"/>
                <a:gd name="T99" fmla="*/ 0 h 543"/>
                <a:gd name="T100" fmla="*/ 20 w 509"/>
                <a:gd name="T101" fmla="*/ 0 h 543"/>
                <a:gd name="T102" fmla="*/ 22 w 509"/>
                <a:gd name="T103" fmla="*/ 0 h 543"/>
                <a:gd name="T104" fmla="*/ 24 w 509"/>
                <a:gd name="T105" fmla="*/ 0 h 543"/>
                <a:gd name="T106" fmla="*/ 26 w 509"/>
                <a:gd name="T107" fmla="*/ 1 h 5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9"/>
                <a:gd name="T163" fmla="*/ 0 h 543"/>
                <a:gd name="T164" fmla="*/ 509 w 509"/>
                <a:gd name="T165" fmla="*/ 543 h 5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9" h="543">
                  <a:moveTo>
                    <a:pt x="436" y="13"/>
                  </a:moveTo>
                  <a:lnTo>
                    <a:pt x="445" y="20"/>
                  </a:lnTo>
                  <a:lnTo>
                    <a:pt x="452" y="29"/>
                  </a:lnTo>
                  <a:lnTo>
                    <a:pt x="457" y="41"/>
                  </a:lnTo>
                  <a:lnTo>
                    <a:pt x="461" y="52"/>
                  </a:lnTo>
                  <a:lnTo>
                    <a:pt x="476" y="98"/>
                  </a:lnTo>
                  <a:lnTo>
                    <a:pt x="487" y="144"/>
                  </a:lnTo>
                  <a:lnTo>
                    <a:pt x="497" y="191"/>
                  </a:lnTo>
                  <a:lnTo>
                    <a:pt x="503" y="239"/>
                  </a:lnTo>
                  <a:lnTo>
                    <a:pt x="507" y="288"/>
                  </a:lnTo>
                  <a:lnTo>
                    <a:pt x="509" y="338"/>
                  </a:lnTo>
                  <a:lnTo>
                    <a:pt x="509" y="388"/>
                  </a:lnTo>
                  <a:lnTo>
                    <a:pt x="507" y="439"/>
                  </a:lnTo>
                  <a:lnTo>
                    <a:pt x="506" y="453"/>
                  </a:lnTo>
                  <a:lnTo>
                    <a:pt x="503" y="467"/>
                  </a:lnTo>
                  <a:lnTo>
                    <a:pt x="499" y="480"/>
                  </a:lnTo>
                  <a:lnTo>
                    <a:pt x="494" y="493"/>
                  </a:lnTo>
                  <a:lnTo>
                    <a:pt x="488" y="496"/>
                  </a:lnTo>
                  <a:lnTo>
                    <a:pt x="483" y="499"/>
                  </a:lnTo>
                  <a:lnTo>
                    <a:pt x="477" y="502"/>
                  </a:lnTo>
                  <a:lnTo>
                    <a:pt x="471" y="504"/>
                  </a:lnTo>
                  <a:lnTo>
                    <a:pt x="465" y="507"/>
                  </a:lnTo>
                  <a:lnTo>
                    <a:pt x="459" y="509"/>
                  </a:lnTo>
                  <a:lnTo>
                    <a:pt x="452" y="511"/>
                  </a:lnTo>
                  <a:lnTo>
                    <a:pt x="446" y="513"/>
                  </a:lnTo>
                  <a:lnTo>
                    <a:pt x="434" y="516"/>
                  </a:lnTo>
                  <a:lnTo>
                    <a:pt x="423" y="518"/>
                  </a:lnTo>
                  <a:lnTo>
                    <a:pt x="411" y="520"/>
                  </a:lnTo>
                  <a:lnTo>
                    <a:pt x="399" y="522"/>
                  </a:lnTo>
                  <a:lnTo>
                    <a:pt x="388" y="524"/>
                  </a:lnTo>
                  <a:lnTo>
                    <a:pt x="376" y="526"/>
                  </a:lnTo>
                  <a:lnTo>
                    <a:pt x="364" y="527"/>
                  </a:lnTo>
                  <a:lnTo>
                    <a:pt x="352" y="529"/>
                  </a:lnTo>
                  <a:lnTo>
                    <a:pt x="340" y="530"/>
                  </a:lnTo>
                  <a:lnTo>
                    <a:pt x="329" y="532"/>
                  </a:lnTo>
                  <a:lnTo>
                    <a:pt x="317" y="533"/>
                  </a:lnTo>
                  <a:lnTo>
                    <a:pt x="305" y="534"/>
                  </a:lnTo>
                  <a:lnTo>
                    <a:pt x="293" y="536"/>
                  </a:lnTo>
                  <a:lnTo>
                    <a:pt x="281" y="537"/>
                  </a:lnTo>
                  <a:lnTo>
                    <a:pt x="269" y="538"/>
                  </a:lnTo>
                  <a:lnTo>
                    <a:pt x="257" y="539"/>
                  </a:lnTo>
                  <a:lnTo>
                    <a:pt x="246" y="540"/>
                  </a:lnTo>
                  <a:lnTo>
                    <a:pt x="234" y="541"/>
                  </a:lnTo>
                  <a:lnTo>
                    <a:pt x="223" y="542"/>
                  </a:lnTo>
                  <a:lnTo>
                    <a:pt x="212" y="542"/>
                  </a:lnTo>
                  <a:lnTo>
                    <a:pt x="201" y="543"/>
                  </a:lnTo>
                  <a:lnTo>
                    <a:pt x="191" y="543"/>
                  </a:lnTo>
                  <a:lnTo>
                    <a:pt x="180" y="543"/>
                  </a:lnTo>
                  <a:lnTo>
                    <a:pt x="169" y="543"/>
                  </a:lnTo>
                  <a:lnTo>
                    <a:pt x="158" y="543"/>
                  </a:lnTo>
                  <a:lnTo>
                    <a:pt x="147" y="542"/>
                  </a:lnTo>
                  <a:lnTo>
                    <a:pt x="137" y="541"/>
                  </a:lnTo>
                  <a:lnTo>
                    <a:pt x="126" y="540"/>
                  </a:lnTo>
                  <a:lnTo>
                    <a:pt x="115" y="539"/>
                  </a:lnTo>
                  <a:lnTo>
                    <a:pt x="105" y="538"/>
                  </a:lnTo>
                  <a:lnTo>
                    <a:pt x="94" y="536"/>
                  </a:lnTo>
                  <a:lnTo>
                    <a:pt x="84" y="534"/>
                  </a:lnTo>
                  <a:lnTo>
                    <a:pt x="77" y="533"/>
                  </a:lnTo>
                  <a:lnTo>
                    <a:pt x="72" y="531"/>
                  </a:lnTo>
                  <a:lnTo>
                    <a:pt x="68" y="529"/>
                  </a:lnTo>
                  <a:lnTo>
                    <a:pt x="64" y="524"/>
                  </a:lnTo>
                  <a:lnTo>
                    <a:pt x="48" y="495"/>
                  </a:lnTo>
                  <a:lnTo>
                    <a:pt x="34" y="465"/>
                  </a:lnTo>
                  <a:lnTo>
                    <a:pt x="22" y="434"/>
                  </a:lnTo>
                  <a:lnTo>
                    <a:pt x="12" y="402"/>
                  </a:lnTo>
                  <a:lnTo>
                    <a:pt x="5" y="369"/>
                  </a:lnTo>
                  <a:lnTo>
                    <a:pt x="1" y="335"/>
                  </a:lnTo>
                  <a:lnTo>
                    <a:pt x="0" y="300"/>
                  </a:lnTo>
                  <a:lnTo>
                    <a:pt x="1" y="265"/>
                  </a:lnTo>
                  <a:lnTo>
                    <a:pt x="2" y="216"/>
                  </a:lnTo>
                  <a:lnTo>
                    <a:pt x="2" y="168"/>
                  </a:lnTo>
                  <a:lnTo>
                    <a:pt x="4" y="120"/>
                  </a:lnTo>
                  <a:lnTo>
                    <a:pt x="14" y="72"/>
                  </a:lnTo>
                  <a:lnTo>
                    <a:pt x="15" y="68"/>
                  </a:lnTo>
                  <a:lnTo>
                    <a:pt x="16" y="63"/>
                  </a:lnTo>
                  <a:lnTo>
                    <a:pt x="18" y="60"/>
                  </a:lnTo>
                  <a:lnTo>
                    <a:pt x="22" y="57"/>
                  </a:lnTo>
                  <a:lnTo>
                    <a:pt x="27" y="55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43"/>
                  </a:lnTo>
                  <a:lnTo>
                    <a:pt x="55" y="42"/>
                  </a:lnTo>
                  <a:lnTo>
                    <a:pt x="60" y="40"/>
                  </a:lnTo>
                  <a:lnTo>
                    <a:pt x="74" y="36"/>
                  </a:lnTo>
                  <a:lnTo>
                    <a:pt x="87" y="32"/>
                  </a:lnTo>
                  <a:lnTo>
                    <a:pt x="101" y="28"/>
                  </a:lnTo>
                  <a:lnTo>
                    <a:pt x="115" y="24"/>
                  </a:lnTo>
                  <a:lnTo>
                    <a:pt x="129" y="21"/>
                  </a:lnTo>
                  <a:lnTo>
                    <a:pt x="143" y="18"/>
                  </a:lnTo>
                  <a:lnTo>
                    <a:pt x="158" y="15"/>
                  </a:lnTo>
                  <a:lnTo>
                    <a:pt x="172" y="13"/>
                  </a:lnTo>
                  <a:lnTo>
                    <a:pt x="187" y="11"/>
                  </a:lnTo>
                  <a:lnTo>
                    <a:pt x="201" y="9"/>
                  </a:lnTo>
                  <a:lnTo>
                    <a:pt x="216" y="7"/>
                  </a:lnTo>
                  <a:lnTo>
                    <a:pt x="231" y="5"/>
                  </a:lnTo>
                  <a:lnTo>
                    <a:pt x="247" y="4"/>
                  </a:lnTo>
                  <a:lnTo>
                    <a:pt x="262" y="3"/>
                  </a:lnTo>
                  <a:lnTo>
                    <a:pt x="277" y="2"/>
                  </a:lnTo>
                  <a:lnTo>
                    <a:pt x="292" y="2"/>
                  </a:lnTo>
                  <a:lnTo>
                    <a:pt x="310" y="1"/>
                  </a:lnTo>
                  <a:lnTo>
                    <a:pt x="328" y="0"/>
                  </a:lnTo>
                  <a:lnTo>
                    <a:pt x="347" y="0"/>
                  </a:lnTo>
                  <a:lnTo>
                    <a:pt x="365" y="0"/>
                  </a:lnTo>
                  <a:lnTo>
                    <a:pt x="383" y="2"/>
                  </a:lnTo>
                  <a:lnTo>
                    <a:pt x="401" y="4"/>
                  </a:lnTo>
                  <a:lnTo>
                    <a:pt x="419" y="8"/>
                  </a:lnTo>
                  <a:lnTo>
                    <a:pt x="43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5" name="Freeform 66"/>
            <p:cNvSpPr>
              <a:spLocks/>
            </p:cNvSpPr>
            <p:nvPr/>
          </p:nvSpPr>
          <p:spPr bwMode="auto">
            <a:xfrm>
              <a:off x="3606" y="2749"/>
              <a:ext cx="116" cy="121"/>
            </a:xfrm>
            <a:custGeom>
              <a:avLst/>
              <a:gdLst>
                <a:gd name="T0" fmla="*/ 27 w 462"/>
                <a:gd name="T1" fmla="*/ 3 h 484"/>
                <a:gd name="T2" fmla="*/ 28 w 462"/>
                <a:gd name="T3" fmla="*/ 6 h 484"/>
                <a:gd name="T4" fmla="*/ 28 w 462"/>
                <a:gd name="T5" fmla="*/ 9 h 484"/>
                <a:gd name="T6" fmla="*/ 29 w 462"/>
                <a:gd name="T7" fmla="*/ 12 h 484"/>
                <a:gd name="T8" fmla="*/ 29 w 462"/>
                <a:gd name="T9" fmla="*/ 17 h 484"/>
                <a:gd name="T10" fmla="*/ 29 w 462"/>
                <a:gd name="T11" fmla="*/ 25 h 484"/>
                <a:gd name="T12" fmla="*/ 28 w 462"/>
                <a:gd name="T13" fmla="*/ 28 h 484"/>
                <a:gd name="T14" fmla="*/ 27 w 462"/>
                <a:gd name="T15" fmla="*/ 29 h 484"/>
                <a:gd name="T16" fmla="*/ 25 w 462"/>
                <a:gd name="T17" fmla="*/ 29 h 484"/>
                <a:gd name="T18" fmla="*/ 24 w 462"/>
                <a:gd name="T19" fmla="*/ 29 h 484"/>
                <a:gd name="T20" fmla="*/ 22 w 462"/>
                <a:gd name="T21" fmla="*/ 29 h 484"/>
                <a:gd name="T22" fmla="*/ 21 w 462"/>
                <a:gd name="T23" fmla="*/ 30 h 484"/>
                <a:gd name="T24" fmla="*/ 19 w 462"/>
                <a:gd name="T25" fmla="*/ 30 h 484"/>
                <a:gd name="T26" fmla="*/ 18 w 462"/>
                <a:gd name="T27" fmla="*/ 30 h 484"/>
                <a:gd name="T28" fmla="*/ 16 w 462"/>
                <a:gd name="T29" fmla="*/ 30 h 484"/>
                <a:gd name="T30" fmla="*/ 15 w 462"/>
                <a:gd name="T31" fmla="*/ 30 h 484"/>
                <a:gd name="T32" fmla="*/ 13 w 462"/>
                <a:gd name="T33" fmla="*/ 30 h 484"/>
                <a:gd name="T34" fmla="*/ 11 w 462"/>
                <a:gd name="T35" fmla="*/ 30 h 484"/>
                <a:gd name="T36" fmla="*/ 10 w 462"/>
                <a:gd name="T37" fmla="*/ 30 h 484"/>
                <a:gd name="T38" fmla="*/ 8 w 462"/>
                <a:gd name="T39" fmla="*/ 30 h 484"/>
                <a:gd name="T40" fmla="*/ 6 w 462"/>
                <a:gd name="T41" fmla="*/ 30 h 484"/>
                <a:gd name="T42" fmla="*/ 5 w 462"/>
                <a:gd name="T43" fmla="*/ 30 h 484"/>
                <a:gd name="T44" fmla="*/ 3 w 462"/>
                <a:gd name="T45" fmla="*/ 29 h 484"/>
                <a:gd name="T46" fmla="*/ 2 w 462"/>
                <a:gd name="T47" fmla="*/ 26 h 484"/>
                <a:gd name="T48" fmla="*/ 1 w 462"/>
                <a:gd name="T49" fmla="*/ 23 h 484"/>
                <a:gd name="T50" fmla="*/ 1 w 462"/>
                <a:gd name="T51" fmla="*/ 20 h 484"/>
                <a:gd name="T52" fmla="*/ 1 w 462"/>
                <a:gd name="T53" fmla="*/ 15 h 484"/>
                <a:gd name="T54" fmla="*/ 0 w 462"/>
                <a:gd name="T55" fmla="*/ 9 h 484"/>
                <a:gd name="T56" fmla="*/ 1 w 462"/>
                <a:gd name="T57" fmla="*/ 6 h 484"/>
                <a:gd name="T58" fmla="*/ 1 w 462"/>
                <a:gd name="T59" fmla="*/ 4 h 484"/>
                <a:gd name="T60" fmla="*/ 2 w 462"/>
                <a:gd name="T61" fmla="*/ 3 h 484"/>
                <a:gd name="T62" fmla="*/ 3 w 462"/>
                <a:gd name="T63" fmla="*/ 2 h 484"/>
                <a:gd name="T64" fmla="*/ 5 w 462"/>
                <a:gd name="T65" fmla="*/ 2 h 484"/>
                <a:gd name="T66" fmla="*/ 6 w 462"/>
                <a:gd name="T67" fmla="*/ 2 h 484"/>
                <a:gd name="T68" fmla="*/ 8 w 462"/>
                <a:gd name="T69" fmla="*/ 1 h 484"/>
                <a:gd name="T70" fmla="*/ 9 w 462"/>
                <a:gd name="T71" fmla="*/ 1 h 484"/>
                <a:gd name="T72" fmla="*/ 11 w 462"/>
                <a:gd name="T73" fmla="*/ 1 h 484"/>
                <a:gd name="T74" fmla="*/ 13 w 462"/>
                <a:gd name="T75" fmla="*/ 1 h 484"/>
                <a:gd name="T76" fmla="*/ 14 w 462"/>
                <a:gd name="T77" fmla="*/ 0 h 484"/>
                <a:gd name="T78" fmla="*/ 16 w 462"/>
                <a:gd name="T79" fmla="*/ 0 h 484"/>
                <a:gd name="T80" fmla="*/ 18 w 462"/>
                <a:gd name="T81" fmla="*/ 0 h 484"/>
                <a:gd name="T82" fmla="*/ 19 w 462"/>
                <a:gd name="T83" fmla="*/ 0 h 484"/>
                <a:gd name="T84" fmla="*/ 21 w 462"/>
                <a:gd name="T85" fmla="*/ 0 h 484"/>
                <a:gd name="T86" fmla="*/ 22 w 462"/>
                <a:gd name="T87" fmla="*/ 0 h 484"/>
                <a:gd name="T88" fmla="*/ 24 w 462"/>
                <a:gd name="T89" fmla="*/ 0 h 484"/>
                <a:gd name="T90" fmla="*/ 25 w 462"/>
                <a:gd name="T91" fmla="*/ 1 h 4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2"/>
                <a:gd name="T139" fmla="*/ 0 h 484"/>
                <a:gd name="T140" fmla="*/ 462 w 462"/>
                <a:gd name="T141" fmla="*/ 484 h 4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2" h="484">
                  <a:moveTo>
                    <a:pt x="412" y="14"/>
                  </a:moveTo>
                  <a:lnTo>
                    <a:pt x="422" y="38"/>
                  </a:lnTo>
                  <a:lnTo>
                    <a:pt x="431" y="62"/>
                  </a:lnTo>
                  <a:lnTo>
                    <a:pt x="438" y="87"/>
                  </a:lnTo>
                  <a:lnTo>
                    <a:pt x="443" y="113"/>
                  </a:lnTo>
                  <a:lnTo>
                    <a:pt x="447" y="138"/>
                  </a:lnTo>
                  <a:lnTo>
                    <a:pt x="451" y="164"/>
                  </a:lnTo>
                  <a:lnTo>
                    <a:pt x="454" y="189"/>
                  </a:lnTo>
                  <a:lnTo>
                    <a:pt x="456" y="215"/>
                  </a:lnTo>
                  <a:lnTo>
                    <a:pt x="460" y="273"/>
                  </a:lnTo>
                  <a:lnTo>
                    <a:pt x="462" y="332"/>
                  </a:lnTo>
                  <a:lnTo>
                    <a:pt x="462" y="390"/>
                  </a:lnTo>
                  <a:lnTo>
                    <a:pt x="458" y="449"/>
                  </a:lnTo>
                  <a:lnTo>
                    <a:pt x="447" y="453"/>
                  </a:lnTo>
                  <a:lnTo>
                    <a:pt x="435" y="456"/>
                  </a:lnTo>
                  <a:lnTo>
                    <a:pt x="423" y="458"/>
                  </a:lnTo>
                  <a:lnTo>
                    <a:pt x="412" y="461"/>
                  </a:lnTo>
                  <a:lnTo>
                    <a:pt x="400" y="463"/>
                  </a:lnTo>
                  <a:lnTo>
                    <a:pt x="388" y="465"/>
                  </a:lnTo>
                  <a:lnTo>
                    <a:pt x="376" y="466"/>
                  </a:lnTo>
                  <a:lnTo>
                    <a:pt x="364" y="467"/>
                  </a:lnTo>
                  <a:lnTo>
                    <a:pt x="352" y="469"/>
                  </a:lnTo>
                  <a:lnTo>
                    <a:pt x="340" y="470"/>
                  </a:lnTo>
                  <a:lnTo>
                    <a:pt x="328" y="471"/>
                  </a:lnTo>
                  <a:lnTo>
                    <a:pt x="316" y="472"/>
                  </a:lnTo>
                  <a:lnTo>
                    <a:pt x="304" y="473"/>
                  </a:lnTo>
                  <a:lnTo>
                    <a:pt x="292" y="474"/>
                  </a:lnTo>
                  <a:lnTo>
                    <a:pt x="280" y="476"/>
                  </a:lnTo>
                  <a:lnTo>
                    <a:pt x="268" y="477"/>
                  </a:lnTo>
                  <a:lnTo>
                    <a:pt x="255" y="479"/>
                  </a:lnTo>
                  <a:lnTo>
                    <a:pt x="243" y="480"/>
                  </a:lnTo>
                  <a:lnTo>
                    <a:pt x="230" y="481"/>
                  </a:lnTo>
                  <a:lnTo>
                    <a:pt x="216" y="482"/>
                  </a:lnTo>
                  <a:lnTo>
                    <a:pt x="204" y="483"/>
                  </a:lnTo>
                  <a:lnTo>
                    <a:pt x="191" y="483"/>
                  </a:lnTo>
                  <a:lnTo>
                    <a:pt x="178" y="484"/>
                  </a:lnTo>
                  <a:lnTo>
                    <a:pt x="166" y="484"/>
                  </a:lnTo>
                  <a:lnTo>
                    <a:pt x="153" y="484"/>
                  </a:lnTo>
                  <a:lnTo>
                    <a:pt x="140" y="484"/>
                  </a:lnTo>
                  <a:lnTo>
                    <a:pt x="127" y="484"/>
                  </a:lnTo>
                  <a:lnTo>
                    <a:pt x="114" y="483"/>
                  </a:lnTo>
                  <a:lnTo>
                    <a:pt x="101" y="483"/>
                  </a:lnTo>
                  <a:lnTo>
                    <a:pt x="88" y="482"/>
                  </a:lnTo>
                  <a:lnTo>
                    <a:pt x="75" y="482"/>
                  </a:lnTo>
                  <a:lnTo>
                    <a:pt x="62" y="481"/>
                  </a:lnTo>
                  <a:lnTo>
                    <a:pt x="51" y="458"/>
                  </a:lnTo>
                  <a:lnTo>
                    <a:pt x="41" y="435"/>
                  </a:lnTo>
                  <a:lnTo>
                    <a:pt x="32" y="411"/>
                  </a:lnTo>
                  <a:lnTo>
                    <a:pt x="24" y="387"/>
                  </a:lnTo>
                  <a:lnTo>
                    <a:pt x="17" y="362"/>
                  </a:lnTo>
                  <a:lnTo>
                    <a:pt x="13" y="336"/>
                  </a:lnTo>
                  <a:lnTo>
                    <a:pt x="9" y="310"/>
                  </a:lnTo>
                  <a:lnTo>
                    <a:pt x="8" y="283"/>
                  </a:lnTo>
                  <a:lnTo>
                    <a:pt x="6" y="238"/>
                  </a:lnTo>
                  <a:lnTo>
                    <a:pt x="1" y="193"/>
                  </a:lnTo>
                  <a:lnTo>
                    <a:pt x="0" y="148"/>
                  </a:lnTo>
                  <a:lnTo>
                    <a:pt x="5" y="103"/>
                  </a:lnTo>
                  <a:lnTo>
                    <a:pt x="8" y="89"/>
                  </a:lnTo>
                  <a:lnTo>
                    <a:pt x="10" y="74"/>
                  </a:lnTo>
                  <a:lnTo>
                    <a:pt x="12" y="60"/>
                  </a:lnTo>
                  <a:lnTo>
                    <a:pt x="15" y="46"/>
                  </a:lnTo>
                  <a:lnTo>
                    <a:pt x="27" y="42"/>
                  </a:lnTo>
                  <a:lnTo>
                    <a:pt x="39" y="38"/>
                  </a:lnTo>
                  <a:lnTo>
                    <a:pt x="51" y="35"/>
                  </a:lnTo>
                  <a:lnTo>
                    <a:pt x="63" y="32"/>
                  </a:lnTo>
                  <a:lnTo>
                    <a:pt x="75" y="29"/>
                  </a:lnTo>
                  <a:lnTo>
                    <a:pt x="87" y="26"/>
                  </a:lnTo>
                  <a:lnTo>
                    <a:pt x="99" y="23"/>
                  </a:lnTo>
                  <a:lnTo>
                    <a:pt x="111" y="20"/>
                  </a:lnTo>
                  <a:lnTo>
                    <a:pt x="123" y="17"/>
                  </a:lnTo>
                  <a:lnTo>
                    <a:pt x="136" y="15"/>
                  </a:lnTo>
                  <a:lnTo>
                    <a:pt x="149" y="13"/>
                  </a:lnTo>
                  <a:lnTo>
                    <a:pt x="161" y="11"/>
                  </a:lnTo>
                  <a:lnTo>
                    <a:pt x="174" y="10"/>
                  </a:lnTo>
                  <a:lnTo>
                    <a:pt x="187" y="8"/>
                  </a:lnTo>
                  <a:lnTo>
                    <a:pt x="200" y="7"/>
                  </a:lnTo>
                  <a:lnTo>
                    <a:pt x="213" y="5"/>
                  </a:lnTo>
                  <a:lnTo>
                    <a:pt x="227" y="4"/>
                  </a:lnTo>
                  <a:lnTo>
                    <a:pt x="239" y="4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8" y="1"/>
                  </a:lnTo>
                  <a:lnTo>
                    <a:pt x="291" y="1"/>
                  </a:lnTo>
                  <a:lnTo>
                    <a:pt x="303" y="0"/>
                  </a:lnTo>
                  <a:lnTo>
                    <a:pt x="316" y="0"/>
                  </a:lnTo>
                  <a:lnTo>
                    <a:pt x="328" y="0"/>
                  </a:lnTo>
                  <a:lnTo>
                    <a:pt x="340" y="0"/>
                  </a:lnTo>
                  <a:lnTo>
                    <a:pt x="353" y="1"/>
                  </a:lnTo>
                  <a:lnTo>
                    <a:pt x="365" y="2"/>
                  </a:lnTo>
                  <a:lnTo>
                    <a:pt x="377" y="4"/>
                  </a:lnTo>
                  <a:lnTo>
                    <a:pt x="389" y="7"/>
                  </a:lnTo>
                  <a:lnTo>
                    <a:pt x="401" y="10"/>
                  </a:lnTo>
                  <a:lnTo>
                    <a:pt x="412" y="1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6" name="Freeform 67"/>
            <p:cNvSpPr>
              <a:spLocks/>
            </p:cNvSpPr>
            <p:nvPr/>
          </p:nvSpPr>
          <p:spPr bwMode="auto">
            <a:xfrm>
              <a:off x="3620" y="2751"/>
              <a:ext cx="94" cy="116"/>
            </a:xfrm>
            <a:custGeom>
              <a:avLst/>
              <a:gdLst>
                <a:gd name="T0" fmla="*/ 15 w 377"/>
                <a:gd name="T1" fmla="*/ 4 h 464"/>
                <a:gd name="T2" fmla="*/ 16 w 377"/>
                <a:gd name="T3" fmla="*/ 4 h 464"/>
                <a:gd name="T4" fmla="*/ 15 w 377"/>
                <a:gd name="T5" fmla="*/ 5 h 464"/>
                <a:gd name="T6" fmla="*/ 16 w 377"/>
                <a:gd name="T7" fmla="*/ 7 h 464"/>
                <a:gd name="T8" fmla="*/ 19 w 377"/>
                <a:gd name="T9" fmla="*/ 9 h 464"/>
                <a:gd name="T10" fmla="*/ 19 w 377"/>
                <a:gd name="T11" fmla="*/ 11 h 464"/>
                <a:gd name="T12" fmla="*/ 15 w 377"/>
                <a:gd name="T13" fmla="*/ 14 h 464"/>
                <a:gd name="T14" fmla="*/ 16 w 377"/>
                <a:gd name="T15" fmla="*/ 15 h 464"/>
                <a:gd name="T16" fmla="*/ 19 w 377"/>
                <a:gd name="T17" fmla="*/ 14 h 464"/>
                <a:gd name="T18" fmla="*/ 22 w 377"/>
                <a:gd name="T19" fmla="*/ 14 h 464"/>
                <a:gd name="T20" fmla="*/ 23 w 377"/>
                <a:gd name="T21" fmla="*/ 16 h 464"/>
                <a:gd name="T22" fmla="*/ 22 w 377"/>
                <a:gd name="T23" fmla="*/ 19 h 464"/>
                <a:gd name="T24" fmla="*/ 21 w 377"/>
                <a:gd name="T25" fmla="*/ 19 h 464"/>
                <a:gd name="T26" fmla="*/ 20 w 377"/>
                <a:gd name="T27" fmla="*/ 18 h 464"/>
                <a:gd name="T28" fmla="*/ 21 w 377"/>
                <a:gd name="T29" fmla="*/ 15 h 464"/>
                <a:gd name="T30" fmla="*/ 19 w 377"/>
                <a:gd name="T31" fmla="*/ 15 h 464"/>
                <a:gd name="T32" fmla="*/ 16 w 377"/>
                <a:gd name="T33" fmla="*/ 16 h 464"/>
                <a:gd name="T34" fmla="*/ 17 w 377"/>
                <a:gd name="T35" fmla="*/ 20 h 464"/>
                <a:gd name="T36" fmla="*/ 20 w 377"/>
                <a:gd name="T37" fmla="*/ 21 h 464"/>
                <a:gd name="T38" fmla="*/ 20 w 377"/>
                <a:gd name="T39" fmla="*/ 24 h 464"/>
                <a:gd name="T40" fmla="*/ 21 w 377"/>
                <a:gd name="T41" fmla="*/ 25 h 464"/>
                <a:gd name="T42" fmla="*/ 22 w 377"/>
                <a:gd name="T43" fmla="*/ 26 h 464"/>
                <a:gd name="T44" fmla="*/ 21 w 377"/>
                <a:gd name="T45" fmla="*/ 28 h 464"/>
                <a:gd name="T46" fmla="*/ 18 w 377"/>
                <a:gd name="T47" fmla="*/ 28 h 464"/>
                <a:gd name="T48" fmla="*/ 19 w 377"/>
                <a:gd name="T49" fmla="*/ 24 h 464"/>
                <a:gd name="T50" fmla="*/ 19 w 377"/>
                <a:gd name="T51" fmla="*/ 22 h 464"/>
                <a:gd name="T52" fmla="*/ 17 w 377"/>
                <a:gd name="T53" fmla="*/ 21 h 464"/>
                <a:gd name="T54" fmla="*/ 13 w 377"/>
                <a:gd name="T55" fmla="*/ 22 h 464"/>
                <a:gd name="T56" fmla="*/ 10 w 377"/>
                <a:gd name="T57" fmla="*/ 22 h 464"/>
                <a:gd name="T58" fmla="*/ 8 w 377"/>
                <a:gd name="T59" fmla="*/ 22 h 464"/>
                <a:gd name="T60" fmla="*/ 6 w 377"/>
                <a:gd name="T61" fmla="*/ 23 h 464"/>
                <a:gd name="T62" fmla="*/ 7 w 377"/>
                <a:gd name="T63" fmla="*/ 27 h 464"/>
                <a:gd name="T64" fmla="*/ 5 w 377"/>
                <a:gd name="T65" fmla="*/ 29 h 464"/>
                <a:gd name="T66" fmla="*/ 2 w 377"/>
                <a:gd name="T67" fmla="*/ 29 h 464"/>
                <a:gd name="T68" fmla="*/ 3 w 377"/>
                <a:gd name="T69" fmla="*/ 27 h 464"/>
                <a:gd name="T70" fmla="*/ 5 w 377"/>
                <a:gd name="T71" fmla="*/ 26 h 464"/>
                <a:gd name="T72" fmla="*/ 5 w 377"/>
                <a:gd name="T73" fmla="*/ 22 h 464"/>
                <a:gd name="T74" fmla="*/ 7 w 377"/>
                <a:gd name="T75" fmla="*/ 20 h 464"/>
                <a:gd name="T76" fmla="*/ 7 w 377"/>
                <a:gd name="T77" fmla="*/ 15 h 464"/>
                <a:gd name="T78" fmla="*/ 3 w 377"/>
                <a:gd name="T79" fmla="*/ 15 h 464"/>
                <a:gd name="T80" fmla="*/ 3 w 377"/>
                <a:gd name="T81" fmla="*/ 18 h 464"/>
                <a:gd name="T82" fmla="*/ 3 w 377"/>
                <a:gd name="T83" fmla="*/ 20 h 464"/>
                <a:gd name="T84" fmla="*/ 0 w 377"/>
                <a:gd name="T85" fmla="*/ 19 h 464"/>
                <a:gd name="T86" fmla="*/ 1 w 377"/>
                <a:gd name="T87" fmla="*/ 17 h 464"/>
                <a:gd name="T88" fmla="*/ 2 w 377"/>
                <a:gd name="T89" fmla="*/ 15 h 464"/>
                <a:gd name="T90" fmla="*/ 5 w 377"/>
                <a:gd name="T91" fmla="*/ 14 h 464"/>
                <a:gd name="T92" fmla="*/ 8 w 377"/>
                <a:gd name="T93" fmla="*/ 15 h 464"/>
                <a:gd name="T94" fmla="*/ 9 w 377"/>
                <a:gd name="T95" fmla="*/ 14 h 464"/>
                <a:gd name="T96" fmla="*/ 7 w 377"/>
                <a:gd name="T97" fmla="*/ 10 h 464"/>
                <a:gd name="T98" fmla="*/ 8 w 377"/>
                <a:gd name="T99" fmla="*/ 6 h 464"/>
                <a:gd name="T100" fmla="*/ 6 w 377"/>
                <a:gd name="T101" fmla="*/ 6 h 464"/>
                <a:gd name="T102" fmla="*/ 6 w 377"/>
                <a:gd name="T103" fmla="*/ 5 h 464"/>
                <a:gd name="T104" fmla="*/ 8 w 377"/>
                <a:gd name="T105" fmla="*/ 4 h 464"/>
                <a:gd name="T106" fmla="*/ 9 w 377"/>
                <a:gd name="T107" fmla="*/ 0 h 464"/>
                <a:gd name="T108" fmla="*/ 11 w 377"/>
                <a:gd name="T109" fmla="*/ 0 h 4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"/>
                <a:gd name="T166" fmla="*/ 0 h 464"/>
                <a:gd name="T167" fmla="*/ 377 w 377"/>
                <a:gd name="T168" fmla="*/ 464 h 4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" h="464">
                  <a:moveTo>
                    <a:pt x="217" y="27"/>
                  </a:moveTo>
                  <a:lnTo>
                    <a:pt x="222" y="58"/>
                  </a:lnTo>
                  <a:lnTo>
                    <a:pt x="226" y="58"/>
                  </a:lnTo>
                  <a:lnTo>
                    <a:pt x="231" y="58"/>
                  </a:lnTo>
                  <a:lnTo>
                    <a:pt x="236" y="58"/>
                  </a:lnTo>
                  <a:lnTo>
                    <a:pt x="242" y="58"/>
                  </a:lnTo>
                  <a:lnTo>
                    <a:pt x="247" y="57"/>
                  </a:lnTo>
                  <a:lnTo>
                    <a:pt x="252" y="57"/>
                  </a:lnTo>
                  <a:lnTo>
                    <a:pt x="257" y="58"/>
                  </a:lnTo>
                  <a:lnTo>
                    <a:pt x="261" y="59"/>
                  </a:lnTo>
                  <a:lnTo>
                    <a:pt x="262" y="63"/>
                  </a:lnTo>
                  <a:lnTo>
                    <a:pt x="260" y="68"/>
                  </a:lnTo>
                  <a:lnTo>
                    <a:pt x="257" y="71"/>
                  </a:lnTo>
                  <a:lnTo>
                    <a:pt x="253" y="74"/>
                  </a:lnTo>
                  <a:lnTo>
                    <a:pt x="249" y="76"/>
                  </a:lnTo>
                  <a:lnTo>
                    <a:pt x="244" y="77"/>
                  </a:lnTo>
                  <a:lnTo>
                    <a:pt x="240" y="79"/>
                  </a:lnTo>
                  <a:lnTo>
                    <a:pt x="235" y="80"/>
                  </a:lnTo>
                  <a:lnTo>
                    <a:pt x="241" y="85"/>
                  </a:lnTo>
                  <a:lnTo>
                    <a:pt x="247" y="90"/>
                  </a:lnTo>
                  <a:lnTo>
                    <a:pt x="252" y="95"/>
                  </a:lnTo>
                  <a:lnTo>
                    <a:pt x="256" y="101"/>
                  </a:lnTo>
                  <a:lnTo>
                    <a:pt x="260" y="107"/>
                  </a:lnTo>
                  <a:lnTo>
                    <a:pt x="264" y="113"/>
                  </a:lnTo>
                  <a:lnTo>
                    <a:pt x="267" y="119"/>
                  </a:lnTo>
                  <a:lnTo>
                    <a:pt x="270" y="125"/>
                  </a:lnTo>
                  <a:lnTo>
                    <a:pt x="278" y="128"/>
                  </a:lnTo>
                  <a:lnTo>
                    <a:pt x="287" y="132"/>
                  </a:lnTo>
                  <a:lnTo>
                    <a:pt x="294" y="136"/>
                  </a:lnTo>
                  <a:lnTo>
                    <a:pt x="302" y="141"/>
                  </a:lnTo>
                  <a:lnTo>
                    <a:pt x="309" y="146"/>
                  </a:lnTo>
                  <a:lnTo>
                    <a:pt x="317" y="151"/>
                  </a:lnTo>
                  <a:lnTo>
                    <a:pt x="324" y="156"/>
                  </a:lnTo>
                  <a:lnTo>
                    <a:pt x="331" y="161"/>
                  </a:lnTo>
                  <a:lnTo>
                    <a:pt x="323" y="173"/>
                  </a:lnTo>
                  <a:lnTo>
                    <a:pt x="311" y="181"/>
                  </a:lnTo>
                  <a:lnTo>
                    <a:pt x="298" y="187"/>
                  </a:lnTo>
                  <a:lnTo>
                    <a:pt x="284" y="192"/>
                  </a:lnTo>
                  <a:lnTo>
                    <a:pt x="270" y="198"/>
                  </a:lnTo>
                  <a:lnTo>
                    <a:pt x="257" y="205"/>
                  </a:lnTo>
                  <a:lnTo>
                    <a:pt x="245" y="214"/>
                  </a:lnTo>
                  <a:lnTo>
                    <a:pt x="236" y="227"/>
                  </a:lnTo>
                  <a:lnTo>
                    <a:pt x="240" y="231"/>
                  </a:lnTo>
                  <a:lnTo>
                    <a:pt x="244" y="236"/>
                  </a:lnTo>
                  <a:lnTo>
                    <a:pt x="248" y="240"/>
                  </a:lnTo>
                  <a:lnTo>
                    <a:pt x="252" y="245"/>
                  </a:lnTo>
                  <a:lnTo>
                    <a:pt x="258" y="239"/>
                  </a:lnTo>
                  <a:lnTo>
                    <a:pt x="264" y="234"/>
                  </a:lnTo>
                  <a:lnTo>
                    <a:pt x="270" y="229"/>
                  </a:lnTo>
                  <a:lnTo>
                    <a:pt x="277" y="225"/>
                  </a:lnTo>
                  <a:lnTo>
                    <a:pt x="284" y="221"/>
                  </a:lnTo>
                  <a:lnTo>
                    <a:pt x="291" y="218"/>
                  </a:lnTo>
                  <a:lnTo>
                    <a:pt x="299" y="216"/>
                  </a:lnTo>
                  <a:lnTo>
                    <a:pt x="306" y="215"/>
                  </a:lnTo>
                  <a:lnTo>
                    <a:pt x="313" y="215"/>
                  </a:lnTo>
                  <a:lnTo>
                    <a:pt x="320" y="215"/>
                  </a:lnTo>
                  <a:lnTo>
                    <a:pt x="328" y="216"/>
                  </a:lnTo>
                  <a:lnTo>
                    <a:pt x="335" y="218"/>
                  </a:lnTo>
                  <a:lnTo>
                    <a:pt x="341" y="220"/>
                  </a:lnTo>
                  <a:lnTo>
                    <a:pt x="347" y="224"/>
                  </a:lnTo>
                  <a:lnTo>
                    <a:pt x="352" y="230"/>
                  </a:lnTo>
                  <a:lnTo>
                    <a:pt x="356" y="236"/>
                  </a:lnTo>
                  <a:lnTo>
                    <a:pt x="360" y="242"/>
                  </a:lnTo>
                  <a:lnTo>
                    <a:pt x="365" y="245"/>
                  </a:lnTo>
                  <a:lnTo>
                    <a:pt x="370" y="249"/>
                  </a:lnTo>
                  <a:lnTo>
                    <a:pt x="374" y="255"/>
                  </a:lnTo>
                  <a:lnTo>
                    <a:pt x="377" y="266"/>
                  </a:lnTo>
                  <a:lnTo>
                    <a:pt x="376" y="277"/>
                  </a:lnTo>
                  <a:lnTo>
                    <a:pt x="373" y="287"/>
                  </a:lnTo>
                  <a:lnTo>
                    <a:pt x="367" y="295"/>
                  </a:lnTo>
                  <a:lnTo>
                    <a:pt x="364" y="298"/>
                  </a:lnTo>
                  <a:lnTo>
                    <a:pt x="360" y="301"/>
                  </a:lnTo>
                  <a:lnTo>
                    <a:pt x="356" y="304"/>
                  </a:lnTo>
                  <a:lnTo>
                    <a:pt x="353" y="306"/>
                  </a:lnTo>
                  <a:lnTo>
                    <a:pt x="349" y="307"/>
                  </a:lnTo>
                  <a:lnTo>
                    <a:pt x="345" y="308"/>
                  </a:lnTo>
                  <a:lnTo>
                    <a:pt x="340" y="307"/>
                  </a:lnTo>
                  <a:lnTo>
                    <a:pt x="336" y="305"/>
                  </a:lnTo>
                  <a:lnTo>
                    <a:pt x="333" y="304"/>
                  </a:lnTo>
                  <a:lnTo>
                    <a:pt x="330" y="302"/>
                  </a:lnTo>
                  <a:lnTo>
                    <a:pt x="328" y="300"/>
                  </a:lnTo>
                  <a:lnTo>
                    <a:pt x="327" y="298"/>
                  </a:lnTo>
                  <a:lnTo>
                    <a:pt x="326" y="289"/>
                  </a:lnTo>
                  <a:lnTo>
                    <a:pt x="326" y="279"/>
                  </a:lnTo>
                  <a:lnTo>
                    <a:pt x="328" y="271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40" y="257"/>
                  </a:lnTo>
                  <a:lnTo>
                    <a:pt x="343" y="253"/>
                  </a:lnTo>
                  <a:lnTo>
                    <a:pt x="345" y="249"/>
                  </a:lnTo>
                  <a:lnTo>
                    <a:pt x="340" y="244"/>
                  </a:lnTo>
                  <a:lnTo>
                    <a:pt x="335" y="239"/>
                  </a:lnTo>
                  <a:lnTo>
                    <a:pt x="330" y="236"/>
                  </a:lnTo>
                  <a:lnTo>
                    <a:pt x="324" y="234"/>
                  </a:lnTo>
                  <a:lnTo>
                    <a:pt x="315" y="233"/>
                  </a:lnTo>
                  <a:lnTo>
                    <a:pt x="307" y="234"/>
                  </a:lnTo>
                  <a:lnTo>
                    <a:pt x="298" y="236"/>
                  </a:lnTo>
                  <a:lnTo>
                    <a:pt x="290" y="238"/>
                  </a:lnTo>
                  <a:lnTo>
                    <a:pt x="282" y="242"/>
                  </a:lnTo>
                  <a:lnTo>
                    <a:pt x="275" y="247"/>
                  </a:lnTo>
                  <a:lnTo>
                    <a:pt x="268" y="252"/>
                  </a:lnTo>
                  <a:lnTo>
                    <a:pt x="261" y="258"/>
                  </a:lnTo>
                  <a:lnTo>
                    <a:pt x="267" y="266"/>
                  </a:lnTo>
                  <a:lnTo>
                    <a:pt x="270" y="275"/>
                  </a:lnTo>
                  <a:lnTo>
                    <a:pt x="272" y="285"/>
                  </a:lnTo>
                  <a:lnTo>
                    <a:pt x="274" y="295"/>
                  </a:lnTo>
                  <a:lnTo>
                    <a:pt x="276" y="304"/>
                  </a:lnTo>
                  <a:lnTo>
                    <a:pt x="279" y="312"/>
                  </a:lnTo>
                  <a:lnTo>
                    <a:pt x="285" y="318"/>
                  </a:lnTo>
                  <a:lnTo>
                    <a:pt x="295" y="322"/>
                  </a:lnTo>
                  <a:lnTo>
                    <a:pt x="301" y="324"/>
                  </a:lnTo>
                  <a:lnTo>
                    <a:pt x="306" y="326"/>
                  </a:lnTo>
                  <a:lnTo>
                    <a:pt x="311" y="330"/>
                  </a:lnTo>
                  <a:lnTo>
                    <a:pt x="315" y="335"/>
                  </a:lnTo>
                  <a:lnTo>
                    <a:pt x="319" y="340"/>
                  </a:lnTo>
                  <a:lnTo>
                    <a:pt x="322" y="345"/>
                  </a:lnTo>
                  <a:lnTo>
                    <a:pt x="324" y="351"/>
                  </a:lnTo>
                  <a:lnTo>
                    <a:pt x="326" y="357"/>
                  </a:lnTo>
                  <a:lnTo>
                    <a:pt x="327" y="367"/>
                  </a:lnTo>
                  <a:lnTo>
                    <a:pt x="325" y="376"/>
                  </a:lnTo>
                  <a:lnTo>
                    <a:pt x="323" y="385"/>
                  </a:lnTo>
                  <a:lnTo>
                    <a:pt x="320" y="394"/>
                  </a:lnTo>
                  <a:lnTo>
                    <a:pt x="324" y="393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40" y="392"/>
                  </a:lnTo>
                  <a:lnTo>
                    <a:pt x="344" y="393"/>
                  </a:lnTo>
                  <a:lnTo>
                    <a:pt x="348" y="396"/>
                  </a:lnTo>
                  <a:lnTo>
                    <a:pt x="352" y="399"/>
                  </a:lnTo>
                  <a:lnTo>
                    <a:pt x="357" y="406"/>
                  </a:lnTo>
                  <a:lnTo>
                    <a:pt x="360" y="414"/>
                  </a:lnTo>
                  <a:lnTo>
                    <a:pt x="362" y="423"/>
                  </a:lnTo>
                  <a:lnTo>
                    <a:pt x="364" y="431"/>
                  </a:lnTo>
                  <a:lnTo>
                    <a:pt x="360" y="437"/>
                  </a:lnTo>
                  <a:lnTo>
                    <a:pt x="354" y="441"/>
                  </a:lnTo>
                  <a:lnTo>
                    <a:pt x="347" y="443"/>
                  </a:lnTo>
                  <a:lnTo>
                    <a:pt x="340" y="444"/>
                  </a:lnTo>
                  <a:lnTo>
                    <a:pt x="332" y="444"/>
                  </a:lnTo>
                  <a:lnTo>
                    <a:pt x="324" y="444"/>
                  </a:lnTo>
                  <a:lnTo>
                    <a:pt x="315" y="443"/>
                  </a:lnTo>
                  <a:lnTo>
                    <a:pt x="308" y="444"/>
                  </a:lnTo>
                  <a:lnTo>
                    <a:pt x="303" y="441"/>
                  </a:lnTo>
                  <a:lnTo>
                    <a:pt x="296" y="440"/>
                  </a:lnTo>
                  <a:lnTo>
                    <a:pt x="292" y="438"/>
                  </a:lnTo>
                  <a:lnTo>
                    <a:pt x="290" y="433"/>
                  </a:lnTo>
                  <a:lnTo>
                    <a:pt x="292" y="420"/>
                  </a:lnTo>
                  <a:lnTo>
                    <a:pt x="296" y="408"/>
                  </a:lnTo>
                  <a:lnTo>
                    <a:pt x="302" y="396"/>
                  </a:lnTo>
                  <a:lnTo>
                    <a:pt x="307" y="384"/>
                  </a:lnTo>
                  <a:lnTo>
                    <a:pt x="310" y="377"/>
                  </a:lnTo>
                  <a:lnTo>
                    <a:pt x="312" y="368"/>
                  </a:lnTo>
                  <a:lnTo>
                    <a:pt x="311" y="360"/>
                  </a:lnTo>
                  <a:lnTo>
                    <a:pt x="307" y="353"/>
                  </a:lnTo>
                  <a:lnTo>
                    <a:pt x="304" y="349"/>
                  </a:lnTo>
                  <a:lnTo>
                    <a:pt x="300" y="346"/>
                  </a:lnTo>
                  <a:lnTo>
                    <a:pt x="296" y="342"/>
                  </a:lnTo>
                  <a:lnTo>
                    <a:pt x="292" y="340"/>
                  </a:lnTo>
                  <a:lnTo>
                    <a:pt x="288" y="338"/>
                  </a:lnTo>
                  <a:lnTo>
                    <a:pt x="284" y="336"/>
                  </a:lnTo>
                  <a:lnTo>
                    <a:pt x="279" y="335"/>
                  </a:lnTo>
                  <a:lnTo>
                    <a:pt x="274" y="335"/>
                  </a:lnTo>
                  <a:lnTo>
                    <a:pt x="265" y="343"/>
                  </a:lnTo>
                  <a:lnTo>
                    <a:pt x="255" y="348"/>
                  </a:lnTo>
                  <a:lnTo>
                    <a:pt x="243" y="351"/>
                  </a:lnTo>
                  <a:lnTo>
                    <a:pt x="231" y="352"/>
                  </a:lnTo>
                  <a:lnTo>
                    <a:pt x="218" y="353"/>
                  </a:lnTo>
                  <a:lnTo>
                    <a:pt x="205" y="353"/>
                  </a:lnTo>
                  <a:lnTo>
                    <a:pt x="192" y="353"/>
                  </a:lnTo>
                  <a:lnTo>
                    <a:pt x="180" y="354"/>
                  </a:lnTo>
                  <a:lnTo>
                    <a:pt x="174" y="355"/>
                  </a:lnTo>
                  <a:lnTo>
                    <a:pt x="168" y="355"/>
                  </a:lnTo>
                  <a:lnTo>
                    <a:pt x="161" y="355"/>
                  </a:lnTo>
                  <a:lnTo>
                    <a:pt x="155" y="354"/>
                  </a:lnTo>
                  <a:lnTo>
                    <a:pt x="149" y="354"/>
                  </a:lnTo>
                  <a:lnTo>
                    <a:pt x="143" y="353"/>
                  </a:lnTo>
                  <a:lnTo>
                    <a:pt x="138" y="351"/>
                  </a:lnTo>
                  <a:lnTo>
                    <a:pt x="133" y="349"/>
                  </a:lnTo>
                  <a:lnTo>
                    <a:pt x="129" y="350"/>
                  </a:lnTo>
                  <a:lnTo>
                    <a:pt x="124" y="351"/>
                  </a:lnTo>
                  <a:lnTo>
                    <a:pt x="120" y="353"/>
                  </a:lnTo>
                  <a:lnTo>
                    <a:pt x="116" y="355"/>
                  </a:lnTo>
                  <a:lnTo>
                    <a:pt x="112" y="357"/>
                  </a:lnTo>
                  <a:lnTo>
                    <a:pt x="109" y="360"/>
                  </a:lnTo>
                  <a:lnTo>
                    <a:pt x="106" y="363"/>
                  </a:lnTo>
                  <a:lnTo>
                    <a:pt x="103" y="367"/>
                  </a:lnTo>
                  <a:lnTo>
                    <a:pt x="98" y="379"/>
                  </a:lnTo>
                  <a:lnTo>
                    <a:pt x="97" y="390"/>
                  </a:lnTo>
                  <a:lnTo>
                    <a:pt x="100" y="401"/>
                  </a:lnTo>
                  <a:lnTo>
                    <a:pt x="106" y="412"/>
                  </a:lnTo>
                  <a:lnTo>
                    <a:pt x="111" y="423"/>
                  </a:lnTo>
                  <a:lnTo>
                    <a:pt x="115" y="434"/>
                  </a:lnTo>
                  <a:lnTo>
                    <a:pt x="116" y="446"/>
                  </a:lnTo>
                  <a:lnTo>
                    <a:pt x="112" y="458"/>
                  </a:lnTo>
                  <a:lnTo>
                    <a:pt x="104" y="460"/>
                  </a:lnTo>
                  <a:lnTo>
                    <a:pt x="95" y="461"/>
                  </a:lnTo>
                  <a:lnTo>
                    <a:pt x="86" y="462"/>
                  </a:lnTo>
                  <a:lnTo>
                    <a:pt x="77" y="463"/>
                  </a:lnTo>
                  <a:lnTo>
                    <a:pt x="68" y="464"/>
                  </a:lnTo>
                  <a:lnTo>
                    <a:pt x="59" y="464"/>
                  </a:lnTo>
                  <a:lnTo>
                    <a:pt x="50" y="464"/>
                  </a:lnTo>
                  <a:lnTo>
                    <a:pt x="41" y="464"/>
                  </a:lnTo>
                  <a:lnTo>
                    <a:pt x="39" y="461"/>
                  </a:lnTo>
                  <a:lnTo>
                    <a:pt x="38" y="457"/>
                  </a:lnTo>
                  <a:lnTo>
                    <a:pt x="38" y="454"/>
                  </a:lnTo>
                  <a:lnTo>
                    <a:pt x="40" y="451"/>
                  </a:lnTo>
                  <a:lnTo>
                    <a:pt x="44" y="445"/>
                  </a:lnTo>
                  <a:lnTo>
                    <a:pt x="48" y="440"/>
                  </a:lnTo>
                  <a:lnTo>
                    <a:pt x="53" y="435"/>
                  </a:lnTo>
                  <a:lnTo>
                    <a:pt x="58" y="431"/>
                  </a:lnTo>
                  <a:lnTo>
                    <a:pt x="64" y="428"/>
                  </a:lnTo>
                  <a:lnTo>
                    <a:pt x="70" y="426"/>
                  </a:lnTo>
                  <a:lnTo>
                    <a:pt x="77" y="425"/>
                  </a:lnTo>
                  <a:lnTo>
                    <a:pt x="84" y="425"/>
                  </a:lnTo>
                  <a:lnTo>
                    <a:pt x="82" y="418"/>
                  </a:lnTo>
                  <a:lnTo>
                    <a:pt x="79" y="411"/>
                  </a:lnTo>
                  <a:lnTo>
                    <a:pt x="76" y="403"/>
                  </a:lnTo>
                  <a:lnTo>
                    <a:pt x="75" y="395"/>
                  </a:lnTo>
                  <a:lnTo>
                    <a:pt x="75" y="384"/>
                  </a:lnTo>
                  <a:lnTo>
                    <a:pt x="78" y="374"/>
                  </a:lnTo>
                  <a:lnTo>
                    <a:pt x="82" y="364"/>
                  </a:lnTo>
                  <a:lnTo>
                    <a:pt x="89" y="355"/>
                  </a:lnTo>
                  <a:lnTo>
                    <a:pt x="96" y="347"/>
                  </a:lnTo>
                  <a:lnTo>
                    <a:pt x="104" y="340"/>
                  </a:lnTo>
                  <a:lnTo>
                    <a:pt x="113" y="334"/>
                  </a:lnTo>
                  <a:lnTo>
                    <a:pt x="121" y="328"/>
                  </a:lnTo>
                  <a:lnTo>
                    <a:pt x="119" y="322"/>
                  </a:lnTo>
                  <a:lnTo>
                    <a:pt x="119" y="314"/>
                  </a:lnTo>
                  <a:lnTo>
                    <a:pt x="119" y="307"/>
                  </a:lnTo>
                  <a:lnTo>
                    <a:pt x="120" y="300"/>
                  </a:lnTo>
                  <a:lnTo>
                    <a:pt x="136" y="262"/>
                  </a:lnTo>
                  <a:lnTo>
                    <a:pt x="128" y="256"/>
                  </a:lnTo>
                  <a:lnTo>
                    <a:pt x="120" y="250"/>
                  </a:lnTo>
                  <a:lnTo>
                    <a:pt x="111" y="246"/>
                  </a:lnTo>
                  <a:lnTo>
                    <a:pt x="102" y="243"/>
                  </a:lnTo>
                  <a:lnTo>
                    <a:pt x="92" y="241"/>
                  </a:lnTo>
                  <a:lnTo>
                    <a:pt x="82" y="240"/>
                  </a:lnTo>
                  <a:lnTo>
                    <a:pt x="72" y="240"/>
                  </a:lnTo>
                  <a:lnTo>
                    <a:pt x="62" y="242"/>
                  </a:lnTo>
                  <a:lnTo>
                    <a:pt x="55" y="245"/>
                  </a:lnTo>
                  <a:lnTo>
                    <a:pt x="50" y="250"/>
                  </a:lnTo>
                  <a:lnTo>
                    <a:pt x="45" y="256"/>
                  </a:lnTo>
                  <a:lnTo>
                    <a:pt x="41" y="262"/>
                  </a:lnTo>
                  <a:lnTo>
                    <a:pt x="48" y="266"/>
                  </a:lnTo>
                  <a:lnTo>
                    <a:pt x="54" y="272"/>
                  </a:lnTo>
                  <a:lnTo>
                    <a:pt x="58" y="279"/>
                  </a:lnTo>
                  <a:lnTo>
                    <a:pt x="60" y="287"/>
                  </a:lnTo>
                  <a:lnTo>
                    <a:pt x="60" y="295"/>
                  </a:lnTo>
                  <a:lnTo>
                    <a:pt x="59" y="303"/>
                  </a:lnTo>
                  <a:lnTo>
                    <a:pt x="56" y="310"/>
                  </a:lnTo>
                  <a:lnTo>
                    <a:pt x="50" y="314"/>
                  </a:lnTo>
                  <a:lnTo>
                    <a:pt x="43" y="316"/>
                  </a:lnTo>
                  <a:lnTo>
                    <a:pt x="36" y="317"/>
                  </a:lnTo>
                  <a:lnTo>
                    <a:pt x="30" y="317"/>
                  </a:lnTo>
                  <a:lnTo>
                    <a:pt x="22" y="316"/>
                  </a:lnTo>
                  <a:lnTo>
                    <a:pt x="17" y="313"/>
                  </a:lnTo>
                  <a:lnTo>
                    <a:pt x="11" y="311"/>
                  </a:lnTo>
                  <a:lnTo>
                    <a:pt x="6" y="308"/>
                  </a:lnTo>
                  <a:lnTo>
                    <a:pt x="2" y="303"/>
                  </a:lnTo>
                  <a:lnTo>
                    <a:pt x="0" y="296"/>
                  </a:lnTo>
                  <a:lnTo>
                    <a:pt x="1" y="289"/>
                  </a:lnTo>
                  <a:lnTo>
                    <a:pt x="3" y="282"/>
                  </a:lnTo>
                  <a:lnTo>
                    <a:pt x="7" y="277"/>
                  </a:lnTo>
                  <a:lnTo>
                    <a:pt x="12" y="271"/>
                  </a:lnTo>
                  <a:lnTo>
                    <a:pt x="17" y="265"/>
                  </a:lnTo>
                  <a:lnTo>
                    <a:pt x="22" y="260"/>
                  </a:lnTo>
                  <a:lnTo>
                    <a:pt x="26" y="254"/>
                  </a:lnTo>
                  <a:lnTo>
                    <a:pt x="30" y="248"/>
                  </a:lnTo>
                  <a:lnTo>
                    <a:pt x="34" y="243"/>
                  </a:lnTo>
                  <a:lnTo>
                    <a:pt x="38" y="238"/>
                  </a:lnTo>
                  <a:lnTo>
                    <a:pt x="43" y="234"/>
                  </a:lnTo>
                  <a:lnTo>
                    <a:pt x="48" y="230"/>
                  </a:lnTo>
                  <a:lnTo>
                    <a:pt x="53" y="227"/>
                  </a:lnTo>
                  <a:lnTo>
                    <a:pt x="59" y="224"/>
                  </a:lnTo>
                  <a:lnTo>
                    <a:pt x="66" y="223"/>
                  </a:lnTo>
                  <a:lnTo>
                    <a:pt x="77" y="222"/>
                  </a:lnTo>
                  <a:lnTo>
                    <a:pt x="87" y="222"/>
                  </a:lnTo>
                  <a:lnTo>
                    <a:pt x="98" y="223"/>
                  </a:lnTo>
                  <a:lnTo>
                    <a:pt x="108" y="225"/>
                  </a:lnTo>
                  <a:lnTo>
                    <a:pt x="118" y="228"/>
                  </a:lnTo>
                  <a:lnTo>
                    <a:pt x="127" y="231"/>
                  </a:lnTo>
                  <a:lnTo>
                    <a:pt x="136" y="236"/>
                  </a:lnTo>
                  <a:lnTo>
                    <a:pt x="145" y="241"/>
                  </a:lnTo>
                  <a:lnTo>
                    <a:pt x="146" y="239"/>
                  </a:lnTo>
                  <a:lnTo>
                    <a:pt x="148" y="236"/>
                  </a:lnTo>
                  <a:lnTo>
                    <a:pt x="150" y="234"/>
                  </a:lnTo>
                  <a:lnTo>
                    <a:pt x="150" y="231"/>
                  </a:lnTo>
                  <a:lnTo>
                    <a:pt x="140" y="223"/>
                  </a:lnTo>
                  <a:lnTo>
                    <a:pt x="131" y="213"/>
                  </a:lnTo>
                  <a:lnTo>
                    <a:pt x="123" y="203"/>
                  </a:lnTo>
                  <a:lnTo>
                    <a:pt x="117" y="192"/>
                  </a:lnTo>
                  <a:lnTo>
                    <a:pt x="113" y="180"/>
                  </a:lnTo>
                  <a:lnTo>
                    <a:pt x="111" y="168"/>
                  </a:lnTo>
                  <a:lnTo>
                    <a:pt x="111" y="155"/>
                  </a:lnTo>
                  <a:lnTo>
                    <a:pt x="114" y="142"/>
                  </a:lnTo>
                  <a:lnTo>
                    <a:pt x="118" y="128"/>
                  </a:lnTo>
                  <a:lnTo>
                    <a:pt x="121" y="113"/>
                  </a:lnTo>
                  <a:lnTo>
                    <a:pt x="127" y="100"/>
                  </a:lnTo>
                  <a:lnTo>
                    <a:pt x="137" y="88"/>
                  </a:lnTo>
                  <a:lnTo>
                    <a:pt x="132" y="88"/>
                  </a:lnTo>
                  <a:lnTo>
                    <a:pt x="127" y="88"/>
                  </a:lnTo>
                  <a:lnTo>
                    <a:pt x="122" y="88"/>
                  </a:lnTo>
                  <a:lnTo>
                    <a:pt x="117" y="89"/>
                  </a:lnTo>
                  <a:lnTo>
                    <a:pt x="112" y="89"/>
                  </a:lnTo>
                  <a:lnTo>
                    <a:pt x="107" y="90"/>
                  </a:lnTo>
                  <a:lnTo>
                    <a:pt x="103" y="90"/>
                  </a:lnTo>
                  <a:lnTo>
                    <a:pt x="98" y="90"/>
                  </a:lnTo>
                  <a:lnTo>
                    <a:pt x="97" y="86"/>
                  </a:lnTo>
                  <a:lnTo>
                    <a:pt x="96" y="83"/>
                  </a:lnTo>
                  <a:lnTo>
                    <a:pt x="95" y="80"/>
                  </a:lnTo>
                  <a:lnTo>
                    <a:pt x="96" y="76"/>
                  </a:lnTo>
                  <a:lnTo>
                    <a:pt x="99" y="72"/>
                  </a:lnTo>
                  <a:lnTo>
                    <a:pt x="103" y="69"/>
                  </a:lnTo>
                  <a:lnTo>
                    <a:pt x="107" y="68"/>
                  </a:lnTo>
                  <a:lnTo>
                    <a:pt x="111" y="67"/>
                  </a:lnTo>
                  <a:lnTo>
                    <a:pt x="116" y="66"/>
                  </a:lnTo>
                  <a:lnTo>
                    <a:pt x="121" y="66"/>
                  </a:lnTo>
                  <a:lnTo>
                    <a:pt x="125" y="66"/>
                  </a:lnTo>
                  <a:lnTo>
                    <a:pt x="129" y="65"/>
                  </a:lnTo>
                  <a:lnTo>
                    <a:pt x="130" y="48"/>
                  </a:lnTo>
                  <a:lnTo>
                    <a:pt x="132" y="31"/>
                  </a:lnTo>
                  <a:lnTo>
                    <a:pt x="136" y="14"/>
                  </a:lnTo>
                  <a:lnTo>
                    <a:pt x="146" y="1"/>
                  </a:lnTo>
                  <a:lnTo>
                    <a:pt x="154" y="2"/>
                  </a:lnTo>
                  <a:lnTo>
                    <a:pt x="161" y="6"/>
                  </a:lnTo>
                  <a:lnTo>
                    <a:pt x="167" y="13"/>
                  </a:lnTo>
                  <a:lnTo>
                    <a:pt x="171" y="20"/>
                  </a:lnTo>
                  <a:lnTo>
                    <a:pt x="176" y="13"/>
                  </a:lnTo>
                  <a:lnTo>
                    <a:pt x="181" y="6"/>
                  </a:lnTo>
                  <a:lnTo>
                    <a:pt x="186" y="0"/>
                  </a:lnTo>
                  <a:lnTo>
                    <a:pt x="194" y="0"/>
                  </a:lnTo>
                  <a:lnTo>
                    <a:pt x="202" y="4"/>
                  </a:lnTo>
                  <a:lnTo>
                    <a:pt x="208" y="11"/>
                  </a:lnTo>
                  <a:lnTo>
                    <a:pt x="213" y="19"/>
                  </a:lnTo>
                  <a:lnTo>
                    <a:pt x="21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7" name="Freeform 68"/>
            <p:cNvSpPr>
              <a:spLocks/>
            </p:cNvSpPr>
            <p:nvPr/>
          </p:nvSpPr>
          <p:spPr bwMode="auto">
            <a:xfrm>
              <a:off x="3776" y="2752"/>
              <a:ext cx="144" cy="143"/>
            </a:xfrm>
            <a:custGeom>
              <a:avLst/>
              <a:gdLst>
                <a:gd name="T0" fmla="*/ 21 w 575"/>
                <a:gd name="T1" fmla="*/ 3 h 569"/>
                <a:gd name="T2" fmla="*/ 20 w 575"/>
                <a:gd name="T3" fmla="*/ 5 h 569"/>
                <a:gd name="T4" fmla="*/ 24 w 575"/>
                <a:gd name="T5" fmla="*/ 5 h 569"/>
                <a:gd name="T6" fmla="*/ 27 w 575"/>
                <a:gd name="T7" fmla="*/ 5 h 569"/>
                <a:gd name="T8" fmla="*/ 30 w 575"/>
                <a:gd name="T9" fmla="*/ 6 h 569"/>
                <a:gd name="T10" fmla="*/ 32 w 575"/>
                <a:gd name="T11" fmla="*/ 8 h 569"/>
                <a:gd name="T12" fmla="*/ 33 w 575"/>
                <a:gd name="T13" fmla="*/ 11 h 569"/>
                <a:gd name="T14" fmla="*/ 29 w 575"/>
                <a:gd name="T15" fmla="*/ 16 h 569"/>
                <a:gd name="T16" fmla="*/ 25 w 575"/>
                <a:gd name="T17" fmla="*/ 20 h 569"/>
                <a:gd name="T18" fmla="*/ 25 w 575"/>
                <a:gd name="T19" fmla="*/ 24 h 569"/>
                <a:gd name="T20" fmla="*/ 27 w 575"/>
                <a:gd name="T21" fmla="*/ 25 h 569"/>
                <a:gd name="T22" fmla="*/ 29 w 575"/>
                <a:gd name="T23" fmla="*/ 24 h 569"/>
                <a:gd name="T24" fmla="*/ 32 w 575"/>
                <a:gd name="T25" fmla="*/ 23 h 569"/>
                <a:gd name="T26" fmla="*/ 35 w 575"/>
                <a:gd name="T27" fmla="*/ 22 h 569"/>
                <a:gd name="T28" fmla="*/ 36 w 575"/>
                <a:gd name="T29" fmla="*/ 24 h 569"/>
                <a:gd name="T30" fmla="*/ 35 w 575"/>
                <a:gd name="T31" fmla="*/ 26 h 569"/>
                <a:gd name="T32" fmla="*/ 33 w 575"/>
                <a:gd name="T33" fmla="*/ 28 h 569"/>
                <a:gd name="T34" fmla="*/ 31 w 575"/>
                <a:gd name="T35" fmla="*/ 28 h 569"/>
                <a:gd name="T36" fmla="*/ 29 w 575"/>
                <a:gd name="T37" fmla="*/ 28 h 569"/>
                <a:gd name="T38" fmla="*/ 28 w 575"/>
                <a:gd name="T39" fmla="*/ 29 h 569"/>
                <a:gd name="T40" fmla="*/ 24 w 575"/>
                <a:gd name="T41" fmla="*/ 31 h 569"/>
                <a:gd name="T42" fmla="*/ 18 w 575"/>
                <a:gd name="T43" fmla="*/ 32 h 569"/>
                <a:gd name="T44" fmla="*/ 13 w 575"/>
                <a:gd name="T45" fmla="*/ 36 h 569"/>
                <a:gd name="T46" fmla="*/ 8 w 575"/>
                <a:gd name="T47" fmla="*/ 35 h 569"/>
                <a:gd name="T48" fmla="*/ 4 w 575"/>
                <a:gd name="T49" fmla="*/ 34 h 569"/>
                <a:gd name="T50" fmla="*/ 2 w 575"/>
                <a:gd name="T51" fmla="*/ 33 h 569"/>
                <a:gd name="T52" fmla="*/ 2 w 575"/>
                <a:gd name="T53" fmla="*/ 29 h 569"/>
                <a:gd name="T54" fmla="*/ 2 w 575"/>
                <a:gd name="T55" fmla="*/ 23 h 569"/>
                <a:gd name="T56" fmla="*/ 0 w 575"/>
                <a:gd name="T57" fmla="*/ 18 h 569"/>
                <a:gd name="T58" fmla="*/ 1 w 575"/>
                <a:gd name="T59" fmla="*/ 11 h 569"/>
                <a:gd name="T60" fmla="*/ 4 w 575"/>
                <a:gd name="T61" fmla="*/ 8 h 569"/>
                <a:gd name="T62" fmla="*/ 7 w 575"/>
                <a:gd name="T63" fmla="*/ 9 h 569"/>
                <a:gd name="T64" fmla="*/ 5 w 575"/>
                <a:gd name="T65" fmla="*/ 16 h 569"/>
                <a:gd name="T66" fmla="*/ 4 w 575"/>
                <a:gd name="T67" fmla="*/ 23 h 569"/>
                <a:gd name="T68" fmla="*/ 6 w 575"/>
                <a:gd name="T69" fmla="*/ 23 h 569"/>
                <a:gd name="T70" fmla="*/ 10 w 575"/>
                <a:gd name="T71" fmla="*/ 19 h 569"/>
                <a:gd name="T72" fmla="*/ 17 w 575"/>
                <a:gd name="T73" fmla="*/ 12 h 569"/>
                <a:gd name="T74" fmla="*/ 21 w 575"/>
                <a:gd name="T75" fmla="*/ 13 h 569"/>
                <a:gd name="T76" fmla="*/ 25 w 575"/>
                <a:gd name="T77" fmla="*/ 14 h 569"/>
                <a:gd name="T78" fmla="*/ 29 w 575"/>
                <a:gd name="T79" fmla="*/ 15 h 569"/>
                <a:gd name="T80" fmla="*/ 28 w 575"/>
                <a:gd name="T81" fmla="*/ 13 h 569"/>
                <a:gd name="T82" fmla="*/ 25 w 575"/>
                <a:gd name="T83" fmla="*/ 11 h 569"/>
                <a:gd name="T84" fmla="*/ 20 w 575"/>
                <a:gd name="T85" fmla="*/ 10 h 569"/>
                <a:gd name="T86" fmla="*/ 17 w 575"/>
                <a:gd name="T87" fmla="*/ 10 h 569"/>
                <a:gd name="T88" fmla="*/ 14 w 575"/>
                <a:gd name="T89" fmla="*/ 13 h 569"/>
                <a:gd name="T90" fmla="*/ 11 w 575"/>
                <a:gd name="T91" fmla="*/ 17 h 569"/>
                <a:gd name="T92" fmla="*/ 7 w 575"/>
                <a:gd name="T93" fmla="*/ 20 h 569"/>
                <a:gd name="T94" fmla="*/ 5 w 575"/>
                <a:gd name="T95" fmla="*/ 22 h 569"/>
                <a:gd name="T96" fmla="*/ 7 w 575"/>
                <a:gd name="T97" fmla="*/ 15 h 569"/>
                <a:gd name="T98" fmla="*/ 9 w 575"/>
                <a:gd name="T99" fmla="*/ 8 h 569"/>
                <a:gd name="T100" fmla="*/ 8 w 575"/>
                <a:gd name="T101" fmla="*/ 6 h 569"/>
                <a:gd name="T102" fmla="*/ 6 w 575"/>
                <a:gd name="T103" fmla="*/ 6 h 569"/>
                <a:gd name="T104" fmla="*/ 3 w 575"/>
                <a:gd name="T105" fmla="*/ 6 h 569"/>
                <a:gd name="T106" fmla="*/ 4 w 575"/>
                <a:gd name="T107" fmla="*/ 2 h 569"/>
                <a:gd name="T108" fmla="*/ 8 w 575"/>
                <a:gd name="T109" fmla="*/ 1 h 569"/>
                <a:gd name="T110" fmla="*/ 12 w 575"/>
                <a:gd name="T111" fmla="*/ 0 h 569"/>
                <a:gd name="T112" fmla="*/ 16 w 575"/>
                <a:gd name="T113" fmla="*/ 0 h 569"/>
                <a:gd name="T114" fmla="*/ 20 w 575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5"/>
                <a:gd name="T175" fmla="*/ 0 h 569"/>
                <a:gd name="T176" fmla="*/ 575 w 575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5" h="569">
                  <a:moveTo>
                    <a:pt x="352" y="12"/>
                  </a:moveTo>
                  <a:lnTo>
                    <a:pt x="348" y="18"/>
                  </a:lnTo>
                  <a:lnTo>
                    <a:pt x="343" y="25"/>
                  </a:lnTo>
                  <a:lnTo>
                    <a:pt x="336" y="33"/>
                  </a:lnTo>
                  <a:lnTo>
                    <a:pt x="328" y="41"/>
                  </a:lnTo>
                  <a:lnTo>
                    <a:pt x="320" y="50"/>
                  </a:lnTo>
                  <a:lnTo>
                    <a:pt x="313" y="59"/>
                  </a:lnTo>
                  <a:lnTo>
                    <a:pt x="307" y="68"/>
                  </a:lnTo>
                  <a:lnTo>
                    <a:pt x="303" y="76"/>
                  </a:lnTo>
                  <a:lnTo>
                    <a:pt x="321" y="73"/>
                  </a:lnTo>
                  <a:lnTo>
                    <a:pt x="337" y="71"/>
                  </a:lnTo>
                  <a:lnTo>
                    <a:pt x="352" y="70"/>
                  </a:lnTo>
                  <a:lnTo>
                    <a:pt x="365" y="69"/>
                  </a:lnTo>
                  <a:lnTo>
                    <a:pt x="377" y="70"/>
                  </a:lnTo>
                  <a:lnTo>
                    <a:pt x="388" y="70"/>
                  </a:lnTo>
                  <a:lnTo>
                    <a:pt x="400" y="71"/>
                  </a:lnTo>
                  <a:lnTo>
                    <a:pt x="410" y="73"/>
                  </a:lnTo>
                  <a:lnTo>
                    <a:pt x="419" y="75"/>
                  </a:lnTo>
                  <a:lnTo>
                    <a:pt x="428" y="77"/>
                  </a:lnTo>
                  <a:lnTo>
                    <a:pt x="437" y="80"/>
                  </a:lnTo>
                  <a:lnTo>
                    <a:pt x="445" y="82"/>
                  </a:lnTo>
                  <a:lnTo>
                    <a:pt x="455" y="85"/>
                  </a:lnTo>
                  <a:lnTo>
                    <a:pt x="464" y="87"/>
                  </a:lnTo>
                  <a:lnTo>
                    <a:pt x="474" y="90"/>
                  </a:lnTo>
                  <a:lnTo>
                    <a:pt x="485" y="92"/>
                  </a:lnTo>
                  <a:lnTo>
                    <a:pt x="491" y="97"/>
                  </a:lnTo>
                  <a:lnTo>
                    <a:pt x="496" y="103"/>
                  </a:lnTo>
                  <a:lnTo>
                    <a:pt x="501" y="109"/>
                  </a:lnTo>
                  <a:lnTo>
                    <a:pt x="506" y="115"/>
                  </a:lnTo>
                  <a:lnTo>
                    <a:pt x="510" y="121"/>
                  </a:lnTo>
                  <a:lnTo>
                    <a:pt x="514" y="128"/>
                  </a:lnTo>
                  <a:lnTo>
                    <a:pt x="517" y="135"/>
                  </a:lnTo>
                  <a:lnTo>
                    <a:pt x="519" y="142"/>
                  </a:lnTo>
                  <a:lnTo>
                    <a:pt x="521" y="159"/>
                  </a:lnTo>
                  <a:lnTo>
                    <a:pt x="519" y="176"/>
                  </a:lnTo>
                  <a:lnTo>
                    <a:pt x="513" y="191"/>
                  </a:lnTo>
                  <a:lnTo>
                    <a:pt x="504" y="206"/>
                  </a:lnTo>
                  <a:lnTo>
                    <a:pt x="493" y="221"/>
                  </a:lnTo>
                  <a:lnTo>
                    <a:pt x="480" y="234"/>
                  </a:lnTo>
                  <a:lnTo>
                    <a:pt x="466" y="248"/>
                  </a:lnTo>
                  <a:lnTo>
                    <a:pt x="452" y="261"/>
                  </a:lnTo>
                  <a:lnTo>
                    <a:pt x="438" y="273"/>
                  </a:lnTo>
                  <a:lnTo>
                    <a:pt x="425" y="286"/>
                  </a:lnTo>
                  <a:lnTo>
                    <a:pt x="413" y="299"/>
                  </a:lnTo>
                  <a:lnTo>
                    <a:pt x="403" y="311"/>
                  </a:lnTo>
                  <a:lnTo>
                    <a:pt x="395" y="324"/>
                  </a:lnTo>
                  <a:lnTo>
                    <a:pt x="391" y="337"/>
                  </a:lnTo>
                  <a:lnTo>
                    <a:pt x="391" y="351"/>
                  </a:lnTo>
                  <a:lnTo>
                    <a:pt x="395" y="365"/>
                  </a:lnTo>
                  <a:lnTo>
                    <a:pt x="401" y="374"/>
                  </a:lnTo>
                  <a:lnTo>
                    <a:pt x="408" y="383"/>
                  </a:lnTo>
                  <a:lnTo>
                    <a:pt x="416" y="392"/>
                  </a:lnTo>
                  <a:lnTo>
                    <a:pt x="423" y="402"/>
                  </a:lnTo>
                  <a:lnTo>
                    <a:pt x="428" y="400"/>
                  </a:lnTo>
                  <a:lnTo>
                    <a:pt x="432" y="398"/>
                  </a:lnTo>
                  <a:lnTo>
                    <a:pt x="437" y="395"/>
                  </a:lnTo>
                  <a:lnTo>
                    <a:pt x="441" y="392"/>
                  </a:lnTo>
                  <a:lnTo>
                    <a:pt x="445" y="389"/>
                  </a:lnTo>
                  <a:lnTo>
                    <a:pt x="449" y="387"/>
                  </a:lnTo>
                  <a:lnTo>
                    <a:pt x="454" y="384"/>
                  </a:lnTo>
                  <a:lnTo>
                    <a:pt x="458" y="382"/>
                  </a:lnTo>
                  <a:lnTo>
                    <a:pt x="469" y="377"/>
                  </a:lnTo>
                  <a:lnTo>
                    <a:pt x="481" y="372"/>
                  </a:lnTo>
                  <a:lnTo>
                    <a:pt x="492" y="366"/>
                  </a:lnTo>
                  <a:lnTo>
                    <a:pt x="504" y="361"/>
                  </a:lnTo>
                  <a:lnTo>
                    <a:pt x="515" y="357"/>
                  </a:lnTo>
                  <a:lnTo>
                    <a:pt x="528" y="354"/>
                  </a:lnTo>
                  <a:lnTo>
                    <a:pt x="541" y="354"/>
                  </a:lnTo>
                  <a:lnTo>
                    <a:pt x="555" y="356"/>
                  </a:lnTo>
                  <a:lnTo>
                    <a:pt x="559" y="356"/>
                  </a:lnTo>
                  <a:lnTo>
                    <a:pt x="562" y="357"/>
                  </a:lnTo>
                  <a:lnTo>
                    <a:pt x="565" y="358"/>
                  </a:lnTo>
                  <a:lnTo>
                    <a:pt x="568" y="360"/>
                  </a:lnTo>
                  <a:lnTo>
                    <a:pt x="572" y="367"/>
                  </a:lnTo>
                  <a:lnTo>
                    <a:pt x="575" y="374"/>
                  </a:lnTo>
                  <a:lnTo>
                    <a:pt x="575" y="382"/>
                  </a:lnTo>
                  <a:lnTo>
                    <a:pt x="574" y="390"/>
                  </a:lnTo>
                  <a:lnTo>
                    <a:pt x="571" y="398"/>
                  </a:lnTo>
                  <a:lnTo>
                    <a:pt x="567" y="405"/>
                  </a:lnTo>
                  <a:lnTo>
                    <a:pt x="561" y="411"/>
                  </a:lnTo>
                  <a:lnTo>
                    <a:pt x="556" y="417"/>
                  </a:lnTo>
                  <a:lnTo>
                    <a:pt x="550" y="423"/>
                  </a:lnTo>
                  <a:lnTo>
                    <a:pt x="543" y="429"/>
                  </a:lnTo>
                  <a:lnTo>
                    <a:pt x="536" y="434"/>
                  </a:lnTo>
                  <a:lnTo>
                    <a:pt x="530" y="439"/>
                  </a:lnTo>
                  <a:lnTo>
                    <a:pt x="524" y="442"/>
                  </a:lnTo>
                  <a:lnTo>
                    <a:pt x="518" y="444"/>
                  </a:lnTo>
                  <a:lnTo>
                    <a:pt x="511" y="446"/>
                  </a:lnTo>
                  <a:lnTo>
                    <a:pt x="504" y="447"/>
                  </a:lnTo>
                  <a:lnTo>
                    <a:pt x="497" y="447"/>
                  </a:lnTo>
                  <a:lnTo>
                    <a:pt x="490" y="447"/>
                  </a:lnTo>
                  <a:lnTo>
                    <a:pt x="483" y="447"/>
                  </a:lnTo>
                  <a:lnTo>
                    <a:pt x="476" y="447"/>
                  </a:lnTo>
                  <a:lnTo>
                    <a:pt x="473" y="444"/>
                  </a:lnTo>
                  <a:lnTo>
                    <a:pt x="469" y="443"/>
                  </a:lnTo>
                  <a:lnTo>
                    <a:pt x="465" y="441"/>
                  </a:lnTo>
                  <a:lnTo>
                    <a:pt x="462" y="438"/>
                  </a:lnTo>
                  <a:lnTo>
                    <a:pt x="455" y="444"/>
                  </a:lnTo>
                  <a:lnTo>
                    <a:pt x="450" y="451"/>
                  </a:lnTo>
                  <a:lnTo>
                    <a:pt x="446" y="458"/>
                  </a:lnTo>
                  <a:lnTo>
                    <a:pt x="440" y="466"/>
                  </a:lnTo>
                  <a:lnTo>
                    <a:pt x="426" y="478"/>
                  </a:lnTo>
                  <a:lnTo>
                    <a:pt x="410" y="485"/>
                  </a:lnTo>
                  <a:lnTo>
                    <a:pt x="392" y="488"/>
                  </a:lnTo>
                  <a:lnTo>
                    <a:pt x="374" y="489"/>
                  </a:lnTo>
                  <a:lnTo>
                    <a:pt x="356" y="489"/>
                  </a:lnTo>
                  <a:lnTo>
                    <a:pt x="338" y="490"/>
                  </a:lnTo>
                  <a:lnTo>
                    <a:pt x="321" y="494"/>
                  </a:lnTo>
                  <a:lnTo>
                    <a:pt x="305" y="502"/>
                  </a:lnTo>
                  <a:lnTo>
                    <a:pt x="289" y="514"/>
                  </a:lnTo>
                  <a:lnTo>
                    <a:pt x="274" y="526"/>
                  </a:lnTo>
                  <a:lnTo>
                    <a:pt x="259" y="538"/>
                  </a:lnTo>
                  <a:lnTo>
                    <a:pt x="243" y="549"/>
                  </a:lnTo>
                  <a:lnTo>
                    <a:pt x="226" y="559"/>
                  </a:lnTo>
                  <a:lnTo>
                    <a:pt x="208" y="566"/>
                  </a:lnTo>
                  <a:lnTo>
                    <a:pt x="189" y="569"/>
                  </a:lnTo>
                  <a:lnTo>
                    <a:pt x="169" y="567"/>
                  </a:lnTo>
                  <a:lnTo>
                    <a:pt x="156" y="565"/>
                  </a:lnTo>
                  <a:lnTo>
                    <a:pt x="142" y="562"/>
                  </a:lnTo>
                  <a:lnTo>
                    <a:pt x="129" y="559"/>
                  </a:lnTo>
                  <a:lnTo>
                    <a:pt x="115" y="556"/>
                  </a:lnTo>
                  <a:lnTo>
                    <a:pt x="101" y="553"/>
                  </a:lnTo>
                  <a:lnTo>
                    <a:pt x="87" y="551"/>
                  </a:lnTo>
                  <a:lnTo>
                    <a:pt x="74" y="548"/>
                  </a:lnTo>
                  <a:lnTo>
                    <a:pt x="60" y="547"/>
                  </a:lnTo>
                  <a:lnTo>
                    <a:pt x="54" y="542"/>
                  </a:lnTo>
                  <a:lnTo>
                    <a:pt x="48" y="538"/>
                  </a:lnTo>
                  <a:lnTo>
                    <a:pt x="42" y="533"/>
                  </a:lnTo>
                  <a:lnTo>
                    <a:pt x="36" y="528"/>
                  </a:lnTo>
                  <a:lnTo>
                    <a:pt x="30" y="523"/>
                  </a:lnTo>
                  <a:lnTo>
                    <a:pt x="25" y="518"/>
                  </a:lnTo>
                  <a:lnTo>
                    <a:pt x="22" y="512"/>
                  </a:lnTo>
                  <a:lnTo>
                    <a:pt x="20" y="506"/>
                  </a:lnTo>
                  <a:lnTo>
                    <a:pt x="20" y="481"/>
                  </a:lnTo>
                  <a:lnTo>
                    <a:pt x="23" y="456"/>
                  </a:lnTo>
                  <a:lnTo>
                    <a:pt x="27" y="431"/>
                  </a:lnTo>
                  <a:lnTo>
                    <a:pt x="32" y="406"/>
                  </a:lnTo>
                  <a:lnTo>
                    <a:pt x="33" y="389"/>
                  </a:lnTo>
                  <a:lnTo>
                    <a:pt x="31" y="373"/>
                  </a:lnTo>
                  <a:lnTo>
                    <a:pt x="27" y="358"/>
                  </a:lnTo>
                  <a:lnTo>
                    <a:pt x="22" y="342"/>
                  </a:lnTo>
                  <a:lnTo>
                    <a:pt x="16" y="327"/>
                  </a:lnTo>
                  <a:lnTo>
                    <a:pt x="11" y="312"/>
                  </a:lnTo>
                  <a:lnTo>
                    <a:pt x="6" y="297"/>
                  </a:lnTo>
                  <a:lnTo>
                    <a:pt x="2" y="281"/>
                  </a:lnTo>
                  <a:lnTo>
                    <a:pt x="0" y="258"/>
                  </a:lnTo>
                  <a:lnTo>
                    <a:pt x="2" y="236"/>
                  </a:lnTo>
                  <a:lnTo>
                    <a:pt x="7" y="216"/>
                  </a:lnTo>
                  <a:lnTo>
                    <a:pt x="14" y="195"/>
                  </a:lnTo>
                  <a:lnTo>
                    <a:pt x="21" y="175"/>
                  </a:lnTo>
                  <a:lnTo>
                    <a:pt x="29" y="155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50" y="118"/>
                  </a:lnTo>
                  <a:lnTo>
                    <a:pt x="60" y="121"/>
                  </a:lnTo>
                  <a:lnTo>
                    <a:pt x="71" y="124"/>
                  </a:lnTo>
                  <a:lnTo>
                    <a:pt x="82" y="126"/>
                  </a:lnTo>
                  <a:lnTo>
                    <a:pt x="93" y="128"/>
                  </a:lnTo>
                  <a:lnTo>
                    <a:pt x="103" y="131"/>
                  </a:lnTo>
                  <a:lnTo>
                    <a:pt x="114" y="134"/>
                  </a:lnTo>
                  <a:lnTo>
                    <a:pt x="124" y="139"/>
                  </a:lnTo>
                  <a:lnTo>
                    <a:pt x="116" y="167"/>
                  </a:lnTo>
                  <a:lnTo>
                    <a:pt x="105" y="194"/>
                  </a:lnTo>
                  <a:lnTo>
                    <a:pt x="95" y="221"/>
                  </a:lnTo>
                  <a:lnTo>
                    <a:pt x="85" y="248"/>
                  </a:lnTo>
                  <a:lnTo>
                    <a:pt x="75" y="275"/>
                  </a:lnTo>
                  <a:lnTo>
                    <a:pt x="66" y="302"/>
                  </a:lnTo>
                  <a:lnTo>
                    <a:pt x="58" y="330"/>
                  </a:lnTo>
                  <a:lnTo>
                    <a:pt x="51" y="358"/>
                  </a:lnTo>
                  <a:lnTo>
                    <a:pt x="58" y="361"/>
                  </a:lnTo>
                  <a:lnTo>
                    <a:pt x="64" y="364"/>
                  </a:lnTo>
                  <a:lnTo>
                    <a:pt x="71" y="366"/>
                  </a:lnTo>
                  <a:lnTo>
                    <a:pt x="78" y="368"/>
                  </a:lnTo>
                  <a:lnTo>
                    <a:pt x="85" y="370"/>
                  </a:lnTo>
                  <a:lnTo>
                    <a:pt x="93" y="371"/>
                  </a:lnTo>
                  <a:lnTo>
                    <a:pt x="100" y="373"/>
                  </a:lnTo>
                  <a:lnTo>
                    <a:pt x="107" y="374"/>
                  </a:lnTo>
                  <a:lnTo>
                    <a:pt x="124" y="350"/>
                  </a:lnTo>
                  <a:lnTo>
                    <a:pt x="143" y="327"/>
                  </a:lnTo>
                  <a:lnTo>
                    <a:pt x="163" y="305"/>
                  </a:lnTo>
                  <a:lnTo>
                    <a:pt x="184" y="283"/>
                  </a:lnTo>
                  <a:lnTo>
                    <a:pt x="205" y="261"/>
                  </a:lnTo>
                  <a:lnTo>
                    <a:pt x="227" y="239"/>
                  </a:lnTo>
                  <a:lnTo>
                    <a:pt x="247" y="217"/>
                  </a:lnTo>
                  <a:lnTo>
                    <a:pt x="266" y="194"/>
                  </a:lnTo>
                  <a:lnTo>
                    <a:pt x="279" y="193"/>
                  </a:lnTo>
                  <a:lnTo>
                    <a:pt x="293" y="194"/>
                  </a:lnTo>
                  <a:lnTo>
                    <a:pt x="306" y="195"/>
                  </a:lnTo>
                  <a:lnTo>
                    <a:pt x="319" y="197"/>
                  </a:lnTo>
                  <a:lnTo>
                    <a:pt x="331" y="199"/>
                  </a:lnTo>
                  <a:lnTo>
                    <a:pt x="344" y="202"/>
                  </a:lnTo>
                  <a:lnTo>
                    <a:pt x="357" y="206"/>
                  </a:lnTo>
                  <a:lnTo>
                    <a:pt x="369" y="210"/>
                  </a:lnTo>
                  <a:lnTo>
                    <a:pt x="382" y="214"/>
                  </a:lnTo>
                  <a:lnTo>
                    <a:pt x="394" y="218"/>
                  </a:lnTo>
                  <a:lnTo>
                    <a:pt x="408" y="221"/>
                  </a:lnTo>
                  <a:lnTo>
                    <a:pt x="421" y="225"/>
                  </a:lnTo>
                  <a:lnTo>
                    <a:pt x="433" y="228"/>
                  </a:lnTo>
                  <a:lnTo>
                    <a:pt x="446" y="231"/>
                  </a:lnTo>
                  <a:lnTo>
                    <a:pt x="459" y="233"/>
                  </a:lnTo>
                  <a:lnTo>
                    <a:pt x="472" y="235"/>
                  </a:lnTo>
                  <a:lnTo>
                    <a:pt x="469" y="224"/>
                  </a:lnTo>
                  <a:lnTo>
                    <a:pt x="463" y="215"/>
                  </a:lnTo>
                  <a:lnTo>
                    <a:pt x="456" y="208"/>
                  </a:lnTo>
                  <a:lnTo>
                    <a:pt x="447" y="202"/>
                  </a:lnTo>
                  <a:lnTo>
                    <a:pt x="437" y="198"/>
                  </a:lnTo>
                  <a:lnTo>
                    <a:pt x="426" y="194"/>
                  </a:lnTo>
                  <a:lnTo>
                    <a:pt x="416" y="190"/>
                  </a:lnTo>
                  <a:lnTo>
                    <a:pt x="407" y="185"/>
                  </a:lnTo>
                  <a:lnTo>
                    <a:pt x="392" y="178"/>
                  </a:lnTo>
                  <a:lnTo>
                    <a:pt x="377" y="172"/>
                  </a:lnTo>
                  <a:lnTo>
                    <a:pt x="362" y="168"/>
                  </a:lnTo>
                  <a:lnTo>
                    <a:pt x="347" y="165"/>
                  </a:lnTo>
                  <a:lnTo>
                    <a:pt x="331" y="162"/>
                  </a:lnTo>
                  <a:lnTo>
                    <a:pt x="315" y="160"/>
                  </a:lnTo>
                  <a:lnTo>
                    <a:pt x="299" y="156"/>
                  </a:lnTo>
                  <a:lnTo>
                    <a:pt x="284" y="152"/>
                  </a:lnTo>
                  <a:lnTo>
                    <a:pt x="278" y="152"/>
                  </a:lnTo>
                  <a:lnTo>
                    <a:pt x="273" y="154"/>
                  </a:lnTo>
                  <a:lnTo>
                    <a:pt x="269" y="158"/>
                  </a:lnTo>
                  <a:lnTo>
                    <a:pt x="265" y="162"/>
                  </a:lnTo>
                  <a:lnTo>
                    <a:pt x="255" y="174"/>
                  </a:lnTo>
                  <a:lnTo>
                    <a:pt x="244" y="185"/>
                  </a:lnTo>
                  <a:lnTo>
                    <a:pt x="233" y="197"/>
                  </a:lnTo>
                  <a:lnTo>
                    <a:pt x="222" y="208"/>
                  </a:lnTo>
                  <a:lnTo>
                    <a:pt x="211" y="219"/>
                  </a:lnTo>
                  <a:lnTo>
                    <a:pt x="200" y="230"/>
                  </a:lnTo>
                  <a:lnTo>
                    <a:pt x="189" y="241"/>
                  </a:lnTo>
                  <a:lnTo>
                    <a:pt x="179" y="252"/>
                  </a:lnTo>
                  <a:lnTo>
                    <a:pt x="168" y="263"/>
                  </a:lnTo>
                  <a:lnTo>
                    <a:pt x="157" y="275"/>
                  </a:lnTo>
                  <a:lnTo>
                    <a:pt x="146" y="286"/>
                  </a:lnTo>
                  <a:lnTo>
                    <a:pt x="136" y="298"/>
                  </a:lnTo>
                  <a:lnTo>
                    <a:pt x="126" y="310"/>
                  </a:lnTo>
                  <a:lnTo>
                    <a:pt x="116" y="322"/>
                  </a:lnTo>
                  <a:lnTo>
                    <a:pt x="106" y="334"/>
                  </a:lnTo>
                  <a:lnTo>
                    <a:pt x="97" y="347"/>
                  </a:lnTo>
                  <a:lnTo>
                    <a:pt x="93" y="345"/>
                  </a:lnTo>
                  <a:lnTo>
                    <a:pt x="89" y="343"/>
                  </a:lnTo>
                  <a:lnTo>
                    <a:pt x="84" y="341"/>
                  </a:lnTo>
                  <a:lnTo>
                    <a:pt x="80" y="340"/>
                  </a:lnTo>
                  <a:lnTo>
                    <a:pt x="86" y="313"/>
                  </a:lnTo>
                  <a:lnTo>
                    <a:pt x="94" y="287"/>
                  </a:lnTo>
                  <a:lnTo>
                    <a:pt x="103" y="261"/>
                  </a:lnTo>
                  <a:lnTo>
                    <a:pt x="115" y="236"/>
                  </a:lnTo>
                  <a:lnTo>
                    <a:pt x="126" y="211"/>
                  </a:lnTo>
                  <a:lnTo>
                    <a:pt x="135" y="186"/>
                  </a:lnTo>
                  <a:lnTo>
                    <a:pt x="143" y="160"/>
                  </a:lnTo>
                  <a:lnTo>
                    <a:pt x="149" y="133"/>
                  </a:lnTo>
                  <a:lnTo>
                    <a:pt x="149" y="126"/>
                  </a:lnTo>
                  <a:lnTo>
                    <a:pt x="147" y="119"/>
                  </a:lnTo>
                  <a:lnTo>
                    <a:pt x="143" y="114"/>
                  </a:lnTo>
                  <a:lnTo>
                    <a:pt x="138" y="109"/>
                  </a:lnTo>
                  <a:lnTo>
                    <a:pt x="132" y="105"/>
                  </a:lnTo>
                  <a:lnTo>
                    <a:pt x="126" y="101"/>
                  </a:lnTo>
                  <a:lnTo>
                    <a:pt x="119" y="98"/>
                  </a:lnTo>
                  <a:lnTo>
                    <a:pt x="113" y="96"/>
                  </a:lnTo>
                  <a:lnTo>
                    <a:pt x="104" y="94"/>
                  </a:lnTo>
                  <a:lnTo>
                    <a:pt x="96" y="93"/>
                  </a:lnTo>
                  <a:lnTo>
                    <a:pt x="88" y="92"/>
                  </a:lnTo>
                  <a:lnTo>
                    <a:pt x="79" y="92"/>
                  </a:lnTo>
                  <a:lnTo>
                    <a:pt x="71" y="93"/>
                  </a:lnTo>
                  <a:lnTo>
                    <a:pt x="62" y="93"/>
                  </a:lnTo>
                  <a:lnTo>
                    <a:pt x="54" y="93"/>
                  </a:lnTo>
                  <a:lnTo>
                    <a:pt x="47" y="92"/>
                  </a:lnTo>
                  <a:lnTo>
                    <a:pt x="49" y="80"/>
                  </a:lnTo>
                  <a:lnTo>
                    <a:pt x="51" y="68"/>
                  </a:lnTo>
                  <a:lnTo>
                    <a:pt x="53" y="55"/>
                  </a:lnTo>
                  <a:lnTo>
                    <a:pt x="59" y="45"/>
                  </a:lnTo>
                  <a:lnTo>
                    <a:pt x="69" y="36"/>
                  </a:lnTo>
                  <a:lnTo>
                    <a:pt x="80" y="28"/>
                  </a:lnTo>
                  <a:lnTo>
                    <a:pt x="91" y="22"/>
                  </a:lnTo>
                  <a:lnTo>
                    <a:pt x="104" y="18"/>
                  </a:lnTo>
                  <a:lnTo>
                    <a:pt x="118" y="14"/>
                  </a:lnTo>
                  <a:lnTo>
                    <a:pt x="131" y="12"/>
                  </a:lnTo>
                  <a:lnTo>
                    <a:pt x="145" y="9"/>
                  </a:lnTo>
                  <a:lnTo>
                    <a:pt x="158" y="7"/>
                  </a:lnTo>
                  <a:lnTo>
                    <a:pt x="170" y="5"/>
                  </a:lnTo>
                  <a:lnTo>
                    <a:pt x="182" y="4"/>
                  </a:lnTo>
                  <a:lnTo>
                    <a:pt x="194" y="3"/>
                  </a:lnTo>
                  <a:lnTo>
                    <a:pt x="206" y="2"/>
                  </a:lnTo>
                  <a:lnTo>
                    <a:pt x="219" y="1"/>
                  </a:lnTo>
                  <a:lnTo>
                    <a:pt x="231" y="0"/>
                  </a:lnTo>
                  <a:lnTo>
                    <a:pt x="243" y="0"/>
                  </a:lnTo>
                  <a:lnTo>
                    <a:pt x="256" y="0"/>
                  </a:lnTo>
                  <a:lnTo>
                    <a:pt x="268" y="0"/>
                  </a:lnTo>
                  <a:lnTo>
                    <a:pt x="280" y="1"/>
                  </a:lnTo>
                  <a:lnTo>
                    <a:pt x="293" y="2"/>
                  </a:lnTo>
                  <a:lnTo>
                    <a:pt x="305" y="3"/>
                  </a:lnTo>
                  <a:lnTo>
                    <a:pt x="317" y="5"/>
                  </a:lnTo>
                  <a:lnTo>
                    <a:pt x="329" y="7"/>
                  </a:lnTo>
                  <a:lnTo>
                    <a:pt x="340" y="9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8" name="Freeform 69"/>
            <p:cNvSpPr>
              <a:spLocks/>
            </p:cNvSpPr>
            <p:nvPr/>
          </p:nvSpPr>
          <p:spPr bwMode="auto">
            <a:xfrm>
              <a:off x="3657" y="2755"/>
              <a:ext cx="14" cy="11"/>
            </a:xfrm>
            <a:custGeom>
              <a:avLst/>
              <a:gdLst>
                <a:gd name="T0" fmla="*/ 3 w 58"/>
                <a:gd name="T1" fmla="*/ 2 h 45"/>
                <a:gd name="T2" fmla="*/ 3 w 58"/>
                <a:gd name="T3" fmla="*/ 2 h 45"/>
                <a:gd name="T4" fmla="*/ 3 w 58"/>
                <a:gd name="T5" fmla="*/ 2 h 45"/>
                <a:gd name="T6" fmla="*/ 3 w 58"/>
                <a:gd name="T7" fmla="*/ 2 h 45"/>
                <a:gd name="T8" fmla="*/ 3 w 58"/>
                <a:gd name="T9" fmla="*/ 2 h 45"/>
                <a:gd name="T10" fmla="*/ 3 w 58"/>
                <a:gd name="T11" fmla="*/ 2 h 45"/>
                <a:gd name="T12" fmla="*/ 3 w 58"/>
                <a:gd name="T13" fmla="*/ 2 h 45"/>
                <a:gd name="T14" fmla="*/ 2 w 58"/>
                <a:gd name="T15" fmla="*/ 2 h 45"/>
                <a:gd name="T16" fmla="*/ 2 w 58"/>
                <a:gd name="T17" fmla="*/ 2 h 45"/>
                <a:gd name="T18" fmla="*/ 1 w 58"/>
                <a:gd name="T19" fmla="*/ 2 h 45"/>
                <a:gd name="T20" fmla="*/ 1 w 58"/>
                <a:gd name="T21" fmla="*/ 3 h 45"/>
                <a:gd name="T22" fmla="*/ 0 w 58"/>
                <a:gd name="T23" fmla="*/ 3 h 45"/>
                <a:gd name="T24" fmla="*/ 0 w 58"/>
                <a:gd name="T25" fmla="*/ 3 h 45"/>
                <a:gd name="T26" fmla="*/ 0 w 58"/>
                <a:gd name="T27" fmla="*/ 2 h 45"/>
                <a:gd name="T28" fmla="*/ 0 w 58"/>
                <a:gd name="T29" fmla="*/ 1 h 45"/>
                <a:gd name="T30" fmla="*/ 0 w 58"/>
                <a:gd name="T31" fmla="*/ 1 h 45"/>
                <a:gd name="T32" fmla="*/ 0 w 58"/>
                <a:gd name="T33" fmla="*/ 0 h 45"/>
                <a:gd name="T34" fmla="*/ 0 w 58"/>
                <a:gd name="T35" fmla="*/ 1 h 45"/>
                <a:gd name="T36" fmla="*/ 1 w 58"/>
                <a:gd name="T37" fmla="*/ 1 h 45"/>
                <a:gd name="T38" fmla="*/ 1 w 58"/>
                <a:gd name="T39" fmla="*/ 2 h 45"/>
                <a:gd name="T40" fmla="*/ 1 w 58"/>
                <a:gd name="T41" fmla="*/ 2 h 45"/>
                <a:gd name="T42" fmla="*/ 2 w 58"/>
                <a:gd name="T43" fmla="*/ 2 h 45"/>
                <a:gd name="T44" fmla="*/ 2 w 58"/>
                <a:gd name="T45" fmla="*/ 1 h 45"/>
                <a:gd name="T46" fmla="*/ 2 w 58"/>
                <a:gd name="T47" fmla="*/ 0 h 45"/>
                <a:gd name="T48" fmla="*/ 3 w 58"/>
                <a:gd name="T49" fmla="*/ 0 h 45"/>
                <a:gd name="T50" fmla="*/ 3 w 58"/>
                <a:gd name="T51" fmla="*/ 0 h 45"/>
                <a:gd name="T52" fmla="*/ 3 w 58"/>
                <a:gd name="T53" fmla="*/ 1 h 45"/>
                <a:gd name="T54" fmla="*/ 3 w 58"/>
                <a:gd name="T55" fmla="*/ 2 h 45"/>
                <a:gd name="T56" fmla="*/ 3 w 58"/>
                <a:gd name="T57" fmla="*/ 2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45"/>
                <a:gd name="T89" fmla="*/ 58 w 58"/>
                <a:gd name="T90" fmla="*/ 45 h 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45">
                  <a:moveTo>
                    <a:pt x="56" y="37"/>
                  </a:moveTo>
                  <a:lnTo>
                    <a:pt x="57" y="38"/>
                  </a:lnTo>
                  <a:lnTo>
                    <a:pt x="58" y="38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1" y="41"/>
                  </a:lnTo>
                  <a:lnTo>
                    <a:pt x="44" y="41"/>
                  </a:lnTo>
                  <a:lnTo>
                    <a:pt x="36" y="41"/>
                  </a:lnTo>
                  <a:lnTo>
                    <a:pt x="29" y="42"/>
                  </a:lnTo>
                  <a:lnTo>
                    <a:pt x="22" y="42"/>
                  </a:lnTo>
                  <a:lnTo>
                    <a:pt x="14" y="43"/>
                  </a:lnTo>
                  <a:lnTo>
                    <a:pt x="8" y="44"/>
                  </a:lnTo>
                  <a:lnTo>
                    <a:pt x="1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3" y="5"/>
                  </a:lnTo>
                  <a:lnTo>
                    <a:pt x="7" y="13"/>
                  </a:lnTo>
                  <a:lnTo>
                    <a:pt x="11" y="21"/>
                  </a:lnTo>
                  <a:lnTo>
                    <a:pt x="15" y="29"/>
                  </a:lnTo>
                  <a:lnTo>
                    <a:pt x="20" y="37"/>
                  </a:lnTo>
                  <a:lnTo>
                    <a:pt x="29" y="30"/>
                  </a:lnTo>
                  <a:lnTo>
                    <a:pt x="34" y="20"/>
                  </a:lnTo>
                  <a:lnTo>
                    <a:pt x="38" y="9"/>
                  </a:lnTo>
                  <a:lnTo>
                    <a:pt x="45" y="0"/>
                  </a:lnTo>
                  <a:lnTo>
                    <a:pt x="51" y="8"/>
                  </a:lnTo>
                  <a:lnTo>
                    <a:pt x="54" y="17"/>
                  </a:lnTo>
                  <a:lnTo>
                    <a:pt x="56" y="27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59" name="Freeform 70"/>
            <p:cNvSpPr>
              <a:spLocks/>
            </p:cNvSpPr>
            <p:nvPr/>
          </p:nvSpPr>
          <p:spPr bwMode="auto">
            <a:xfrm>
              <a:off x="3556" y="2770"/>
              <a:ext cx="43" cy="100"/>
            </a:xfrm>
            <a:custGeom>
              <a:avLst/>
              <a:gdLst>
                <a:gd name="T0" fmla="*/ 7 w 171"/>
                <a:gd name="T1" fmla="*/ 12 h 400"/>
                <a:gd name="T2" fmla="*/ 8 w 171"/>
                <a:gd name="T3" fmla="*/ 13 h 400"/>
                <a:gd name="T4" fmla="*/ 8 w 171"/>
                <a:gd name="T5" fmla="*/ 15 h 400"/>
                <a:gd name="T6" fmla="*/ 8 w 171"/>
                <a:gd name="T7" fmla="*/ 17 h 400"/>
                <a:gd name="T8" fmla="*/ 9 w 171"/>
                <a:gd name="T9" fmla="*/ 19 h 400"/>
                <a:gd name="T10" fmla="*/ 9 w 171"/>
                <a:gd name="T11" fmla="*/ 20 h 400"/>
                <a:gd name="T12" fmla="*/ 10 w 171"/>
                <a:gd name="T13" fmla="*/ 22 h 400"/>
                <a:gd name="T14" fmla="*/ 10 w 171"/>
                <a:gd name="T15" fmla="*/ 24 h 400"/>
                <a:gd name="T16" fmla="*/ 11 w 171"/>
                <a:gd name="T17" fmla="*/ 25 h 400"/>
                <a:gd name="T18" fmla="*/ 10 w 171"/>
                <a:gd name="T19" fmla="*/ 25 h 400"/>
                <a:gd name="T20" fmla="*/ 8 w 171"/>
                <a:gd name="T21" fmla="*/ 24 h 400"/>
                <a:gd name="T22" fmla="*/ 7 w 171"/>
                <a:gd name="T23" fmla="*/ 23 h 400"/>
                <a:gd name="T24" fmla="*/ 6 w 171"/>
                <a:gd name="T25" fmla="*/ 22 h 400"/>
                <a:gd name="T26" fmla="*/ 5 w 171"/>
                <a:gd name="T27" fmla="*/ 21 h 400"/>
                <a:gd name="T28" fmla="*/ 4 w 171"/>
                <a:gd name="T29" fmla="*/ 20 h 400"/>
                <a:gd name="T30" fmla="*/ 2 w 171"/>
                <a:gd name="T31" fmla="*/ 20 h 400"/>
                <a:gd name="T32" fmla="*/ 1 w 171"/>
                <a:gd name="T33" fmla="*/ 19 h 400"/>
                <a:gd name="T34" fmla="*/ 1 w 171"/>
                <a:gd name="T35" fmla="*/ 18 h 400"/>
                <a:gd name="T36" fmla="*/ 1 w 171"/>
                <a:gd name="T37" fmla="*/ 18 h 400"/>
                <a:gd name="T38" fmla="*/ 1 w 171"/>
                <a:gd name="T39" fmla="*/ 17 h 400"/>
                <a:gd name="T40" fmla="*/ 1 w 171"/>
                <a:gd name="T41" fmla="*/ 16 h 400"/>
                <a:gd name="T42" fmla="*/ 0 w 171"/>
                <a:gd name="T43" fmla="*/ 13 h 400"/>
                <a:gd name="T44" fmla="*/ 0 w 171"/>
                <a:gd name="T45" fmla="*/ 11 h 400"/>
                <a:gd name="T46" fmla="*/ 0 w 171"/>
                <a:gd name="T47" fmla="*/ 9 h 400"/>
                <a:gd name="T48" fmla="*/ 0 w 171"/>
                <a:gd name="T49" fmla="*/ 7 h 400"/>
                <a:gd name="T50" fmla="*/ 1 w 171"/>
                <a:gd name="T51" fmla="*/ 6 h 400"/>
                <a:gd name="T52" fmla="*/ 2 w 171"/>
                <a:gd name="T53" fmla="*/ 5 h 400"/>
                <a:gd name="T54" fmla="*/ 3 w 171"/>
                <a:gd name="T55" fmla="*/ 4 h 400"/>
                <a:gd name="T56" fmla="*/ 4 w 171"/>
                <a:gd name="T57" fmla="*/ 3 h 400"/>
                <a:gd name="T58" fmla="*/ 5 w 171"/>
                <a:gd name="T59" fmla="*/ 3 h 400"/>
                <a:gd name="T60" fmla="*/ 6 w 171"/>
                <a:gd name="T61" fmla="*/ 2 h 400"/>
                <a:gd name="T62" fmla="*/ 7 w 171"/>
                <a:gd name="T63" fmla="*/ 1 h 400"/>
                <a:gd name="T64" fmla="*/ 8 w 171"/>
                <a:gd name="T65" fmla="*/ 0 h 400"/>
                <a:gd name="T66" fmla="*/ 7 w 171"/>
                <a:gd name="T67" fmla="*/ 3 h 400"/>
                <a:gd name="T68" fmla="*/ 7 w 171"/>
                <a:gd name="T69" fmla="*/ 6 h 400"/>
                <a:gd name="T70" fmla="*/ 7 w 171"/>
                <a:gd name="T71" fmla="*/ 9 h 400"/>
                <a:gd name="T72" fmla="*/ 7 w 171"/>
                <a:gd name="T73" fmla="*/ 12 h 4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400"/>
                <a:gd name="T113" fmla="*/ 171 w 171"/>
                <a:gd name="T114" fmla="*/ 400 h 4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400">
                  <a:moveTo>
                    <a:pt x="117" y="191"/>
                  </a:moveTo>
                  <a:lnTo>
                    <a:pt x="119" y="218"/>
                  </a:lnTo>
                  <a:lnTo>
                    <a:pt x="122" y="245"/>
                  </a:lnTo>
                  <a:lnTo>
                    <a:pt x="128" y="271"/>
                  </a:lnTo>
                  <a:lnTo>
                    <a:pt x="136" y="297"/>
                  </a:lnTo>
                  <a:lnTo>
                    <a:pt x="144" y="323"/>
                  </a:lnTo>
                  <a:lnTo>
                    <a:pt x="153" y="349"/>
                  </a:lnTo>
                  <a:lnTo>
                    <a:pt x="162" y="374"/>
                  </a:lnTo>
                  <a:lnTo>
                    <a:pt x="171" y="400"/>
                  </a:lnTo>
                  <a:lnTo>
                    <a:pt x="151" y="390"/>
                  </a:lnTo>
                  <a:lnTo>
                    <a:pt x="131" y="378"/>
                  </a:lnTo>
                  <a:lnTo>
                    <a:pt x="112" y="365"/>
                  </a:lnTo>
                  <a:lnTo>
                    <a:pt x="93" y="351"/>
                  </a:lnTo>
                  <a:lnTo>
                    <a:pt x="75" y="337"/>
                  </a:lnTo>
                  <a:lnTo>
                    <a:pt x="56" y="323"/>
                  </a:lnTo>
                  <a:lnTo>
                    <a:pt x="37" y="310"/>
                  </a:lnTo>
                  <a:lnTo>
                    <a:pt x="18" y="298"/>
                  </a:lnTo>
                  <a:lnTo>
                    <a:pt x="9" y="289"/>
                  </a:lnTo>
                  <a:lnTo>
                    <a:pt x="7" y="279"/>
                  </a:lnTo>
                  <a:lnTo>
                    <a:pt x="7" y="267"/>
                  </a:lnTo>
                  <a:lnTo>
                    <a:pt x="7" y="254"/>
                  </a:lnTo>
                  <a:lnTo>
                    <a:pt x="4" y="218"/>
                  </a:lnTo>
                  <a:lnTo>
                    <a:pt x="1" y="180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6" y="94"/>
                  </a:lnTo>
                  <a:lnTo>
                    <a:pt x="32" y="82"/>
                  </a:lnTo>
                  <a:lnTo>
                    <a:pt x="47" y="69"/>
                  </a:lnTo>
                  <a:lnTo>
                    <a:pt x="62" y="55"/>
                  </a:lnTo>
                  <a:lnTo>
                    <a:pt x="77" y="42"/>
                  </a:lnTo>
                  <a:lnTo>
                    <a:pt x="92" y="28"/>
                  </a:lnTo>
                  <a:lnTo>
                    <a:pt x="107" y="14"/>
                  </a:lnTo>
                  <a:lnTo>
                    <a:pt x="121" y="0"/>
                  </a:lnTo>
                  <a:lnTo>
                    <a:pt x="116" y="47"/>
                  </a:lnTo>
                  <a:lnTo>
                    <a:pt x="115" y="95"/>
                  </a:lnTo>
                  <a:lnTo>
                    <a:pt x="116" y="143"/>
                  </a:lnTo>
                  <a:lnTo>
                    <a:pt x="117" y="19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0" name="Freeform 71"/>
            <p:cNvSpPr>
              <a:spLocks/>
            </p:cNvSpPr>
            <p:nvPr/>
          </p:nvSpPr>
          <p:spPr bwMode="auto">
            <a:xfrm>
              <a:off x="3655" y="2774"/>
              <a:ext cx="28" cy="31"/>
            </a:xfrm>
            <a:custGeom>
              <a:avLst/>
              <a:gdLst>
                <a:gd name="T0" fmla="*/ 6 w 114"/>
                <a:gd name="T1" fmla="*/ 2 h 121"/>
                <a:gd name="T2" fmla="*/ 7 w 114"/>
                <a:gd name="T3" fmla="*/ 4 h 121"/>
                <a:gd name="T4" fmla="*/ 7 w 114"/>
                <a:gd name="T5" fmla="*/ 4 h 121"/>
                <a:gd name="T6" fmla="*/ 7 w 114"/>
                <a:gd name="T7" fmla="*/ 6 h 121"/>
                <a:gd name="T8" fmla="*/ 6 w 114"/>
                <a:gd name="T9" fmla="*/ 6 h 121"/>
                <a:gd name="T10" fmla="*/ 6 w 114"/>
                <a:gd name="T11" fmla="*/ 7 h 121"/>
                <a:gd name="T12" fmla="*/ 5 w 114"/>
                <a:gd name="T13" fmla="*/ 7 h 121"/>
                <a:gd name="T14" fmla="*/ 5 w 114"/>
                <a:gd name="T15" fmla="*/ 7 h 121"/>
                <a:gd name="T16" fmla="*/ 5 w 114"/>
                <a:gd name="T17" fmla="*/ 7 h 121"/>
                <a:gd name="T18" fmla="*/ 4 w 114"/>
                <a:gd name="T19" fmla="*/ 7 h 121"/>
                <a:gd name="T20" fmla="*/ 4 w 114"/>
                <a:gd name="T21" fmla="*/ 8 h 121"/>
                <a:gd name="T22" fmla="*/ 3 w 114"/>
                <a:gd name="T23" fmla="*/ 8 h 121"/>
                <a:gd name="T24" fmla="*/ 3 w 114"/>
                <a:gd name="T25" fmla="*/ 8 h 121"/>
                <a:gd name="T26" fmla="*/ 2 w 114"/>
                <a:gd name="T27" fmla="*/ 8 h 121"/>
                <a:gd name="T28" fmla="*/ 1 w 114"/>
                <a:gd name="T29" fmla="*/ 7 h 121"/>
                <a:gd name="T30" fmla="*/ 1 w 114"/>
                <a:gd name="T31" fmla="*/ 7 h 121"/>
                <a:gd name="T32" fmla="*/ 1 w 114"/>
                <a:gd name="T33" fmla="*/ 6 h 121"/>
                <a:gd name="T34" fmla="*/ 0 w 114"/>
                <a:gd name="T35" fmla="*/ 5 h 121"/>
                <a:gd name="T36" fmla="*/ 0 w 114"/>
                <a:gd name="T37" fmla="*/ 5 h 121"/>
                <a:gd name="T38" fmla="*/ 0 w 114"/>
                <a:gd name="T39" fmla="*/ 4 h 121"/>
                <a:gd name="T40" fmla="*/ 0 w 114"/>
                <a:gd name="T41" fmla="*/ 3 h 121"/>
                <a:gd name="T42" fmla="*/ 0 w 114"/>
                <a:gd name="T43" fmla="*/ 3 h 121"/>
                <a:gd name="T44" fmla="*/ 0 w 114"/>
                <a:gd name="T45" fmla="*/ 2 h 121"/>
                <a:gd name="T46" fmla="*/ 0 w 114"/>
                <a:gd name="T47" fmla="*/ 1 h 121"/>
                <a:gd name="T48" fmla="*/ 0 w 114"/>
                <a:gd name="T49" fmla="*/ 1 h 121"/>
                <a:gd name="T50" fmla="*/ 1 w 114"/>
                <a:gd name="T51" fmla="*/ 0 h 121"/>
                <a:gd name="T52" fmla="*/ 2 w 114"/>
                <a:gd name="T53" fmla="*/ 0 h 121"/>
                <a:gd name="T54" fmla="*/ 3 w 114"/>
                <a:gd name="T55" fmla="*/ 0 h 121"/>
                <a:gd name="T56" fmla="*/ 4 w 114"/>
                <a:gd name="T57" fmla="*/ 0 h 121"/>
                <a:gd name="T58" fmla="*/ 5 w 114"/>
                <a:gd name="T59" fmla="*/ 1 h 121"/>
                <a:gd name="T60" fmla="*/ 5 w 114"/>
                <a:gd name="T61" fmla="*/ 1 h 121"/>
                <a:gd name="T62" fmla="*/ 6 w 114"/>
                <a:gd name="T63" fmla="*/ 2 h 121"/>
                <a:gd name="T64" fmla="*/ 6 w 114"/>
                <a:gd name="T65" fmla="*/ 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121"/>
                <a:gd name="T101" fmla="*/ 114 w 114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121">
                  <a:moveTo>
                    <a:pt x="106" y="37"/>
                  </a:moveTo>
                  <a:lnTo>
                    <a:pt x="112" y="53"/>
                  </a:lnTo>
                  <a:lnTo>
                    <a:pt x="114" y="68"/>
                  </a:lnTo>
                  <a:lnTo>
                    <a:pt x="112" y="84"/>
                  </a:lnTo>
                  <a:lnTo>
                    <a:pt x="103" y="97"/>
                  </a:lnTo>
                  <a:lnTo>
                    <a:pt x="97" y="102"/>
                  </a:lnTo>
                  <a:lnTo>
                    <a:pt x="90" y="106"/>
                  </a:lnTo>
                  <a:lnTo>
                    <a:pt x="83" y="110"/>
                  </a:lnTo>
                  <a:lnTo>
                    <a:pt x="76" y="113"/>
                  </a:lnTo>
                  <a:lnTo>
                    <a:pt x="68" y="115"/>
                  </a:lnTo>
                  <a:lnTo>
                    <a:pt x="60" y="117"/>
                  </a:lnTo>
                  <a:lnTo>
                    <a:pt x="52" y="119"/>
                  </a:lnTo>
                  <a:lnTo>
                    <a:pt x="44" y="121"/>
                  </a:lnTo>
                  <a:lnTo>
                    <a:pt x="34" y="117"/>
                  </a:lnTo>
                  <a:lnTo>
                    <a:pt x="24" y="110"/>
                  </a:lnTo>
                  <a:lnTo>
                    <a:pt x="18" y="102"/>
                  </a:lnTo>
                  <a:lnTo>
                    <a:pt x="13" y="93"/>
                  </a:lnTo>
                  <a:lnTo>
                    <a:pt x="9" y="83"/>
                  </a:lnTo>
                  <a:lnTo>
                    <a:pt x="6" y="72"/>
                  </a:lnTo>
                  <a:lnTo>
                    <a:pt x="4" y="61"/>
                  </a:lnTo>
                  <a:lnTo>
                    <a:pt x="3" y="51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21" y="4"/>
                  </a:lnTo>
                  <a:lnTo>
                    <a:pt x="36" y="1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6" y="7"/>
                  </a:lnTo>
                  <a:lnTo>
                    <a:pt x="88" y="15"/>
                  </a:lnTo>
                  <a:lnTo>
                    <a:pt x="98" y="25"/>
                  </a:lnTo>
                  <a:lnTo>
                    <a:pt x="106" y="37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1" name="Freeform 72"/>
            <p:cNvSpPr>
              <a:spLocks/>
            </p:cNvSpPr>
            <p:nvPr/>
          </p:nvSpPr>
          <p:spPr bwMode="auto">
            <a:xfrm>
              <a:off x="3670" y="2781"/>
              <a:ext cx="5" cy="9"/>
            </a:xfrm>
            <a:custGeom>
              <a:avLst/>
              <a:gdLst>
                <a:gd name="T0" fmla="*/ 1 w 22"/>
                <a:gd name="T1" fmla="*/ 1 h 36"/>
                <a:gd name="T2" fmla="*/ 1 w 22"/>
                <a:gd name="T3" fmla="*/ 1 h 36"/>
                <a:gd name="T4" fmla="*/ 1 w 22"/>
                <a:gd name="T5" fmla="*/ 1 h 36"/>
                <a:gd name="T6" fmla="*/ 1 w 22"/>
                <a:gd name="T7" fmla="*/ 2 h 36"/>
                <a:gd name="T8" fmla="*/ 1 w 22"/>
                <a:gd name="T9" fmla="*/ 2 h 36"/>
                <a:gd name="T10" fmla="*/ 0 w 22"/>
                <a:gd name="T11" fmla="*/ 2 h 36"/>
                <a:gd name="T12" fmla="*/ 0 w 22"/>
                <a:gd name="T13" fmla="*/ 1 h 36"/>
                <a:gd name="T14" fmla="*/ 0 w 22"/>
                <a:gd name="T15" fmla="*/ 1 h 36"/>
                <a:gd name="T16" fmla="*/ 0 w 22"/>
                <a:gd name="T17" fmla="*/ 1 h 36"/>
                <a:gd name="T18" fmla="*/ 0 w 22"/>
                <a:gd name="T19" fmla="*/ 1 h 36"/>
                <a:gd name="T20" fmla="*/ 0 w 22"/>
                <a:gd name="T21" fmla="*/ 0 h 36"/>
                <a:gd name="T22" fmla="*/ 0 w 22"/>
                <a:gd name="T23" fmla="*/ 0 h 36"/>
                <a:gd name="T24" fmla="*/ 0 w 22"/>
                <a:gd name="T25" fmla="*/ 0 h 36"/>
                <a:gd name="T26" fmla="*/ 1 w 22"/>
                <a:gd name="T27" fmla="*/ 0 h 36"/>
                <a:gd name="T28" fmla="*/ 1 w 22"/>
                <a:gd name="T29" fmla="*/ 0 h 36"/>
                <a:gd name="T30" fmla="*/ 1 w 22"/>
                <a:gd name="T31" fmla="*/ 0 h 36"/>
                <a:gd name="T32" fmla="*/ 1 w 22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6"/>
                <a:gd name="T53" fmla="*/ 22 w 2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6">
                  <a:moveTo>
                    <a:pt x="22" y="9"/>
                  </a:moveTo>
                  <a:lnTo>
                    <a:pt x="22" y="16"/>
                  </a:lnTo>
                  <a:lnTo>
                    <a:pt x="21" y="23"/>
                  </a:lnTo>
                  <a:lnTo>
                    <a:pt x="19" y="30"/>
                  </a:lnTo>
                  <a:lnTo>
                    <a:pt x="15" y="36"/>
                  </a:lnTo>
                  <a:lnTo>
                    <a:pt x="9" y="32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2" name="Freeform 73"/>
            <p:cNvSpPr>
              <a:spLocks/>
            </p:cNvSpPr>
            <p:nvPr/>
          </p:nvSpPr>
          <p:spPr bwMode="auto">
            <a:xfrm>
              <a:off x="3688" y="2789"/>
              <a:ext cx="7" cy="5"/>
            </a:xfrm>
            <a:custGeom>
              <a:avLst/>
              <a:gdLst>
                <a:gd name="T0" fmla="*/ 2 w 30"/>
                <a:gd name="T1" fmla="*/ 1 h 22"/>
                <a:gd name="T2" fmla="*/ 0 w 30"/>
                <a:gd name="T3" fmla="*/ 1 h 22"/>
                <a:gd name="T4" fmla="*/ 0 w 30"/>
                <a:gd name="T5" fmla="*/ 1 h 22"/>
                <a:gd name="T6" fmla="*/ 0 w 30"/>
                <a:gd name="T7" fmla="*/ 1 h 22"/>
                <a:gd name="T8" fmla="*/ 0 w 30"/>
                <a:gd name="T9" fmla="*/ 0 h 22"/>
                <a:gd name="T10" fmla="*/ 0 w 30"/>
                <a:gd name="T11" fmla="*/ 0 h 22"/>
                <a:gd name="T12" fmla="*/ 0 w 30"/>
                <a:gd name="T13" fmla="*/ 0 h 22"/>
                <a:gd name="T14" fmla="*/ 1 w 30"/>
                <a:gd name="T15" fmla="*/ 0 h 22"/>
                <a:gd name="T16" fmla="*/ 1 w 30"/>
                <a:gd name="T17" fmla="*/ 0 h 22"/>
                <a:gd name="T18" fmla="*/ 2 w 30"/>
                <a:gd name="T19" fmla="*/ 1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2"/>
                <a:gd name="T32" fmla="*/ 30 w 30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2">
                  <a:moveTo>
                    <a:pt x="30" y="12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2" y="6"/>
                  </a:lnTo>
                  <a:lnTo>
                    <a:pt x="2" y="0"/>
                  </a:lnTo>
                  <a:lnTo>
                    <a:pt x="9" y="2"/>
                  </a:lnTo>
                  <a:lnTo>
                    <a:pt x="16" y="5"/>
                  </a:lnTo>
                  <a:lnTo>
                    <a:pt x="23" y="9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3" name="Freeform 74"/>
            <p:cNvSpPr>
              <a:spLocks/>
            </p:cNvSpPr>
            <p:nvPr/>
          </p:nvSpPr>
          <p:spPr bwMode="auto">
            <a:xfrm>
              <a:off x="3656" y="2809"/>
              <a:ext cx="28" cy="25"/>
            </a:xfrm>
            <a:custGeom>
              <a:avLst/>
              <a:gdLst>
                <a:gd name="T0" fmla="*/ 7 w 113"/>
                <a:gd name="T1" fmla="*/ 6 h 96"/>
                <a:gd name="T2" fmla="*/ 6 w 113"/>
                <a:gd name="T3" fmla="*/ 6 h 96"/>
                <a:gd name="T4" fmla="*/ 5 w 113"/>
                <a:gd name="T5" fmla="*/ 6 h 96"/>
                <a:gd name="T6" fmla="*/ 4 w 113"/>
                <a:gd name="T7" fmla="*/ 7 h 96"/>
                <a:gd name="T8" fmla="*/ 4 w 113"/>
                <a:gd name="T9" fmla="*/ 7 h 96"/>
                <a:gd name="T10" fmla="*/ 3 w 113"/>
                <a:gd name="T11" fmla="*/ 7 h 96"/>
                <a:gd name="T12" fmla="*/ 2 w 113"/>
                <a:gd name="T13" fmla="*/ 7 h 96"/>
                <a:gd name="T14" fmla="*/ 1 w 113"/>
                <a:gd name="T15" fmla="*/ 7 h 96"/>
                <a:gd name="T16" fmla="*/ 0 w 113"/>
                <a:gd name="T17" fmla="*/ 7 h 96"/>
                <a:gd name="T18" fmla="*/ 0 w 113"/>
                <a:gd name="T19" fmla="*/ 5 h 96"/>
                <a:gd name="T20" fmla="*/ 0 w 113"/>
                <a:gd name="T21" fmla="*/ 3 h 96"/>
                <a:gd name="T22" fmla="*/ 0 w 113"/>
                <a:gd name="T23" fmla="*/ 2 h 96"/>
                <a:gd name="T24" fmla="*/ 1 w 113"/>
                <a:gd name="T25" fmla="*/ 1 h 96"/>
                <a:gd name="T26" fmla="*/ 1 w 113"/>
                <a:gd name="T27" fmla="*/ 1 h 96"/>
                <a:gd name="T28" fmla="*/ 2 w 113"/>
                <a:gd name="T29" fmla="*/ 1 h 96"/>
                <a:gd name="T30" fmla="*/ 2 w 113"/>
                <a:gd name="T31" fmla="*/ 1 h 96"/>
                <a:gd name="T32" fmla="*/ 3 w 113"/>
                <a:gd name="T33" fmla="*/ 1 h 96"/>
                <a:gd name="T34" fmla="*/ 3 w 113"/>
                <a:gd name="T35" fmla="*/ 1 h 96"/>
                <a:gd name="T36" fmla="*/ 4 w 113"/>
                <a:gd name="T37" fmla="*/ 0 h 96"/>
                <a:gd name="T38" fmla="*/ 4 w 113"/>
                <a:gd name="T39" fmla="*/ 0 h 96"/>
                <a:gd name="T40" fmla="*/ 4 w 113"/>
                <a:gd name="T41" fmla="*/ 0 h 96"/>
                <a:gd name="T42" fmla="*/ 5 w 113"/>
                <a:gd name="T43" fmla="*/ 1 h 96"/>
                <a:gd name="T44" fmla="*/ 5 w 113"/>
                <a:gd name="T45" fmla="*/ 1 h 96"/>
                <a:gd name="T46" fmla="*/ 6 w 113"/>
                <a:gd name="T47" fmla="*/ 2 h 96"/>
                <a:gd name="T48" fmla="*/ 6 w 113"/>
                <a:gd name="T49" fmla="*/ 3 h 96"/>
                <a:gd name="T50" fmla="*/ 6 w 113"/>
                <a:gd name="T51" fmla="*/ 4 h 96"/>
                <a:gd name="T52" fmla="*/ 7 w 113"/>
                <a:gd name="T53" fmla="*/ 4 h 96"/>
                <a:gd name="T54" fmla="*/ 7 w 113"/>
                <a:gd name="T55" fmla="*/ 5 h 96"/>
                <a:gd name="T56" fmla="*/ 7 w 113"/>
                <a:gd name="T57" fmla="*/ 6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3"/>
                <a:gd name="T88" fmla="*/ 0 h 96"/>
                <a:gd name="T89" fmla="*/ 113 w 113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3" h="96">
                  <a:moveTo>
                    <a:pt x="113" y="89"/>
                  </a:moveTo>
                  <a:lnTo>
                    <a:pt x="100" y="92"/>
                  </a:lnTo>
                  <a:lnTo>
                    <a:pt x="87" y="94"/>
                  </a:lnTo>
                  <a:lnTo>
                    <a:pt x="73" y="95"/>
                  </a:lnTo>
                  <a:lnTo>
                    <a:pt x="60" y="96"/>
                  </a:lnTo>
                  <a:lnTo>
                    <a:pt x="46" y="96"/>
                  </a:lnTo>
                  <a:lnTo>
                    <a:pt x="33" y="96"/>
                  </a:lnTo>
                  <a:lnTo>
                    <a:pt x="17" y="95"/>
                  </a:lnTo>
                  <a:lnTo>
                    <a:pt x="3" y="95"/>
                  </a:lnTo>
                  <a:lnTo>
                    <a:pt x="0" y="73"/>
                  </a:lnTo>
                  <a:lnTo>
                    <a:pt x="3" y="50"/>
                  </a:lnTo>
                  <a:lnTo>
                    <a:pt x="10" y="29"/>
                  </a:lnTo>
                  <a:lnTo>
                    <a:pt x="18" y="8"/>
                  </a:lnTo>
                  <a:lnTo>
                    <a:pt x="26" y="9"/>
                  </a:lnTo>
                  <a:lnTo>
                    <a:pt x="33" y="9"/>
                  </a:lnTo>
                  <a:lnTo>
                    <a:pt x="40" y="9"/>
                  </a:lnTo>
                  <a:lnTo>
                    <a:pt x="46" y="8"/>
                  </a:lnTo>
                  <a:lnTo>
                    <a:pt x="53" y="7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0"/>
                  </a:lnTo>
                  <a:lnTo>
                    <a:pt x="80" y="10"/>
                  </a:lnTo>
                  <a:lnTo>
                    <a:pt x="87" y="20"/>
                  </a:lnTo>
                  <a:lnTo>
                    <a:pt x="93" y="31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7" y="65"/>
                  </a:lnTo>
                  <a:lnTo>
                    <a:pt x="110" y="77"/>
                  </a:lnTo>
                  <a:lnTo>
                    <a:pt x="113" y="89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4" name="Freeform 75"/>
            <p:cNvSpPr>
              <a:spLocks/>
            </p:cNvSpPr>
            <p:nvPr/>
          </p:nvSpPr>
          <p:spPr bwMode="auto">
            <a:xfrm>
              <a:off x="3786" y="2790"/>
              <a:ext cx="16" cy="10"/>
            </a:xfrm>
            <a:custGeom>
              <a:avLst/>
              <a:gdLst>
                <a:gd name="T0" fmla="*/ 3 w 65"/>
                <a:gd name="T1" fmla="*/ 1 h 43"/>
                <a:gd name="T2" fmla="*/ 4 w 65"/>
                <a:gd name="T3" fmla="*/ 1 h 43"/>
                <a:gd name="T4" fmla="*/ 4 w 65"/>
                <a:gd name="T5" fmla="*/ 1 h 43"/>
                <a:gd name="T6" fmla="*/ 4 w 65"/>
                <a:gd name="T7" fmla="*/ 1 h 43"/>
                <a:gd name="T8" fmla="*/ 4 w 65"/>
                <a:gd name="T9" fmla="*/ 1 h 43"/>
                <a:gd name="T10" fmla="*/ 4 w 65"/>
                <a:gd name="T11" fmla="*/ 2 h 43"/>
                <a:gd name="T12" fmla="*/ 3 w 65"/>
                <a:gd name="T13" fmla="*/ 2 h 43"/>
                <a:gd name="T14" fmla="*/ 3 w 65"/>
                <a:gd name="T15" fmla="*/ 2 h 43"/>
                <a:gd name="T16" fmla="*/ 2 w 65"/>
                <a:gd name="T17" fmla="*/ 2 h 43"/>
                <a:gd name="T18" fmla="*/ 2 w 65"/>
                <a:gd name="T19" fmla="*/ 2 h 43"/>
                <a:gd name="T20" fmla="*/ 2 w 65"/>
                <a:gd name="T21" fmla="*/ 2 h 43"/>
                <a:gd name="T22" fmla="*/ 2 w 65"/>
                <a:gd name="T23" fmla="*/ 2 h 43"/>
                <a:gd name="T24" fmla="*/ 2 w 65"/>
                <a:gd name="T25" fmla="*/ 2 h 43"/>
                <a:gd name="T26" fmla="*/ 2 w 65"/>
                <a:gd name="T27" fmla="*/ 2 h 43"/>
                <a:gd name="T28" fmla="*/ 1 w 65"/>
                <a:gd name="T29" fmla="*/ 2 h 43"/>
                <a:gd name="T30" fmla="*/ 1 w 65"/>
                <a:gd name="T31" fmla="*/ 2 h 43"/>
                <a:gd name="T32" fmla="*/ 0 w 65"/>
                <a:gd name="T33" fmla="*/ 2 h 43"/>
                <a:gd name="T34" fmla="*/ 0 w 65"/>
                <a:gd name="T35" fmla="*/ 2 h 43"/>
                <a:gd name="T36" fmla="*/ 0 w 65"/>
                <a:gd name="T37" fmla="*/ 2 h 43"/>
                <a:gd name="T38" fmla="*/ 0 w 65"/>
                <a:gd name="T39" fmla="*/ 1 h 43"/>
                <a:gd name="T40" fmla="*/ 0 w 65"/>
                <a:gd name="T41" fmla="*/ 1 h 43"/>
                <a:gd name="T42" fmla="*/ 0 w 65"/>
                <a:gd name="T43" fmla="*/ 1 h 43"/>
                <a:gd name="T44" fmla="*/ 0 w 65"/>
                <a:gd name="T45" fmla="*/ 1 h 43"/>
                <a:gd name="T46" fmla="*/ 0 w 65"/>
                <a:gd name="T47" fmla="*/ 0 h 43"/>
                <a:gd name="T48" fmla="*/ 0 w 65"/>
                <a:gd name="T49" fmla="*/ 0 h 43"/>
                <a:gd name="T50" fmla="*/ 1 w 65"/>
                <a:gd name="T51" fmla="*/ 0 h 43"/>
                <a:gd name="T52" fmla="*/ 1 w 65"/>
                <a:gd name="T53" fmla="*/ 0 h 43"/>
                <a:gd name="T54" fmla="*/ 1 w 65"/>
                <a:gd name="T55" fmla="*/ 0 h 43"/>
                <a:gd name="T56" fmla="*/ 2 w 65"/>
                <a:gd name="T57" fmla="*/ 0 h 43"/>
                <a:gd name="T58" fmla="*/ 2 w 65"/>
                <a:gd name="T59" fmla="*/ 0 h 43"/>
                <a:gd name="T60" fmla="*/ 3 w 65"/>
                <a:gd name="T61" fmla="*/ 0 h 43"/>
                <a:gd name="T62" fmla="*/ 3 w 65"/>
                <a:gd name="T63" fmla="*/ 0 h 43"/>
                <a:gd name="T64" fmla="*/ 3 w 65"/>
                <a:gd name="T65" fmla="*/ 1 h 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43"/>
                <a:gd name="T101" fmla="*/ 65 w 65"/>
                <a:gd name="T102" fmla="*/ 43 h 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43">
                  <a:moveTo>
                    <a:pt x="55" y="11"/>
                  </a:moveTo>
                  <a:lnTo>
                    <a:pt x="59" y="13"/>
                  </a:lnTo>
                  <a:lnTo>
                    <a:pt x="61" y="17"/>
                  </a:lnTo>
                  <a:lnTo>
                    <a:pt x="63" y="22"/>
                  </a:lnTo>
                  <a:lnTo>
                    <a:pt x="65" y="26"/>
                  </a:lnTo>
                  <a:lnTo>
                    <a:pt x="59" y="31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38" y="28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5" y="38"/>
                  </a:lnTo>
                  <a:lnTo>
                    <a:pt x="33" y="41"/>
                  </a:lnTo>
                  <a:lnTo>
                    <a:pt x="27" y="42"/>
                  </a:lnTo>
                  <a:lnTo>
                    <a:pt x="21" y="43"/>
                  </a:lnTo>
                  <a:lnTo>
                    <a:pt x="15" y="43"/>
                  </a:lnTo>
                  <a:lnTo>
                    <a:pt x="9" y="41"/>
                  </a:lnTo>
                  <a:lnTo>
                    <a:pt x="5" y="37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3" y="17"/>
                  </a:lnTo>
                  <a:lnTo>
                    <a:pt x="5" y="13"/>
                  </a:lnTo>
                  <a:lnTo>
                    <a:pt x="7" y="9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8" y="3"/>
                  </a:lnTo>
                  <a:lnTo>
                    <a:pt x="44" y="5"/>
                  </a:lnTo>
                  <a:lnTo>
                    <a:pt x="50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5" name="Freeform 76"/>
            <p:cNvSpPr>
              <a:spLocks/>
            </p:cNvSpPr>
            <p:nvPr/>
          </p:nvSpPr>
          <p:spPr bwMode="auto">
            <a:xfrm>
              <a:off x="3840" y="2807"/>
              <a:ext cx="24" cy="11"/>
            </a:xfrm>
            <a:custGeom>
              <a:avLst/>
              <a:gdLst>
                <a:gd name="T0" fmla="*/ 6 w 94"/>
                <a:gd name="T1" fmla="*/ 2 h 44"/>
                <a:gd name="T2" fmla="*/ 6 w 94"/>
                <a:gd name="T3" fmla="*/ 2 h 44"/>
                <a:gd name="T4" fmla="*/ 6 w 94"/>
                <a:gd name="T5" fmla="*/ 2 h 44"/>
                <a:gd name="T6" fmla="*/ 6 w 94"/>
                <a:gd name="T7" fmla="*/ 2 h 44"/>
                <a:gd name="T8" fmla="*/ 6 w 94"/>
                <a:gd name="T9" fmla="*/ 3 h 44"/>
                <a:gd name="T10" fmla="*/ 6 w 94"/>
                <a:gd name="T11" fmla="*/ 3 h 44"/>
                <a:gd name="T12" fmla="*/ 5 w 94"/>
                <a:gd name="T13" fmla="*/ 3 h 44"/>
                <a:gd name="T14" fmla="*/ 5 w 94"/>
                <a:gd name="T15" fmla="*/ 3 h 44"/>
                <a:gd name="T16" fmla="*/ 4 w 94"/>
                <a:gd name="T17" fmla="*/ 2 h 44"/>
                <a:gd name="T18" fmla="*/ 4 w 94"/>
                <a:gd name="T19" fmla="*/ 2 h 44"/>
                <a:gd name="T20" fmla="*/ 4 w 94"/>
                <a:gd name="T21" fmla="*/ 2 h 44"/>
                <a:gd name="T22" fmla="*/ 3 w 94"/>
                <a:gd name="T23" fmla="*/ 2 h 44"/>
                <a:gd name="T24" fmla="*/ 3 w 94"/>
                <a:gd name="T25" fmla="*/ 2 h 44"/>
                <a:gd name="T26" fmla="*/ 3 w 94"/>
                <a:gd name="T27" fmla="*/ 2 h 44"/>
                <a:gd name="T28" fmla="*/ 3 w 94"/>
                <a:gd name="T29" fmla="*/ 2 h 44"/>
                <a:gd name="T30" fmla="*/ 2 w 94"/>
                <a:gd name="T31" fmla="*/ 3 h 44"/>
                <a:gd name="T32" fmla="*/ 2 w 94"/>
                <a:gd name="T33" fmla="*/ 3 h 44"/>
                <a:gd name="T34" fmla="*/ 2 w 94"/>
                <a:gd name="T35" fmla="*/ 3 h 44"/>
                <a:gd name="T36" fmla="*/ 1 w 94"/>
                <a:gd name="T37" fmla="*/ 3 h 44"/>
                <a:gd name="T38" fmla="*/ 1 w 94"/>
                <a:gd name="T39" fmla="*/ 3 h 44"/>
                <a:gd name="T40" fmla="*/ 1 w 94"/>
                <a:gd name="T41" fmla="*/ 2 h 44"/>
                <a:gd name="T42" fmla="*/ 0 w 94"/>
                <a:gd name="T43" fmla="*/ 2 h 44"/>
                <a:gd name="T44" fmla="*/ 0 w 94"/>
                <a:gd name="T45" fmla="*/ 2 h 44"/>
                <a:gd name="T46" fmla="*/ 0 w 94"/>
                <a:gd name="T47" fmla="*/ 1 h 44"/>
                <a:gd name="T48" fmla="*/ 0 w 94"/>
                <a:gd name="T49" fmla="*/ 1 h 44"/>
                <a:gd name="T50" fmla="*/ 0 w 94"/>
                <a:gd name="T51" fmla="*/ 1 h 44"/>
                <a:gd name="T52" fmla="*/ 1 w 94"/>
                <a:gd name="T53" fmla="*/ 1 h 44"/>
                <a:gd name="T54" fmla="*/ 1 w 94"/>
                <a:gd name="T55" fmla="*/ 0 h 44"/>
                <a:gd name="T56" fmla="*/ 1 w 94"/>
                <a:gd name="T57" fmla="*/ 0 h 44"/>
                <a:gd name="T58" fmla="*/ 2 w 94"/>
                <a:gd name="T59" fmla="*/ 0 h 44"/>
                <a:gd name="T60" fmla="*/ 2 w 94"/>
                <a:gd name="T61" fmla="*/ 0 h 44"/>
                <a:gd name="T62" fmla="*/ 3 w 94"/>
                <a:gd name="T63" fmla="*/ 0 h 44"/>
                <a:gd name="T64" fmla="*/ 4 w 94"/>
                <a:gd name="T65" fmla="*/ 1 h 44"/>
                <a:gd name="T66" fmla="*/ 4 w 94"/>
                <a:gd name="T67" fmla="*/ 1 h 44"/>
                <a:gd name="T68" fmla="*/ 5 w 94"/>
                <a:gd name="T69" fmla="*/ 1 h 44"/>
                <a:gd name="T70" fmla="*/ 5 w 94"/>
                <a:gd name="T71" fmla="*/ 1 h 44"/>
                <a:gd name="T72" fmla="*/ 6 w 94"/>
                <a:gd name="T73" fmla="*/ 2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44"/>
                <a:gd name="T113" fmla="*/ 94 w 94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44">
                  <a:moveTo>
                    <a:pt x="87" y="28"/>
                  </a:moveTo>
                  <a:lnTo>
                    <a:pt x="89" y="30"/>
                  </a:lnTo>
                  <a:lnTo>
                    <a:pt x="91" y="33"/>
                  </a:lnTo>
                  <a:lnTo>
                    <a:pt x="92" y="36"/>
                  </a:lnTo>
                  <a:lnTo>
                    <a:pt x="94" y="39"/>
                  </a:lnTo>
                  <a:lnTo>
                    <a:pt x="87" y="40"/>
                  </a:lnTo>
                  <a:lnTo>
                    <a:pt x="80" y="39"/>
                  </a:lnTo>
                  <a:lnTo>
                    <a:pt x="74" y="38"/>
                  </a:lnTo>
                  <a:lnTo>
                    <a:pt x="68" y="36"/>
                  </a:lnTo>
                  <a:lnTo>
                    <a:pt x="62" y="34"/>
                  </a:lnTo>
                  <a:lnTo>
                    <a:pt x="55" y="31"/>
                  </a:lnTo>
                  <a:lnTo>
                    <a:pt x="49" y="29"/>
                  </a:lnTo>
                  <a:lnTo>
                    <a:pt x="43" y="27"/>
                  </a:lnTo>
                  <a:lnTo>
                    <a:pt x="40" y="31"/>
                  </a:lnTo>
                  <a:lnTo>
                    <a:pt x="38" y="35"/>
                  </a:lnTo>
                  <a:lnTo>
                    <a:pt x="36" y="40"/>
                  </a:lnTo>
                  <a:lnTo>
                    <a:pt x="33" y="43"/>
                  </a:lnTo>
                  <a:lnTo>
                    <a:pt x="26" y="44"/>
                  </a:lnTo>
                  <a:lnTo>
                    <a:pt x="19" y="43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3" y="6"/>
                  </a:lnTo>
                  <a:lnTo>
                    <a:pt x="53" y="8"/>
                  </a:lnTo>
                  <a:lnTo>
                    <a:pt x="62" y="11"/>
                  </a:lnTo>
                  <a:lnTo>
                    <a:pt x="71" y="15"/>
                  </a:lnTo>
                  <a:lnTo>
                    <a:pt x="79" y="21"/>
                  </a:lnTo>
                  <a:lnTo>
                    <a:pt x="8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6" name="Freeform 77"/>
            <p:cNvSpPr>
              <a:spLocks/>
            </p:cNvSpPr>
            <p:nvPr/>
          </p:nvSpPr>
          <p:spPr bwMode="auto">
            <a:xfrm>
              <a:off x="3897" y="2846"/>
              <a:ext cx="16" cy="12"/>
            </a:xfrm>
            <a:custGeom>
              <a:avLst/>
              <a:gdLst>
                <a:gd name="T0" fmla="*/ 4 w 62"/>
                <a:gd name="T1" fmla="*/ 0 h 49"/>
                <a:gd name="T2" fmla="*/ 4 w 62"/>
                <a:gd name="T3" fmla="*/ 1 h 49"/>
                <a:gd name="T4" fmla="*/ 4 w 62"/>
                <a:gd name="T5" fmla="*/ 2 h 49"/>
                <a:gd name="T6" fmla="*/ 3 w 62"/>
                <a:gd name="T7" fmla="*/ 2 h 49"/>
                <a:gd name="T8" fmla="*/ 3 w 62"/>
                <a:gd name="T9" fmla="*/ 2 h 49"/>
                <a:gd name="T10" fmla="*/ 3 w 62"/>
                <a:gd name="T11" fmla="*/ 3 h 49"/>
                <a:gd name="T12" fmla="*/ 2 w 62"/>
                <a:gd name="T13" fmla="*/ 3 h 49"/>
                <a:gd name="T14" fmla="*/ 2 w 62"/>
                <a:gd name="T15" fmla="*/ 3 h 49"/>
                <a:gd name="T16" fmla="*/ 1 w 62"/>
                <a:gd name="T17" fmla="*/ 3 h 49"/>
                <a:gd name="T18" fmla="*/ 1 w 62"/>
                <a:gd name="T19" fmla="*/ 3 h 49"/>
                <a:gd name="T20" fmla="*/ 1 w 62"/>
                <a:gd name="T21" fmla="*/ 2 h 49"/>
                <a:gd name="T22" fmla="*/ 0 w 62"/>
                <a:gd name="T23" fmla="*/ 2 h 49"/>
                <a:gd name="T24" fmla="*/ 0 w 62"/>
                <a:gd name="T25" fmla="*/ 2 h 49"/>
                <a:gd name="T26" fmla="*/ 0 w 62"/>
                <a:gd name="T27" fmla="*/ 1 h 49"/>
                <a:gd name="T28" fmla="*/ 1 w 62"/>
                <a:gd name="T29" fmla="*/ 1 h 49"/>
                <a:gd name="T30" fmla="*/ 1 w 62"/>
                <a:gd name="T31" fmla="*/ 1 h 49"/>
                <a:gd name="T32" fmla="*/ 1 w 62"/>
                <a:gd name="T33" fmla="*/ 1 h 49"/>
                <a:gd name="T34" fmla="*/ 1 w 62"/>
                <a:gd name="T35" fmla="*/ 2 h 49"/>
                <a:gd name="T36" fmla="*/ 2 w 62"/>
                <a:gd name="T37" fmla="*/ 2 h 49"/>
                <a:gd name="T38" fmla="*/ 2 w 62"/>
                <a:gd name="T39" fmla="*/ 2 h 49"/>
                <a:gd name="T40" fmla="*/ 3 w 62"/>
                <a:gd name="T41" fmla="*/ 1 h 49"/>
                <a:gd name="T42" fmla="*/ 3 w 62"/>
                <a:gd name="T43" fmla="*/ 1 h 49"/>
                <a:gd name="T44" fmla="*/ 3 w 62"/>
                <a:gd name="T45" fmla="*/ 1 h 49"/>
                <a:gd name="T46" fmla="*/ 3 w 62"/>
                <a:gd name="T47" fmla="*/ 1 h 49"/>
                <a:gd name="T48" fmla="*/ 2 w 62"/>
                <a:gd name="T49" fmla="*/ 0 h 49"/>
                <a:gd name="T50" fmla="*/ 2 w 62"/>
                <a:gd name="T51" fmla="*/ 0 h 49"/>
                <a:gd name="T52" fmla="*/ 2 w 62"/>
                <a:gd name="T53" fmla="*/ 0 h 49"/>
                <a:gd name="T54" fmla="*/ 2 w 62"/>
                <a:gd name="T55" fmla="*/ 0 h 49"/>
                <a:gd name="T56" fmla="*/ 2 w 62"/>
                <a:gd name="T57" fmla="*/ 0 h 49"/>
                <a:gd name="T58" fmla="*/ 3 w 62"/>
                <a:gd name="T59" fmla="*/ 0 h 49"/>
                <a:gd name="T60" fmla="*/ 3 w 62"/>
                <a:gd name="T61" fmla="*/ 0 h 49"/>
                <a:gd name="T62" fmla="*/ 4 w 62"/>
                <a:gd name="T63" fmla="*/ 0 h 49"/>
                <a:gd name="T64" fmla="*/ 4 w 62"/>
                <a:gd name="T65" fmla="*/ 0 h 49"/>
                <a:gd name="T66" fmla="*/ 4 w 62"/>
                <a:gd name="T67" fmla="*/ 0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49"/>
                <a:gd name="T104" fmla="*/ 62 w 62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49">
                  <a:moveTo>
                    <a:pt x="62" y="8"/>
                  </a:moveTo>
                  <a:lnTo>
                    <a:pt x="62" y="18"/>
                  </a:lnTo>
                  <a:lnTo>
                    <a:pt x="58" y="27"/>
                  </a:lnTo>
                  <a:lnTo>
                    <a:pt x="52" y="35"/>
                  </a:lnTo>
                  <a:lnTo>
                    <a:pt x="46" y="42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49"/>
                  </a:lnTo>
                  <a:lnTo>
                    <a:pt x="17" y="46"/>
                  </a:lnTo>
                  <a:lnTo>
                    <a:pt x="12" y="43"/>
                  </a:lnTo>
                  <a:lnTo>
                    <a:pt x="7" y="40"/>
                  </a:lnTo>
                  <a:lnTo>
                    <a:pt x="2" y="37"/>
                  </a:lnTo>
                  <a:lnTo>
                    <a:pt x="0" y="32"/>
                  </a:lnTo>
                  <a:lnTo>
                    <a:pt x="2" y="21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5" y="26"/>
                  </a:lnTo>
                  <a:lnTo>
                    <a:pt x="19" y="28"/>
                  </a:lnTo>
                  <a:lnTo>
                    <a:pt x="27" y="29"/>
                  </a:lnTo>
                  <a:lnTo>
                    <a:pt x="35" y="28"/>
                  </a:lnTo>
                  <a:lnTo>
                    <a:pt x="42" y="25"/>
                  </a:lnTo>
                  <a:lnTo>
                    <a:pt x="47" y="19"/>
                  </a:lnTo>
                  <a:lnTo>
                    <a:pt x="44" y="13"/>
                  </a:lnTo>
                  <a:lnTo>
                    <a:pt x="39" y="11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7" name="Freeform 78"/>
            <p:cNvSpPr>
              <a:spLocks/>
            </p:cNvSpPr>
            <p:nvPr/>
          </p:nvSpPr>
          <p:spPr bwMode="auto">
            <a:xfrm>
              <a:off x="3788" y="2855"/>
              <a:ext cx="30" cy="10"/>
            </a:xfrm>
            <a:custGeom>
              <a:avLst/>
              <a:gdLst>
                <a:gd name="T0" fmla="*/ 4 w 122"/>
                <a:gd name="T1" fmla="*/ 1 h 38"/>
                <a:gd name="T2" fmla="*/ 4 w 122"/>
                <a:gd name="T3" fmla="*/ 1 h 38"/>
                <a:gd name="T4" fmla="*/ 5 w 122"/>
                <a:gd name="T5" fmla="*/ 1 h 38"/>
                <a:gd name="T6" fmla="*/ 5 w 122"/>
                <a:gd name="T7" fmla="*/ 1 h 38"/>
                <a:gd name="T8" fmla="*/ 6 w 122"/>
                <a:gd name="T9" fmla="*/ 1 h 38"/>
                <a:gd name="T10" fmla="*/ 6 w 122"/>
                <a:gd name="T11" fmla="*/ 1 h 38"/>
                <a:gd name="T12" fmla="*/ 7 w 122"/>
                <a:gd name="T13" fmla="*/ 1 h 38"/>
                <a:gd name="T14" fmla="*/ 7 w 122"/>
                <a:gd name="T15" fmla="*/ 1 h 38"/>
                <a:gd name="T16" fmla="*/ 7 w 122"/>
                <a:gd name="T17" fmla="*/ 1 h 38"/>
                <a:gd name="T18" fmla="*/ 7 w 122"/>
                <a:gd name="T19" fmla="*/ 1 h 38"/>
                <a:gd name="T20" fmla="*/ 7 w 122"/>
                <a:gd name="T21" fmla="*/ 2 h 38"/>
                <a:gd name="T22" fmla="*/ 7 w 122"/>
                <a:gd name="T23" fmla="*/ 2 h 38"/>
                <a:gd name="T24" fmla="*/ 6 w 122"/>
                <a:gd name="T25" fmla="*/ 2 h 38"/>
                <a:gd name="T26" fmla="*/ 6 w 122"/>
                <a:gd name="T27" fmla="*/ 2 h 38"/>
                <a:gd name="T28" fmla="*/ 6 w 122"/>
                <a:gd name="T29" fmla="*/ 2 h 38"/>
                <a:gd name="T30" fmla="*/ 5 w 122"/>
                <a:gd name="T31" fmla="*/ 3 h 38"/>
                <a:gd name="T32" fmla="*/ 5 w 122"/>
                <a:gd name="T33" fmla="*/ 3 h 38"/>
                <a:gd name="T34" fmla="*/ 5 w 122"/>
                <a:gd name="T35" fmla="*/ 3 h 38"/>
                <a:gd name="T36" fmla="*/ 4 w 122"/>
                <a:gd name="T37" fmla="*/ 3 h 38"/>
                <a:gd name="T38" fmla="*/ 3 w 122"/>
                <a:gd name="T39" fmla="*/ 3 h 38"/>
                <a:gd name="T40" fmla="*/ 3 w 122"/>
                <a:gd name="T41" fmla="*/ 2 h 38"/>
                <a:gd name="T42" fmla="*/ 2 w 122"/>
                <a:gd name="T43" fmla="*/ 2 h 38"/>
                <a:gd name="T44" fmla="*/ 2 w 122"/>
                <a:gd name="T45" fmla="*/ 2 h 38"/>
                <a:gd name="T46" fmla="*/ 1 w 122"/>
                <a:gd name="T47" fmla="*/ 2 h 38"/>
                <a:gd name="T48" fmla="*/ 1 w 122"/>
                <a:gd name="T49" fmla="*/ 2 h 38"/>
                <a:gd name="T50" fmla="*/ 1 w 122"/>
                <a:gd name="T51" fmla="*/ 1 h 38"/>
                <a:gd name="T52" fmla="*/ 0 w 122"/>
                <a:gd name="T53" fmla="*/ 1 h 38"/>
                <a:gd name="T54" fmla="*/ 0 w 122"/>
                <a:gd name="T55" fmla="*/ 1 h 38"/>
                <a:gd name="T56" fmla="*/ 0 w 122"/>
                <a:gd name="T57" fmla="*/ 0 h 38"/>
                <a:gd name="T58" fmla="*/ 0 w 122"/>
                <a:gd name="T59" fmla="*/ 0 h 38"/>
                <a:gd name="T60" fmla="*/ 1 w 122"/>
                <a:gd name="T61" fmla="*/ 0 h 38"/>
                <a:gd name="T62" fmla="*/ 1 w 122"/>
                <a:gd name="T63" fmla="*/ 1 h 38"/>
                <a:gd name="T64" fmla="*/ 2 w 122"/>
                <a:gd name="T65" fmla="*/ 1 h 38"/>
                <a:gd name="T66" fmla="*/ 2 w 122"/>
                <a:gd name="T67" fmla="*/ 1 h 38"/>
                <a:gd name="T68" fmla="*/ 3 w 122"/>
                <a:gd name="T69" fmla="*/ 1 h 38"/>
                <a:gd name="T70" fmla="*/ 4 w 122"/>
                <a:gd name="T71" fmla="*/ 1 h 38"/>
                <a:gd name="T72" fmla="*/ 4 w 122"/>
                <a:gd name="T73" fmla="*/ 1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38"/>
                <a:gd name="T113" fmla="*/ 122 w 12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38">
                  <a:moveTo>
                    <a:pt x="68" y="17"/>
                  </a:moveTo>
                  <a:lnTo>
                    <a:pt x="75" y="17"/>
                  </a:lnTo>
                  <a:lnTo>
                    <a:pt x="82" y="17"/>
                  </a:lnTo>
                  <a:lnTo>
                    <a:pt x="89" y="18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9" y="18"/>
                  </a:lnTo>
                  <a:lnTo>
                    <a:pt x="116" y="17"/>
                  </a:lnTo>
                  <a:lnTo>
                    <a:pt x="122" y="15"/>
                  </a:lnTo>
                  <a:lnTo>
                    <a:pt x="119" y="19"/>
                  </a:lnTo>
                  <a:lnTo>
                    <a:pt x="116" y="23"/>
                  </a:lnTo>
                  <a:lnTo>
                    <a:pt x="111" y="26"/>
                  </a:lnTo>
                  <a:lnTo>
                    <a:pt x="107" y="29"/>
                  </a:lnTo>
                  <a:lnTo>
                    <a:pt x="101" y="32"/>
                  </a:lnTo>
                  <a:lnTo>
                    <a:pt x="96" y="35"/>
                  </a:lnTo>
                  <a:lnTo>
                    <a:pt x="90" y="37"/>
                  </a:lnTo>
                  <a:lnTo>
                    <a:pt x="85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38"/>
                  </a:lnTo>
                  <a:lnTo>
                    <a:pt x="49" y="36"/>
                  </a:lnTo>
                  <a:lnTo>
                    <a:pt x="40" y="34"/>
                  </a:lnTo>
                  <a:lnTo>
                    <a:pt x="31" y="31"/>
                  </a:lnTo>
                  <a:lnTo>
                    <a:pt x="23" y="27"/>
                  </a:lnTo>
                  <a:lnTo>
                    <a:pt x="15" y="23"/>
                  </a:lnTo>
                  <a:lnTo>
                    <a:pt x="11" y="17"/>
                  </a:lnTo>
                  <a:lnTo>
                    <a:pt x="7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9" y="1"/>
                  </a:lnTo>
                  <a:lnTo>
                    <a:pt x="17" y="4"/>
                  </a:lnTo>
                  <a:lnTo>
                    <a:pt x="26" y="7"/>
                  </a:lnTo>
                  <a:lnTo>
                    <a:pt x="34" y="10"/>
                  </a:lnTo>
                  <a:lnTo>
                    <a:pt x="42" y="13"/>
                  </a:lnTo>
                  <a:lnTo>
                    <a:pt x="50" y="15"/>
                  </a:lnTo>
                  <a:lnTo>
                    <a:pt x="59" y="17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8" name="Freeform 79"/>
            <p:cNvSpPr>
              <a:spLocks/>
            </p:cNvSpPr>
            <p:nvPr/>
          </p:nvSpPr>
          <p:spPr bwMode="auto">
            <a:xfrm>
              <a:off x="3705" y="2818"/>
              <a:ext cx="4" cy="5"/>
            </a:xfrm>
            <a:custGeom>
              <a:avLst/>
              <a:gdLst>
                <a:gd name="T0" fmla="*/ 1 w 17"/>
                <a:gd name="T1" fmla="*/ 0 h 22"/>
                <a:gd name="T2" fmla="*/ 1 w 17"/>
                <a:gd name="T3" fmla="*/ 0 h 22"/>
                <a:gd name="T4" fmla="*/ 1 w 17"/>
                <a:gd name="T5" fmla="*/ 1 h 22"/>
                <a:gd name="T6" fmla="*/ 0 w 17"/>
                <a:gd name="T7" fmla="*/ 1 h 22"/>
                <a:gd name="T8" fmla="*/ 0 w 17"/>
                <a:gd name="T9" fmla="*/ 1 h 22"/>
                <a:gd name="T10" fmla="*/ 0 w 17"/>
                <a:gd name="T11" fmla="*/ 1 h 22"/>
                <a:gd name="T12" fmla="*/ 0 w 17"/>
                <a:gd name="T13" fmla="*/ 1 h 22"/>
                <a:gd name="T14" fmla="*/ 0 w 17"/>
                <a:gd name="T15" fmla="*/ 0 h 22"/>
                <a:gd name="T16" fmla="*/ 0 w 17"/>
                <a:gd name="T17" fmla="*/ 0 h 22"/>
                <a:gd name="T18" fmla="*/ 0 w 17"/>
                <a:gd name="T19" fmla="*/ 0 h 22"/>
                <a:gd name="T20" fmla="*/ 1 w 17"/>
                <a:gd name="T21" fmla="*/ 0 h 22"/>
                <a:gd name="T22" fmla="*/ 1 w 17"/>
                <a:gd name="T23" fmla="*/ 0 h 22"/>
                <a:gd name="T24" fmla="*/ 1 w 17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22"/>
                <a:gd name="T41" fmla="*/ 17 w 1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22">
                  <a:moveTo>
                    <a:pt x="17" y="3"/>
                  </a:moveTo>
                  <a:lnTo>
                    <a:pt x="16" y="10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69" name="Freeform 80"/>
            <p:cNvSpPr>
              <a:spLocks/>
            </p:cNvSpPr>
            <p:nvPr/>
          </p:nvSpPr>
          <p:spPr bwMode="auto">
            <a:xfrm>
              <a:off x="3625" y="2821"/>
              <a:ext cx="6" cy="6"/>
            </a:xfrm>
            <a:custGeom>
              <a:avLst/>
              <a:gdLst>
                <a:gd name="T0" fmla="*/ 2 w 21"/>
                <a:gd name="T1" fmla="*/ 1 h 24"/>
                <a:gd name="T2" fmla="*/ 2 w 21"/>
                <a:gd name="T3" fmla="*/ 1 h 24"/>
                <a:gd name="T4" fmla="*/ 1 w 21"/>
                <a:gd name="T5" fmla="*/ 1 h 24"/>
                <a:gd name="T6" fmla="*/ 1 w 21"/>
                <a:gd name="T7" fmla="*/ 1 h 24"/>
                <a:gd name="T8" fmla="*/ 1 w 21"/>
                <a:gd name="T9" fmla="*/ 2 h 24"/>
                <a:gd name="T10" fmla="*/ 1 w 21"/>
                <a:gd name="T11" fmla="*/ 2 h 24"/>
                <a:gd name="T12" fmla="*/ 1 w 21"/>
                <a:gd name="T13" fmla="*/ 2 h 24"/>
                <a:gd name="T14" fmla="*/ 0 w 21"/>
                <a:gd name="T15" fmla="*/ 1 h 24"/>
                <a:gd name="T16" fmla="*/ 0 w 21"/>
                <a:gd name="T17" fmla="*/ 1 h 24"/>
                <a:gd name="T18" fmla="*/ 0 w 21"/>
                <a:gd name="T19" fmla="*/ 1 h 24"/>
                <a:gd name="T20" fmla="*/ 0 w 21"/>
                <a:gd name="T21" fmla="*/ 1 h 24"/>
                <a:gd name="T22" fmla="*/ 1 w 21"/>
                <a:gd name="T23" fmla="*/ 0 h 24"/>
                <a:gd name="T24" fmla="*/ 1 w 21"/>
                <a:gd name="T25" fmla="*/ 0 h 24"/>
                <a:gd name="T26" fmla="*/ 1 w 21"/>
                <a:gd name="T27" fmla="*/ 0 h 24"/>
                <a:gd name="T28" fmla="*/ 1 w 21"/>
                <a:gd name="T29" fmla="*/ 0 h 24"/>
                <a:gd name="T30" fmla="*/ 2 w 21"/>
                <a:gd name="T31" fmla="*/ 1 h 24"/>
                <a:gd name="T32" fmla="*/ 2 w 21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4"/>
                <a:gd name="T53" fmla="*/ 21 w 21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4">
                  <a:moveTo>
                    <a:pt x="21" y="13"/>
                  </a:moveTo>
                  <a:lnTo>
                    <a:pt x="21" y="16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4" y="23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9"/>
                  </a:lnTo>
                  <a:lnTo>
                    <a:pt x="7" y="5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0" name="Freeform 81"/>
            <p:cNvSpPr>
              <a:spLocks/>
            </p:cNvSpPr>
            <p:nvPr/>
          </p:nvSpPr>
          <p:spPr bwMode="auto">
            <a:xfrm>
              <a:off x="3698" y="2855"/>
              <a:ext cx="8" cy="4"/>
            </a:xfrm>
            <a:custGeom>
              <a:avLst/>
              <a:gdLst>
                <a:gd name="T0" fmla="*/ 2 w 35"/>
                <a:gd name="T1" fmla="*/ 0 h 16"/>
                <a:gd name="T2" fmla="*/ 2 w 35"/>
                <a:gd name="T3" fmla="*/ 1 h 16"/>
                <a:gd name="T4" fmla="*/ 2 w 35"/>
                <a:gd name="T5" fmla="*/ 1 h 16"/>
                <a:gd name="T6" fmla="*/ 1 w 35"/>
                <a:gd name="T7" fmla="*/ 1 h 16"/>
                <a:gd name="T8" fmla="*/ 1 w 35"/>
                <a:gd name="T9" fmla="*/ 1 h 16"/>
                <a:gd name="T10" fmla="*/ 1 w 35"/>
                <a:gd name="T11" fmla="*/ 1 h 16"/>
                <a:gd name="T12" fmla="*/ 1 w 35"/>
                <a:gd name="T13" fmla="*/ 1 h 16"/>
                <a:gd name="T14" fmla="*/ 0 w 35"/>
                <a:gd name="T15" fmla="*/ 1 h 16"/>
                <a:gd name="T16" fmla="*/ 0 w 35"/>
                <a:gd name="T17" fmla="*/ 1 h 16"/>
                <a:gd name="T18" fmla="*/ 0 w 35"/>
                <a:gd name="T19" fmla="*/ 1 h 16"/>
                <a:gd name="T20" fmla="*/ 0 w 35"/>
                <a:gd name="T21" fmla="*/ 1 h 16"/>
                <a:gd name="T22" fmla="*/ 0 w 35"/>
                <a:gd name="T23" fmla="*/ 0 h 16"/>
                <a:gd name="T24" fmla="*/ 1 w 35"/>
                <a:gd name="T25" fmla="*/ 0 h 16"/>
                <a:gd name="T26" fmla="*/ 1 w 35"/>
                <a:gd name="T27" fmla="*/ 0 h 16"/>
                <a:gd name="T28" fmla="*/ 1 w 35"/>
                <a:gd name="T29" fmla="*/ 0 h 16"/>
                <a:gd name="T30" fmla="*/ 1 w 35"/>
                <a:gd name="T31" fmla="*/ 0 h 16"/>
                <a:gd name="T32" fmla="*/ 2 w 35"/>
                <a:gd name="T33" fmla="*/ 0 h 16"/>
                <a:gd name="T34" fmla="*/ 2 w 35"/>
                <a:gd name="T35" fmla="*/ 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16"/>
                <a:gd name="T56" fmla="*/ 35 w 35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16">
                  <a:moveTo>
                    <a:pt x="33" y="5"/>
                  </a:moveTo>
                  <a:lnTo>
                    <a:pt x="35" y="14"/>
                  </a:lnTo>
                  <a:lnTo>
                    <a:pt x="31" y="15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5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1" name="Freeform 82"/>
            <p:cNvSpPr>
              <a:spLocks/>
            </p:cNvSpPr>
            <p:nvPr/>
          </p:nvSpPr>
          <p:spPr bwMode="auto">
            <a:xfrm>
              <a:off x="3635" y="2860"/>
              <a:ext cx="8" cy="4"/>
            </a:xfrm>
            <a:custGeom>
              <a:avLst/>
              <a:gdLst>
                <a:gd name="T0" fmla="*/ 2 w 30"/>
                <a:gd name="T1" fmla="*/ 0 h 15"/>
                <a:gd name="T2" fmla="*/ 2 w 30"/>
                <a:gd name="T3" fmla="*/ 1 h 15"/>
                <a:gd name="T4" fmla="*/ 2 w 30"/>
                <a:gd name="T5" fmla="*/ 1 h 15"/>
                <a:gd name="T6" fmla="*/ 2 w 30"/>
                <a:gd name="T7" fmla="*/ 1 h 15"/>
                <a:gd name="T8" fmla="*/ 1 w 30"/>
                <a:gd name="T9" fmla="*/ 1 h 15"/>
                <a:gd name="T10" fmla="*/ 1 w 30"/>
                <a:gd name="T11" fmla="*/ 1 h 15"/>
                <a:gd name="T12" fmla="*/ 1 w 30"/>
                <a:gd name="T13" fmla="*/ 1 h 15"/>
                <a:gd name="T14" fmla="*/ 0 w 30"/>
                <a:gd name="T15" fmla="*/ 1 h 15"/>
                <a:gd name="T16" fmla="*/ 0 w 30"/>
                <a:gd name="T17" fmla="*/ 1 h 15"/>
                <a:gd name="T18" fmla="*/ 0 w 30"/>
                <a:gd name="T19" fmla="*/ 1 h 15"/>
                <a:gd name="T20" fmla="*/ 0 w 30"/>
                <a:gd name="T21" fmla="*/ 0 h 15"/>
                <a:gd name="T22" fmla="*/ 1 w 30"/>
                <a:gd name="T23" fmla="*/ 0 h 15"/>
                <a:gd name="T24" fmla="*/ 1 w 30"/>
                <a:gd name="T25" fmla="*/ 0 h 15"/>
                <a:gd name="T26" fmla="*/ 1 w 30"/>
                <a:gd name="T27" fmla="*/ 0 h 15"/>
                <a:gd name="T28" fmla="*/ 2 w 30"/>
                <a:gd name="T29" fmla="*/ 0 h 15"/>
                <a:gd name="T30" fmla="*/ 2 w 30"/>
                <a:gd name="T31" fmla="*/ 0 h 15"/>
                <a:gd name="T32" fmla="*/ 2 w 30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5"/>
                <a:gd name="T53" fmla="*/ 30 w 30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5">
                  <a:moveTo>
                    <a:pt x="30" y="5"/>
                  </a:moveTo>
                  <a:lnTo>
                    <a:pt x="28" y="8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7" y="14"/>
                  </a:lnTo>
                  <a:lnTo>
                    <a:pt x="13" y="15"/>
                  </a:lnTo>
                  <a:lnTo>
                    <a:pt x="8" y="15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F9E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2" name="Freeform 83"/>
            <p:cNvSpPr>
              <a:spLocks/>
            </p:cNvSpPr>
            <p:nvPr/>
          </p:nvSpPr>
          <p:spPr bwMode="auto">
            <a:xfrm>
              <a:off x="3843" y="2878"/>
              <a:ext cx="48" cy="25"/>
            </a:xfrm>
            <a:custGeom>
              <a:avLst/>
              <a:gdLst>
                <a:gd name="T0" fmla="*/ 11 w 193"/>
                <a:gd name="T1" fmla="*/ 0 h 102"/>
                <a:gd name="T2" fmla="*/ 11 w 193"/>
                <a:gd name="T3" fmla="*/ 0 h 102"/>
                <a:gd name="T4" fmla="*/ 11 w 193"/>
                <a:gd name="T5" fmla="*/ 1 h 102"/>
                <a:gd name="T6" fmla="*/ 12 w 193"/>
                <a:gd name="T7" fmla="*/ 1 h 102"/>
                <a:gd name="T8" fmla="*/ 12 w 193"/>
                <a:gd name="T9" fmla="*/ 1 h 102"/>
                <a:gd name="T10" fmla="*/ 11 w 193"/>
                <a:gd name="T11" fmla="*/ 2 h 102"/>
                <a:gd name="T12" fmla="*/ 10 w 193"/>
                <a:gd name="T13" fmla="*/ 2 h 102"/>
                <a:gd name="T14" fmla="*/ 9 w 193"/>
                <a:gd name="T15" fmla="*/ 2 h 102"/>
                <a:gd name="T16" fmla="*/ 7 w 193"/>
                <a:gd name="T17" fmla="*/ 2 h 102"/>
                <a:gd name="T18" fmla="*/ 6 w 193"/>
                <a:gd name="T19" fmla="*/ 3 h 102"/>
                <a:gd name="T20" fmla="*/ 5 w 193"/>
                <a:gd name="T21" fmla="*/ 3 h 102"/>
                <a:gd name="T22" fmla="*/ 4 w 193"/>
                <a:gd name="T23" fmla="*/ 3 h 102"/>
                <a:gd name="T24" fmla="*/ 3 w 193"/>
                <a:gd name="T25" fmla="*/ 4 h 102"/>
                <a:gd name="T26" fmla="*/ 3 w 193"/>
                <a:gd name="T27" fmla="*/ 4 h 102"/>
                <a:gd name="T28" fmla="*/ 2 w 193"/>
                <a:gd name="T29" fmla="*/ 5 h 102"/>
                <a:gd name="T30" fmla="*/ 2 w 193"/>
                <a:gd name="T31" fmla="*/ 5 h 102"/>
                <a:gd name="T32" fmla="*/ 2 w 193"/>
                <a:gd name="T33" fmla="*/ 5 h 102"/>
                <a:gd name="T34" fmla="*/ 1 w 193"/>
                <a:gd name="T35" fmla="*/ 5 h 102"/>
                <a:gd name="T36" fmla="*/ 1 w 193"/>
                <a:gd name="T37" fmla="*/ 6 h 102"/>
                <a:gd name="T38" fmla="*/ 0 w 193"/>
                <a:gd name="T39" fmla="*/ 6 h 102"/>
                <a:gd name="T40" fmla="*/ 0 w 193"/>
                <a:gd name="T41" fmla="*/ 6 h 102"/>
                <a:gd name="T42" fmla="*/ 0 w 193"/>
                <a:gd name="T43" fmla="*/ 5 h 102"/>
                <a:gd name="T44" fmla="*/ 0 w 193"/>
                <a:gd name="T45" fmla="*/ 5 h 102"/>
                <a:gd name="T46" fmla="*/ 0 w 193"/>
                <a:gd name="T47" fmla="*/ 4 h 102"/>
                <a:gd name="T48" fmla="*/ 1 w 193"/>
                <a:gd name="T49" fmla="*/ 3 h 102"/>
                <a:gd name="T50" fmla="*/ 1 w 193"/>
                <a:gd name="T51" fmla="*/ 3 h 102"/>
                <a:gd name="T52" fmla="*/ 1 w 193"/>
                <a:gd name="T53" fmla="*/ 3 h 102"/>
                <a:gd name="T54" fmla="*/ 2 w 193"/>
                <a:gd name="T55" fmla="*/ 3 h 102"/>
                <a:gd name="T56" fmla="*/ 2 w 193"/>
                <a:gd name="T57" fmla="*/ 2 h 102"/>
                <a:gd name="T58" fmla="*/ 2 w 193"/>
                <a:gd name="T59" fmla="*/ 2 h 102"/>
                <a:gd name="T60" fmla="*/ 2 w 193"/>
                <a:gd name="T61" fmla="*/ 2 h 102"/>
                <a:gd name="T62" fmla="*/ 3 w 193"/>
                <a:gd name="T63" fmla="*/ 2 h 102"/>
                <a:gd name="T64" fmla="*/ 3 w 193"/>
                <a:gd name="T65" fmla="*/ 2 h 102"/>
                <a:gd name="T66" fmla="*/ 4 w 193"/>
                <a:gd name="T67" fmla="*/ 1 h 102"/>
                <a:gd name="T68" fmla="*/ 5 w 193"/>
                <a:gd name="T69" fmla="*/ 1 h 102"/>
                <a:gd name="T70" fmla="*/ 5 w 193"/>
                <a:gd name="T71" fmla="*/ 1 h 102"/>
                <a:gd name="T72" fmla="*/ 6 w 193"/>
                <a:gd name="T73" fmla="*/ 1 h 102"/>
                <a:gd name="T74" fmla="*/ 7 w 193"/>
                <a:gd name="T75" fmla="*/ 2 h 102"/>
                <a:gd name="T76" fmla="*/ 8 w 193"/>
                <a:gd name="T77" fmla="*/ 1 h 102"/>
                <a:gd name="T78" fmla="*/ 8 w 193"/>
                <a:gd name="T79" fmla="*/ 1 h 102"/>
                <a:gd name="T80" fmla="*/ 9 w 193"/>
                <a:gd name="T81" fmla="*/ 1 h 102"/>
                <a:gd name="T82" fmla="*/ 10 w 193"/>
                <a:gd name="T83" fmla="*/ 1 h 102"/>
                <a:gd name="T84" fmla="*/ 10 w 193"/>
                <a:gd name="T85" fmla="*/ 0 h 102"/>
                <a:gd name="T86" fmla="*/ 10 w 193"/>
                <a:gd name="T87" fmla="*/ 0 h 102"/>
                <a:gd name="T88" fmla="*/ 11 w 193"/>
                <a:gd name="T89" fmla="*/ 0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3"/>
                <a:gd name="T136" fmla="*/ 0 h 102"/>
                <a:gd name="T137" fmla="*/ 193 w 193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3" h="102">
                  <a:moveTo>
                    <a:pt x="176" y="0"/>
                  </a:moveTo>
                  <a:lnTo>
                    <a:pt x="180" y="6"/>
                  </a:lnTo>
                  <a:lnTo>
                    <a:pt x="184" y="13"/>
                  </a:lnTo>
                  <a:lnTo>
                    <a:pt x="188" y="19"/>
                  </a:lnTo>
                  <a:lnTo>
                    <a:pt x="193" y="24"/>
                  </a:lnTo>
                  <a:lnTo>
                    <a:pt x="176" y="30"/>
                  </a:lnTo>
                  <a:lnTo>
                    <a:pt x="158" y="35"/>
                  </a:lnTo>
                  <a:lnTo>
                    <a:pt x="140" y="38"/>
                  </a:lnTo>
                  <a:lnTo>
                    <a:pt x="121" y="42"/>
                  </a:lnTo>
                  <a:lnTo>
                    <a:pt x="103" y="47"/>
                  </a:lnTo>
                  <a:lnTo>
                    <a:pt x="86" y="52"/>
                  </a:lnTo>
                  <a:lnTo>
                    <a:pt x="69" y="59"/>
                  </a:lnTo>
                  <a:lnTo>
                    <a:pt x="53" y="68"/>
                  </a:lnTo>
                  <a:lnTo>
                    <a:pt x="47" y="72"/>
                  </a:lnTo>
                  <a:lnTo>
                    <a:pt x="41" y="76"/>
                  </a:lnTo>
                  <a:lnTo>
                    <a:pt x="35" y="80"/>
                  </a:lnTo>
                  <a:lnTo>
                    <a:pt x="29" y="84"/>
                  </a:lnTo>
                  <a:lnTo>
                    <a:pt x="22" y="90"/>
                  </a:lnTo>
                  <a:lnTo>
                    <a:pt x="16" y="94"/>
                  </a:lnTo>
                  <a:lnTo>
                    <a:pt x="10" y="98"/>
                  </a:lnTo>
                  <a:lnTo>
                    <a:pt x="4" y="102"/>
                  </a:lnTo>
                  <a:lnTo>
                    <a:pt x="3" y="90"/>
                  </a:lnTo>
                  <a:lnTo>
                    <a:pt x="0" y="76"/>
                  </a:lnTo>
                  <a:lnTo>
                    <a:pt x="2" y="65"/>
                  </a:lnTo>
                  <a:lnTo>
                    <a:pt x="14" y="59"/>
                  </a:lnTo>
                  <a:lnTo>
                    <a:pt x="18" y="55"/>
                  </a:lnTo>
                  <a:lnTo>
                    <a:pt x="23" y="50"/>
                  </a:lnTo>
                  <a:lnTo>
                    <a:pt x="27" y="45"/>
                  </a:lnTo>
                  <a:lnTo>
                    <a:pt x="32" y="40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7" y="29"/>
                  </a:lnTo>
                  <a:lnTo>
                    <a:pt x="52" y="27"/>
                  </a:lnTo>
                  <a:lnTo>
                    <a:pt x="64" y="25"/>
                  </a:lnTo>
                  <a:lnTo>
                    <a:pt x="76" y="24"/>
                  </a:lnTo>
                  <a:lnTo>
                    <a:pt x="89" y="25"/>
                  </a:lnTo>
                  <a:lnTo>
                    <a:pt x="101" y="26"/>
                  </a:lnTo>
                  <a:lnTo>
                    <a:pt x="113" y="27"/>
                  </a:lnTo>
                  <a:lnTo>
                    <a:pt x="125" y="26"/>
                  </a:lnTo>
                  <a:lnTo>
                    <a:pt x="137" y="23"/>
                  </a:lnTo>
                  <a:lnTo>
                    <a:pt x="148" y="18"/>
                  </a:lnTo>
                  <a:lnTo>
                    <a:pt x="155" y="13"/>
                  </a:lnTo>
                  <a:lnTo>
                    <a:pt x="162" y="9"/>
                  </a:lnTo>
                  <a:lnTo>
                    <a:pt x="169" y="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3" name="Freeform 84"/>
            <p:cNvSpPr>
              <a:spLocks/>
            </p:cNvSpPr>
            <p:nvPr/>
          </p:nvSpPr>
          <p:spPr bwMode="auto">
            <a:xfrm>
              <a:off x="3705" y="2886"/>
              <a:ext cx="16" cy="8"/>
            </a:xfrm>
            <a:custGeom>
              <a:avLst/>
              <a:gdLst>
                <a:gd name="T0" fmla="*/ 4 w 66"/>
                <a:gd name="T1" fmla="*/ 1 h 30"/>
                <a:gd name="T2" fmla="*/ 4 w 66"/>
                <a:gd name="T3" fmla="*/ 2 h 30"/>
                <a:gd name="T4" fmla="*/ 3 w 66"/>
                <a:gd name="T5" fmla="*/ 2 h 30"/>
                <a:gd name="T6" fmla="*/ 3 w 66"/>
                <a:gd name="T7" fmla="*/ 2 h 30"/>
                <a:gd name="T8" fmla="*/ 2 w 66"/>
                <a:gd name="T9" fmla="*/ 2 h 30"/>
                <a:gd name="T10" fmla="*/ 2 w 66"/>
                <a:gd name="T11" fmla="*/ 2 h 30"/>
                <a:gd name="T12" fmla="*/ 2 w 66"/>
                <a:gd name="T13" fmla="*/ 2 h 30"/>
                <a:gd name="T14" fmla="*/ 1 w 66"/>
                <a:gd name="T15" fmla="*/ 2 h 30"/>
                <a:gd name="T16" fmla="*/ 1 w 66"/>
                <a:gd name="T17" fmla="*/ 2 h 30"/>
                <a:gd name="T18" fmla="*/ 1 w 66"/>
                <a:gd name="T19" fmla="*/ 2 h 30"/>
                <a:gd name="T20" fmla="*/ 0 w 66"/>
                <a:gd name="T21" fmla="*/ 1 h 30"/>
                <a:gd name="T22" fmla="*/ 0 w 66"/>
                <a:gd name="T23" fmla="*/ 1 h 30"/>
                <a:gd name="T24" fmla="*/ 0 w 66"/>
                <a:gd name="T25" fmla="*/ 0 h 30"/>
                <a:gd name="T26" fmla="*/ 0 w 66"/>
                <a:gd name="T27" fmla="*/ 0 h 30"/>
                <a:gd name="T28" fmla="*/ 1 w 66"/>
                <a:gd name="T29" fmla="*/ 0 h 30"/>
                <a:gd name="T30" fmla="*/ 1 w 66"/>
                <a:gd name="T31" fmla="*/ 0 h 30"/>
                <a:gd name="T32" fmla="*/ 2 w 66"/>
                <a:gd name="T33" fmla="*/ 0 h 30"/>
                <a:gd name="T34" fmla="*/ 2 w 66"/>
                <a:gd name="T35" fmla="*/ 1 h 30"/>
                <a:gd name="T36" fmla="*/ 3 w 66"/>
                <a:gd name="T37" fmla="*/ 1 h 30"/>
                <a:gd name="T38" fmla="*/ 3 w 66"/>
                <a:gd name="T39" fmla="*/ 1 h 30"/>
                <a:gd name="T40" fmla="*/ 4 w 66"/>
                <a:gd name="T41" fmla="*/ 1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0"/>
                <a:gd name="T65" fmla="*/ 66 w 66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0">
                  <a:moveTo>
                    <a:pt x="66" y="20"/>
                  </a:moveTo>
                  <a:lnTo>
                    <a:pt x="60" y="21"/>
                  </a:lnTo>
                  <a:lnTo>
                    <a:pt x="54" y="21"/>
                  </a:lnTo>
                  <a:lnTo>
                    <a:pt x="47" y="22"/>
                  </a:lnTo>
                  <a:lnTo>
                    <a:pt x="41" y="23"/>
                  </a:lnTo>
                  <a:lnTo>
                    <a:pt x="35" y="24"/>
                  </a:lnTo>
                  <a:lnTo>
                    <a:pt x="29" y="26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3" y="23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2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4" y="5"/>
                  </a:lnTo>
                  <a:lnTo>
                    <a:pt x="42" y="9"/>
                  </a:lnTo>
                  <a:lnTo>
                    <a:pt x="50" y="13"/>
                  </a:lnTo>
                  <a:lnTo>
                    <a:pt x="58" y="17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4" name="Freeform 85"/>
            <p:cNvSpPr>
              <a:spLocks/>
            </p:cNvSpPr>
            <p:nvPr/>
          </p:nvSpPr>
          <p:spPr bwMode="auto">
            <a:xfrm>
              <a:off x="3630" y="2889"/>
              <a:ext cx="67" cy="10"/>
            </a:xfrm>
            <a:custGeom>
              <a:avLst/>
              <a:gdLst>
                <a:gd name="T0" fmla="*/ 17 w 266"/>
                <a:gd name="T1" fmla="*/ 1 h 40"/>
                <a:gd name="T2" fmla="*/ 16 w 266"/>
                <a:gd name="T3" fmla="*/ 1 h 40"/>
                <a:gd name="T4" fmla="*/ 15 w 266"/>
                <a:gd name="T5" fmla="*/ 1 h 40"/>
                <a:gd name="T6" fmla="*/ 14 w 266"/>
                <a:gd name="T7" fmla="*/ 2 h 40"/>
                <a:gd name="T8" fmla="*/ 13 w 266"/>
                <a:gd name="T9" fmla="*/ 2 h 40"/>
                <a:gd name="T10" fmla="*/ 12 w 266"/>
                <a:gd name="T11" fmla="*/ 2 h 40"/>
                <a:gd name="T12" fmla="*/ 11 w 266"/>
                <a:gd name="T13" fmla="*/ 3 h 40"/>
                <a:gd name="T14" fmla="*/ 10 w 266"/>
                <a:gd name="T15" fmla="*/ 3 h 40"/>
                <a:gd name="T16" fmla="*/ 8 w 266"/>
                <a:gd name="T17" fmla="*/ 3 h 40"/>
                <a:gd name="T18" fmla="*/ 7 w 266"/>
                <a:gd name="T19" fmla="*/ 3 h 40"/>
                <a:gd name="T20" fmla="*/ 6 w 266"/>
                <a:gd name="T21" fmla="*/ 3 h 40"/>
                <a:gd name="T22" fmla="*/ 5 w 266"/>
                <a:gd name="T23" fmla="*/ 3 h 40"/>
                <a:gd name="T24" fmla="*/ 4 w 266"/>
                <a:gd name="T25" fmla="*/ 3 h 40"/>
                <a:gd name="T26" fmla="*/ 3 w 266"/>
                <a:gd name="T27" fmla="*/ 3 h 40"/>
                <a:gd name="T28" fmla="*/ 2 w 266"/>
                <a:gd name="T29" fmla="*/ 3 h 40"/>
                <a:gd name="T30" fmla="*/ 1 w 266"/>
                <a:gd name="T31" fmla="*/ 3 h 40"/>
                <a:gd name="T32" fmla="*/ 0 w 266"/>
                <a:gd name="T33" fmla="*/ 2 h 40"/>
                <a:gd name="T34" fmla="*/ 0 w 266"/>
                <a:gd name="T35" fmla="*/ 2 h 40"/>
                <a:gd name="T36" fmla="*/ 0 w 266"/>
                <a:gd name="T37" fmla="*/ 1 h 40"/>
                <a:gd name="T38" fmla="*/ 0 w 266"/>
                <a:gd name="T39" fmla="*/ 1 h 40"/>
                <a:gd name="T40" fmla="*/ 1 w 266"/>
                <a:gd name="T41" fmla="*/ 1 h 40"/>
                <a:gd name="T42" fmla="*/ 2 w 266"/>
                <a:gd name="T43" fmla="*/ 1 h 40"/>
                <a:gd name="T44" fmla="*/ 3 w 266"/>
                <a:gd name="T45" fmla="*/ 1 h 40"/>
                <a:gd name="T46" fmla="*/ 4 w 266"/>
                <a:gd name="T47" fmla="*/ 1 h 40"/>
                <a:gd name="T48" fmla="*/ 4 w 266"/>
                <a:gd name="T49" fmla="*/ 1 h 40"/>
                <a:gd name="T50" fmla="*/ 5 w 266"/>
                <a:gd name="T51" fmla="*/ 1 h 40"/>
                <a:gd name="T52" fmla="*/ 6 w 266"/>
                <a:gd name="T53" fmla="*/ 1 h 40"/>
                <a:gd name="T54" fmla="*/ 7 w 266"/>
                <a:gd name="T55" fmla="*/ 1 h 40"/>
                <a:gd name="T56" fmla="*/ 8 w 266"/>
                <a:gd name="T57" fmla="*/ 1 h 40"/>
                <a:gd name="T58" fmla="*/ 9 w 266"/>
                <a:gd name="T59" fmla="*/ 1 h 40"/>
                <a:gd name="T60" fmla="*/ 10 w 266"/>
                <a:gd name="T61" fmla="*/ 1 h 40"/>
                <a:gd name="T62" fmla="*/ 11 w 266"/>
                <a:gd name="T63" fmla="*/ 1 h 40"/>
                <a:gd name="T64" fmla="*/ 12 w 266"/>
                <a:gd name="T65" fmla="*/ 1 h 40"/>
                <a:gd name="T66" fmla="*/ 13 w 266"/>
                <a:gd name="T67" fmla="*/ 0 h 40"/>
                <a:gd name="T68" fmla="*/ 14 w 266"/>
                <a:gd name="T69" fmla="*/ 0 h 40"/>
                <a:gd name="T70" fmla="*/ 15 w 266"/>
                <a:gd name="T71" fmla="*/ 0 h 40"/>
                <a:gd name="T72" fmla="*/ 16 w 266"/>
                <a:gd name="T73" fmla="*/ 0 h 40"/>
                <a:gd name="T74" fmla="*/ 16 w 266"/>
                <a:gd name="T75" fmla="*/ 0 h 40"/>
                <a:gd name="T76" fmla="*/ 17 w 266"/>
                <a:gd name="T77" fmla="*/ 0 h 40"/>
                <a:gd name="T78" fmla="*/ 17 w 266"/>
                <a:gd name="T79" fmla="*/ 1 h 40"/>
                <a:gd name="T80" fmla="*/ 17 w 266"/>
                <a:gd name="T81" fmla="*/ 1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6"/>
                <a:gd name="T124" fmla="*/ 0 h 40"/>
                <a:gd name="T125" fmla="*/ 266 w 266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6" h="40">
                  <a:moveTo>
                    <a:pt x="266" y="11"/>
                  </a:moveTo>
                  <a:lnTo>
                    <a:pt x="250" y="19"/>
                  </a:lnTo>
                  <a:lnTo>
                    <a:pt x="235" y="26"/>
                  </a:lnTo>
                  <a:lnTo>
                    <a:pt x="218" y="31"/>
                  </a:lnTo>
                  <a:lnTo>
                    <a:pt x="202" y="35"/>
                  </a:lnTo>
                  <a:lnTo>
                    <a:pt x="184" y="37"/>
                  </a:lnTo>
                  <a:lnTo>
                    <a:pt x="167" y="39"/>
                  </a:lnTo>
                  <a:lnTo>
                    <a:pt x="149" y="39"/>
                  </a:lnTo>
                  <a:lnTo>
                    <a:pt x="131" y="39"/>
                  </a:lnTo>
                  <a:lnTo>
                    <a:pt x="114" y="39"/>
                  </a:lnTo>
                  <a:lnTo>
                    <a:pt x="97" y="39"/>
                  </a:lnTo>
                  <a:lnTo>
                    <a:pt x="81" y="40"/>
                  </a:lnTo>
                  <a:lnTo>
                    <a:pt x="65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16" y="38"/>
                  </a:lnTo>
                  <a:lnTo>
                    <a:pt x="0" y="36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5" y="14"/>
                  </a:lnTo>
                  <a:lnTo>
                    <a:pt x="9" y="8"/>
                  </a:lnTo>
                  <a:lnTo>
                    <a:pt x="24" y="9"/>
                  </a:lnTo>
                  <a:lnTo>
                    <a:pt x="39" y="9"/>
                  </a:lnTo>
                  <a:lnTo>
                    <a:pt x="54" y="10"/>
                  </a:lnTo>
                  <a:lnTo>
                    <a:pt x="69" y="10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5" y="10"/>
                  </a:lnTo>
                  <a:lnTo>
                    <a:pt x="132" y="10"/>
                  </a:lnTo>
                  <a:lnTo>
                    <a:pt x="147" y="10"/>
                  </a:lnTo>
                  <a:lnTo>
                    <a:pt x="162" y="9"/>
                  </a:lnTo>
                  <a:lnTo>
                    <a:pt x="178" y="8"/>
                  </a:lnTo>
                  <a:lnTo>
                    <a:pt x="193" y="7"/>
                  </a:lnTo>
                  <a:lnTo>
                    <a:pt x="208" y="6"/>
                  </a:lnTo>
                  <a:lnTo>
                    <a:pt x="223" y="4"/>
                  </a:lnTo>
                  <a:lnTo>
                    <a:pt x="238" y="2"/>
                  </a:lnTo>
                  <a:lnTo>
                    <a:pt x="253" y="0"/>
                  </a:lnTo>
                  <a:lnTo>
                    <a:pt x="257" y="2"/>
                  </a:lnTo>
                  <a:lnTo>
                    <a:pt x="261" y="5"/>
                  </a:lnTo>
                  <a:lnTo>
                    <a:pt x="264" y="8"/>
                  </a:lnTo>
                  <a:lnTo>
                    <a:pt x="266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5" name="Freeform 86"/>
            <p:cNvSpPr>
              <a:spLocks/>
            </p:cNvSpPr>
            <p:nvPr/>
          </p:nvSpPr>
          <p:spPr bwMode="auto">
            <a:xfrm>
              <a:off x="3600" y="2894"/>
              <a:ext cx="21" cy="14"/>
            </a:xfrm>
            <a:custGeom>
              <a:avLst/>
              <a:gdLst>
                <a:gd name="T0" fmla="*/ 5 w 86"/>
                <a:gd name="T1" fmla="*/ 2 h 56"/>
                <a:gd name="T2" fmla="*/ 4 w 86"/>
                <a:gd name="T3" fmla="*/ 2 h 56"/>
                <a:gd name="T4" fmla="*/ 3 w 86"/>
                <a:gd name="T5" fmla="*/ 2 h 56"/>
                <a:gd name="T6" fmla="*/ 3 w 86"/>
                <a:gd name="T7" fmla="*/ 3 h 56"/>
                <a:gd name="T8" fmla="*/ 2 w 86"/>
                <a:gd name="T9" fmla="*/ 3 h 56"/>
                <a:gd name="T10" fmla="*/ 2 w 86"/>
                <a:gd name="T11" fmla="*/ 3 h 56"/>
                <a:gd name="T12" fmla="*/ 1 w 86"/>
                <a:gd name="T13" fmla="*/ 3 h 56"/>
                <a:gd name="T14" fmla="*/ 0 w 86"/>
                <a:gd name="T15" fmla="*/ 3 h 56"/>
                <a:gd name="T16" fmla="*/ 0 w 86"/>
                <a:gd name="T17" fmla="*/ 4 h 56"/>
                <a:gd name="T18" fmla="*/ 0 w 86"/>
                <a:gd name="T19" fmla="*/ 3 h 56"/>
                <a:gd name="T20" fmla="*/ 0 w 86"/>
                <a:gd name="T21" fmla="*/ 3 h 56"/>
                <a:gd name="T22" fmla="*/ 0 w 86"/>
                <a:gd name="T23" fmla="*/ 2 h 56"/>
                <a:gd name="T24" fmla="*/ 1 w 86"/>
                <a:gd name="T25" fmla="*/ 2 h 56"/>
                <a:gd name="T26" fmla="*/ 1 w 86"/>
                <a:gd name="T27" fmla="*/ 2 h 56"/>
                <a:gd name="T28" fmla="*/ 1 w 86"/>
                <a:gd name="T29" fmla="*/ 2 h 56"/>
                <a:gd name="T30" fmla="*/ 2 w 86"/>
                <a:gd name="T31" fmla="*/ 2 h 56"/>
                <a:gd name="T32" fmla="*/ 2 w 86"/>
                <a:gd name="T33" fmla="*/ 1 h 56"/>
                <a:gd name="T34" fmla="*/ 2 w 86"/>
                <a:gd name="T35" fmla="*/ 1 h 56"/>
                <a:gd name="T36" fmla="*/ 3 w 86"/>
                <a:gd name="T37" fmla="*/ 1 h 56"/>
                <a:gd name="T38" fmla="*/ 3 w 86"/>
                <a:gd name="T39" fmla="*/ 1 h 56"/>
                <a:gd name="T40" fmla="*/ 4 w 86"/>
                <a:gd name="T41" fmla="*/ 1 h 56"/>
                <a:gd name="T42" fmla="*/ 4 w 86"/>
                <a:gd name="T43" fmla="*/ 1 h 56"/>
                <a:gd name="T44" fmla="*/ 4 w 86"/>
                <a:gd name="T45" fmla="*/ 0 h 56"/>
                <a:gd name="T46" fmla="*/ 5 w 86"/>
                <a:gd name="T47" fmla="*/ 0 h 56"/>
                <a:gd name="T48" fmla="*/ 5 w 86"/>
                <a:gd name="T49" fmla="*/ 0 h 56"/>
                <a:gd name="T50" fmla="*/ 5 w 86"/>
                <a:gd name="T51" fmla="*/ 1 h 56"/>
                <a:gd name="T52" fmla="*/ 5 w 86"/>
                <a:gd name="T53" fmla="*/ 1 h 56"/>
                <a:gd name="T54" fmla="*/ 5 w 86"/>
                <a:gd name="T55" fmla="*/ 1 h 56"/>
                <a:gd name="T56" fmla="*/ 5 w 86"/>
                <a:gd name="T57" fmla="*/ 2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56"/>
                <a:gd name="T89" fmla="*/ 86 w 8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56">
                  <a:moveTo>
                    <a:pt x="76" y="26"/>
                  </a:moveTo>
                  <a:lnTo>
                    <a:pt x="67" y="31"/>
                  </a:lnTo>
                  <a:lnTo>
                    <a:pt x="58" y="36"/>
                  </a:lnTo>
                  <a:lnTo>
                    <a:pt x="48" y="39"/>
                  </a:lnTo>
                  <a:lnTo>
                    <a:pt x="39" y="43"/>
                  </a:lnTo>
                  <a:lnTo>
                    <a:pt x="29" y="46"/>
                  </a:lnTo>
                  <a:lnTo>
                    <a:pt x="19" y="49"/>
                  </a:lnTo>
                  <a:lnTo>
                    <a:pt x="10" y="52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42"/>
                  </a:lnTo>
                  <a:lnTo>
                    <a:pt x="6" y="37"/>
                  </a:lnTo>
                  <a:lnTo>
                    <a:pt x="11" y="33"/>
                  </a:lnTo>
                  <a:lnTo>
                    <a:pt x="17" y="29"/>
                  </a:lnTo>
                  <a:lnTo>
                    <a:pt x="23" y="25"/>
                  </a:lnTo>
                  <a:lnTo>
                    <a:pt x="30" y="22"/>
                  </a:lnTo>
                  <a:lnTo>
                    <a:pt x="36" y="18"/>
                  </a:lnTo>
                  <a:lnTo>
                    <a:pt x="42" y="15"/>
                  </a:lnTo>
                  <a:lnTo>
                    <a:pt x="48" y="13"/>
                  </a:lnTo>
                  <a:lnTo>
                    <a:pt x="54" y="11"/>
                  </a:lnTo>
                  <a:lnTo>
                    <a:pt x="61" y="9"/>
                  </a:lnTo>
                  <a:lnTo>
                    <a:pt x="67" y="7"/>
                  </a:lnTo>
                  <a:lnTo>
                    <a:pt x="73" y="5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84" y="7"/>
                  </a:lnTo>
                  <a:lnTo>
                    <a:pt x="81" y="12"/>
                  </a:lnTo>
                  <a:lnTo>
                    <a:pt x="78" y="18"/>
                  </a:lnTo>
                  <a:lnTo>
                    <a:pt x="76" y="2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6" name="Freeform 87"/>
            <p:cNvSpPr>
              <a:spLocks/>
            </p:cNvSpPr>
            <p:nvPr/>
          </p:nvSpPr>
          <p:spPr bwMode="auto">
            <a:xfrm>
              <a:off x="3597" y="2898"/>
              <a:ext cx="136" cy="47"/>
            </a:xfrm>
            <a:custGeom>
              <a:avLst/>
              <a:gdLst>
                <a:gd name="T0" fmla="*/ 34 w 542"/>
                <a:gd name="T1" fmla="*/ 2 h 192"/>
                <a:gd name="T2" fmla="*/ 34 w 542"/>
                <a:gd name="T3" fmla="*/ 4 h 192"/>
                <a:gd name="T4" fmla="*/ 33 w 542"/>
                <a:gd name="T5" fmla="*/ 5 h 192"/>
                <a:gd name="T6" fmla="*/ 30 w 542"/>
                <a:gd name="T7" fmla="*/ 6 h 192"/>
                <a:gd name="T8" fmla="*/ 28 w 542"/>
                <a:gd name="T9" fmla="*/ 7 h 192"/>
                <a:gd name="T10" fmla="*/ 26 w 542"/>
                <a:gd name="T11" fmla="*/ 7 h 192"/>
                <a:gd name="T12" fmla="*/ 23 w 542"/>
                <a:gd name="T13" fmla="*/ 8 h 192"/>
                <a:gd name="T14" fmla="*/ 20 w 542"/>
                <a:gd name="T15" fmla="*/ 8 h 192"/>
                <a:gd name="T16" fmla="*/ 17 w 542"/>
                <a:gd name="T17" fmla="*/ 9 h 192"/>
                <a:gd name="T18" fmla="*/ 14 w 542"/>
                <a:gd name="T19" fmla="*/ 9 h 192"/>
                <a:gd name="T20" fmla="*/ 11 w 542"/>
                <a:gd name="T21" fmla="*/ 10 h 192"/>
                <a:gd name="T22" fmla="*/ 9 w 542"/>
                <a:gd name="T23" fmla="*/ 10 h 192"/>
                <a:gd name="T24" fmla="*/ 6 w 542"/>
                <a:gd name="T25" fmla="*/ 11 h 192"/>
                <a:gd name="T26" fmla="*/ 3 w 542"/>
                <a:gd name="T27" fmla="*/ 11 h 192"/>
                <a:gd name="T28" fmla="*/ 1 w 542"/>
                <a:gd name="T29" fmla="*/ 10 h 192"/>
                <a:gd name="T30" fmla="*/ 0 w 542"/>
                <a:gd name="T31" fmla="*/ 6 h 192"/>
                <a:gd name="T32" fmla="*/ 1 w 542"/>
                <a:gd name="T33" fmla="*/ 5 h 192"/>
                <a:gd name="T34" fmla="*/ 2 w 542"/>
                <a:gd name="T35" fmla="*/ 5 h 192"/>
                <a:gd name="T36" fmla="*/ 4 w 542"/>
                <a:gd name="T37" fmla="*/ 4 h 192"/>
                <a:gd name="T38" fmla="*/ 6 w 542"/>
                <a:gd name="T39" fmla="*/ 4 h 192"/>
                <a:gd name="T40" fmla="*/ 8 w 542"/>
                <a:gd name="T41" fmla="*/ 4 h 192"/>
                <a:gd name="T42" fmla="*/ 11 w 542"/>
                <a:gd name="T43" fmla="*/ 3 h 192"/>
                <a:gd name="T44" fmla="*/ 13 w 542"/>
                <a:gd name="T45" fmla="*/ 3 h 192"/>
                <a:gd name="T46" fmla="*/ 14 w 542"/>
                <a:gd name="T47" fmla="*/ 3 h 192"/>
                <a:gd name="T48" fmla="*/ 16 w 542"/>
                <a:gd name="T49" fmla="*/ 3 h 192"/>
                <a:gd name="T50" fmla="*/ 18 w 542"/>
                <a:gd name="T51" fmla="*/ 2 h 192"/>
                <a:gd name="T52" fmla="*/ 21 w 542"/>
                <a:gd name="T53" fmla="*/ 2 h 192"/>
                <a:gd name="T54" fmla="*/ 23 w 542"/>
                <a:gd name="T55" fmla="*/ 1 h 192"/>
                <a:gd name="T56" fmla="*/ 25 w 542"/>
                <a:gd name="T57" fmla="*/ 1 h 192"/>
                <a:gd name="T58" fmla="*/ 27 w 542"/>
                <a:gd name="T59" fmla="*/ 1 h 192"/>
                <a:gd name="T60" fmla="*/ 30 w 542"/>
                <a:gd name="T61" fmla="*/ 0 h 192"/>
                <a:gd name="T62" fmla="*/ 32 w 542"/>
                <a:gd name="T63" fmla="*/ 0 h 192"/>
                <a:gd name="T64" fmla="*/ 34 w 542"/>
                <a:gd name="T65" fmla="*/ 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2"/>
                <a:gd name="T100" fmla="*/ 0 h 192"/>
                <a:gd name="T101" fmla="*/ 542 w 542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2" h="192">
                  <a:moveTo>
                    <a:pt x="536" y="21"/>
                  </a:moveTo>
                  <a:lnTo>
                    <a:pt x="539" y="37"/>
                  </a:lnTo>
                  <a:lnTo>
                    <a:pt x="542" y="53"/>
                  </a:lnTo>
                  <a:lnTo>
                    <a:pt x="542" y="69"/>
                  </a:lnTo>
                  <a:lnTo>
                    <a:pt x="539" y="85"/>
                  </a:lnTo>
                  <a:lnTo>
                    <a:pt x="520" y="90"/>
                  </a:lnTo>
                  <a:lnTo>
                    <a:pt x="500" y="95"/>
                  </a:lnTo>
                  <a:lnTo>
                    <a:pt x="481" y="101"/>
                  </a:lnTo>
                  <a:lnTo>
                    <a:pt x="462" y="107"/>
                  </a:lnTo>
                  <a:lnTo>
                    <a:pt x="443" y="113"/>
                  </a:lnTo>
                  <a:lnTo>
                    <a:pt x="424" y="118"/>
                  </a:lnTo>
                  <a:lnTo>
                    <a:pt x="405" y="123"/>
                  </a:lnTo>
                  <a:lnTo>
                    <a:pt x="385" y="127"/>
                  </a:lnTo>
                  <a:lnTo>
                    <a:pt x="362" y="131"/>
                  </a:lnTo>
                  <a:lnTo>
                    <a:pt x="340" y="135"/>
                  </a:lnTo>
                  <a:lnTo>
                    <a:pt x="317" y="140"/>
                  </a:lnTo>
                  <a:lnTo>
                    <a:pt x="295" y="144"/>
                  </a:lnTo>
                  <a:lnTo>
                    <a:pt x="272" y="148"/>
                  </a:lnTo>
                  <a:lnTo>
                    <a:pt x="248" y="152"/>
                  </a:lnTo>
                  <a:lnTo>
                    <a:pt x="226" y="156"/>
                  </a:lnTo>
                  <a:lnTo>
                    <a:pt x="203" y="161"/>
                  </a:lnTo>
                  <a:lnTo>
                    <a:pt x="180" y="165"/>
                  </a:lnTo>
                  <a:lnTo>
                    <a:pt x="157" y="169"/>
                  </a:lnTo>
                  <a:lnTo>
                    <a:pt x="135" y="173"/>
                  </a:lnTo>
                  <a:lnTo>
                    <a:pt x="112" y="177"/>
                  </a:lnTo>
                  <a:lnTo>
                    <a:pt x="89" y="181"/>
                  </a:lnTo>
                  <a:lnTo>
                    <a:pt x="66" y="185"/>
                  </a:lnTo>
                  <a:lnTo>
                    <a:pt x="44" y="188"/>
                  </a:lnTo>
                  <a:lnTo>
                    <a:pt x="21" y="192"/>
                  </a:lnTo>
                  <a:lnTo>
                    <a:pt x="12" y="165"/>
                  </a:lnTo>
                  <a:lnTo>
                    <a:pt x="7" y="136"/>
                  </a:lnTo>
                  <a:lnTo>
                    <a:pt x="4" y="107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7" y="77"/>
                  </a:lnTo>
                  <a:lnTo>
                    <a:pt x="29" y="76"/>
                  </a:lnTo>
                  <a:lnTo>
                    <a:pt x="43" y="74"/>
                  </a:lnTo>
                  <a:lnTo>
                    <a:pt x="59" y="72"/>
                  </a:lnTo>
                  <a:lnTo>
                    <a:pt x="76" y="70"/>
                  </a:lnTo>
                  <a:lnTo>
                    <a:pt x="93" y="68"/>
                  </a:lnTo>
                  <a:lnTo>
                    <a:pt x="112" y="66"/>
                  </a:lnTo>
                  <a:lnTo>
                    <a:pt x="130" y="63"/>
                  </a:lnTo>
                  <a:lnTo>
                    <a:pt x="149" y="61"/>
                  </a:lnTo>
                  <a:lnTo>
                    <a:pt x="167" y="58"/>
                  </a:lnTo>
                  <a:lnTo>
                    <a:pt x="184" y="56"/>
                  </a:lnTo>
                  <a:lnTo>
                    <a:pt x="200" y="53"/>
                  </a:lnTo>
                  <a:lnTo>
                    <a:pt x="214" y="51"/>
                  </a:lnTo>
                  <a:lnTo>
                    <a:pt x="227" y="49"/>
                  </a:lnTo>
                  <a:lnTo>
                    <a:pt x="237" y="48"/>
                  </a:lnTo>
                  <a:lnTo>
                    <a:pt x="256" y="45"/>
                  </a:lnTo>
                  <a:lnTo>
                    <a:pt x="274" y="43"/>
                  </a:lnTo>
                  <a:lnTo>
                    <a:pt x="292" y="40"/>
                  </a:lnTo>
                  <a:lnTo>
                    <a:pt x="310" y="36"/>
                  </a:lnTo>
                  <a:lnTo>
                    <a:pt x="328" y="33"/>
                  </a:lnTo>
                  <a:lnTo>
                    <a:pt x="346" y="30"/>
                  </a:lnTo>
                  <a:lnTo>
                    <a:pt x="364" y="26"/>
                  </a:lnTo>
                  <a:lnTo>
                    <a:pt x="382" y="23"/>
                  </a:lnTo>
                  <a:lnTo>
                    <a:pt x="400" y="20"/>
                  </a:lnTo>
                  <a:lnTo>
                    <a:pt x="418" y="16"/>
                  </a:lnTo>
                  <a:lnTo>
                    <a:pt x="436" y="13"/>
                  </a:lnTo>
                  <a:lnTo>
                    <a:pt x="454" y="10"/>
                  </a:lnTo>
                  <a:lnTo>
                    <a:pt x="472" y="8"/>
                  </a:lnTo>
                  <a:lnTo>
                    <a:pt x="490" y="4"/>
                  </a:lnTo>
                  <a:lnTo>
                    <a:pt x="508" y="2"/>
                  </a:lnTo>
                  <a:lnTo>
                    <a:pt x="526" y="0"/>
                  </a:lnTo>
                  <a:lnTo>
                    <a:pt x="53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7" name="Freeform 88"/>
            <p:cNvSpPr>
              <a:spLocks/>
            </p:cNvSpPr>
            <p:nvPr/>
          </p:nvSpPr>
          <p:spPr bwMode="auto">
            <a:xfrm>
              <a:off x="3712" y="2906"/>
              <a:ext cx="15" cy="13"/>
            </a:xfrm>
            <a:custGeom>
              <a:avLst/>
              <a:gdLst>
                <a:gd name="T0" fmla="*/ 4 w 58"/>
                <a:gd name="T1" fmla="*/ 1 h 52"/>
                <a:gd name="T2" fmla="*/ 4 w 58"/>
                <a:gd name="T3" fmla="*/ 2 h 52"/>
                <a:gd name="T4" fmla="*/ 4 w 58"/>
                <a:gd name="T5" fmla="*/ 2 h 52"/>
                <a:gd name="T6" fmla="*/ 3 w 58"/>
                <a:gd name="T7" fmla="*/ 3 h 52"/>
                <a:gd name="T8" fmla="*/ 3 w 58"/>
                <a:gd name="T9" fmla="*/ 3 h 52"/>
                <a:gd name="T10" fmla="*/ 3 w 58"/>
                <a:gd name="T11" fmla="*/ 3 h 52"/>
                <a:gd name="T12" fmla="*/ 2 w 58"/>
                <a:gd name="T13" fmla="*/ 3 h 52"/>
                <a:gd name="T14" fmla="*/ 2 w 58"/>
                <a:gd name="T15" fmla="*/ 3 h 52"/>
                <a:gd name="T16" fmla="*/ 2 w 58"/>
                <a:gd name="T17" fmla="*/ 3 h 52"/>
                <a:gd name="T18" fmla="*/ 2 w 58"/>
                <a:gd name="T19" fmla="*/ 3 h 52"/>
                <a:gd name="T20" fmla="*/ 1 w 58"/>
                <a:gd name="T21" fmla="*/ 3 h 52"/>
                <a:gd name="T22" fmla="*/ 1 w 58"/>
                <a:gd name="T23" fmla="*/ 3 h 52"/>
                <a:gd name="T24" fmla="*/ 1 w 58"/>
                <a:gd name="T25" fmla="*/ 3 h 52"/>
                <a:gd name="T26" fmla="*/ 0 w 58"/>
                <a:gd name="T27" fmla="*/ 3 h 52"/>
                <a:gd name="T28" fmla="*/ 0 w 58"/>
                <a:gd name="T29" fmla="*/ 2 h 52"/>
                <a:gd name="T30" fmla="*/ 0 w 58"/>
                <a:gd name="T31" fmla="*/ 2 h 52"/>
                <a:gd name="T32" fmla="*/ 0 w 58"/>
                <a:gd name="T33" fmla="*/ 1 h 52"/>
                <a:gd name="T34" fmla="*/ 0 w 58"/>
                <a:gd name="T35" fmla="*/ 1 h 52"/>
                <a:gd name="T36" fmla="*/ 1 w 58"/>
                <a:gd name="T37" fmla="*/ 1 h 52"/>
                <a:gd name="T38" fmla="*/ 1 w 58"/>
                <a:gd name="T39" fmla="*/ 0 h 52"/>
                <a:gd name="T40" fmla="*/ 2 w 58"/>
                <a:gd name="T41" fmla="*/ 0 h 52"/>
                <a:gd name="T42" fmla="*/ 2 w 58"/>
                <a:gd name="T43" fmla="*/ 0 h 52"/>
                <a:gd name="T44" fmla="*/ 2 w 58"/>
                <a:gd name="T45" fmla="*/ 0 h 52"/>
                <a:gd name="T46" fmla="*/ 3 w 58"/>
                <a:gd name="T47" fmla="*/ 0 h 52"/>
                <a:gd name="T48" fmla="*/ 3 w 58"/>
                <a:gd name="T49" fmla="*/ 1 h 52"/>
                <a:gd name="T50" fmla="*/ 3 w 58"/>
                <a:gd name="T51" fmla="*/ 1 h 52"/>
                <a:gd name="T52" fmla="*/ 3 w 58"/>
                <a:gd name="T53" fmla="*/ 1 h 52"/>
                <a:gd name="T54" fmla="*/ 4 w 58"/>
                <a:gd name="T55" fmla="*/ 1 h 52"/>
                <a:gd name="T56" fmla="*/ 4 w 58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2"/>
                <a:gd name="T89" fmla="*/ 58 w 58"/>
                <a:gd name="T90" fmla="*/ 52 h 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2">
                  <a:moveTo>
                    <a:pt x="58" y="17"/>
                  </a:moveTo>
                  <a:lnTo>
                    <a:pt x="58" y="26"/>
                  </a:lnTo>
                  <a:lnTo>
                    <a:pt x="56" y="34"/>
                  </a:lnTo>
                  <a:lnTo>
                    <a:pt x="52" y="41"/>
                  </a:lnTo>
                  <a:lnTo>
                    <a:pt x="44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1" y="51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7" y="51"/>
                  </a:lnTo>
                  <a:lnTo>
                    <a:pt x="13" y="49"/>
                  </a:lnTo>
                  <a:lnTo>
                    <a:pt x="8" y="46"/>
                  </a:lnTo>
                  <a:lnTo>
                    <a:pt x="4" y="41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4" y="13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50" y="12"/>
                  </a:lnTo>
                  <a:lnTo>
                    <a:pt x="54" y="15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8" name="Freeform 89"/>
            <p:cNvSpPr>
              <a:spLocks/>
            </p:cNvSpPr>
            <p:nvPr/>
          </p:nvSpPr>
          <p:spPr bwMode="auto">
            <a:xfrm>
              <a:off x="3558" y="2910"/>
              <a:ext cx="266" cy="164"/>
            </a:xfrm>
            <a:custGeom>
              <a:avLst/>
              <a:gdLst>
                <a:gd name="T0" fmla="*/ 58 w 1065"/>
                <a:gd name="T1" fmla="*/ 3 h 656"/>
                <a:gd name="T2" fmla="*/ 61 w 1065"/>
                <a:gd name="T3" fmla="*/ 5 h 656"/>
                <a:gd name="T4" fmla="*/ 65 w 1065"/>
                <a:gd name="T5" fmla="*/ 5 h 656"/>
                <a:gd name="T6" fmla="*/ 65 w 1065"/>
                <a:gd name="T7" fmla="*/ 9 h 656"/>
                <a:gd name="T8" fmla="*/ 62 w 1065"/>
                <a:gd name="T9" fmla="*/ 14 h 656"/>
                <a:gd name="T10" fmla="*/ 60 w 1065"/>
                <a:gd name="T11" fmla="*/ 13 h 656"/>
                <a:gd name="T12" fmla="*/ 57 w 1065"/>
                <a:gd name="T13" fmla="*/ 11 h 656"/>
                <a:gd name="T14" fmla="*/ 54 w 1065"/>
                <a:gd name="T15" fmla="*/ 8 h 656"/>
                <a:gd name="T16" fmla="*/ 51 w 1065"/>
                <a:gd name="T17" fmla="*/ 5 h 656"/>
                <a:gd name="T18" fmla="*/ 47 w 1065"/>
                <a:gd name="T19" fmla="*/ 3 h 656"/>
                <a:gd name="T20" fmla="*/ 40 w 1065"/>
                <a:gd name="T21" fmla="*/ 4 h 656"/>
                <a:gd name="T22" fmla="*/ 34 w 1065"/>
                <a:gd name="T23" fmla="*/ 6 h 656"/>
                <a:gd name="T24" fmla="*/ 28 w 1065"/>
                <a:gd name="T25" fmla="*/ 8 h 656"/>
                <a:gd name="T26" fmla="*/ 23 w 1065"/>
                <a:gd name="T27" fmla="*/ 10 h 656"/>
                <a:gd name="T28" fmla="*/ 18 w 1065"/>
                <a:gd name="T29" fmla="*/ 12 h 656"/>
                <a:gd name="T30" fmla="*/ 13 w 1065"/>
                <a:gd name="T31" fmla="*/ 14 h 656"/>
                <a:gd name="T32" fmla="*/ 10 w 1065"/>
                <a:gd name="T33" fmla="*/ 16 h 656"/>
                <a:gd name="T34" fmla="*/ 9 w 1065"/>
                <a:gd name="T35" fmla="*/ 19 h 656"/>
                <a:gd name="T36" fmla="*/ 10 w 1065"/>
                <a:gd name="T37" fmla="*/ 25 h 656"/>
                <a:gd name="T38" fmla="*/ 13 w 1065"/>
                <a:gd name="T39" fmla="*/ 29 h 656"/>
                <a:gd name="T40" fmla="*/ 17 w 1065"/>
                <a:gd name="T41" fmla="*/ 32 h 656"/>
                <a:gd name="T42" fmla="*/ 22 w 1065"/>
                <a:gd name="T43" fmla="*/ 34 h 656"/>
                <a:gd name="T44" fmla="*/ 26 w 1065"/>
                <a:gd name="T45" fmla="*/ 33 h 656"/>
                <a:gd name="T46" fmla="*/ 31 w 1065"/>
                <a:gd name="T47" fmla="*/ 31 h 656"/>
                <a:gd name="T48" fmla="*/ 35 w 1065"/>
                <a:gd name="T49" fmla="*/ 29 h 656"/>
                <a:gd name="T50" fmla="*/ 36 w 1065"/>
                <a:gd name="T51" fmla="*/ 34 h 656"/>
                <a:gd name="T52" fmla="*/ 40 w 1065"/>
                <a:gd name="T53" fmla="*/ 35 h 656"/>
                <a:gd name="T54" fmla="*/ 44 w 1065"/>
                <a:gd name="T55" fmla="*/ 35 h 656"/>
                <a:gd name="T56" fmla="*/ 50 w 1065"/>
                <a:gd name="T57" fmla="*/ 36 h 656"/>
                <a:gd name="T58" fmla="*/ 49 w 1065"/>
                <a:gd name="T59" fmla="*/ 37 h 656"/>
                <a:gd name="T60" fmla="*/ 46 w 1065"/>
                <a:gd name="T61" fmla="*/ 39 h 656"/>
                <a:gd name="T62" fmla="*/ 42 w 1065"/>
                <a:gd name="T63" fmla="*/ 40 h 656"/>
                <a:gd name="T64" fmla="*/ 38 w 1065"/>
                <a:gd name="T65" fmla="*/ 41 h 656"/>
                <a:gd name="T66" fmla="*/ 34 w 1065"/>
                <a:gd name="T67" fmla="*/ 41 h 656"/>
                <a:gd name="T68" fmla="*/ 30 w 1065"/>
                <a:gd name="T69" fmla="*/ 41 h 656"/>
                <a:gd name="T70" fmla="*/ 26 w 1065"/>
                <a:gd name="T71" fmla="*/ 41 h 656"/>
                <a:gd name="T72" fmla="*/ 22 w 1065"/>
                <a:gd name="T73" fmla="*/ 40 h 656"/>
                <a:gd name="T74" fmla="*/ 19 w 1065"/>
                <a:gd name="T75" fmla="*/ 40 h 656"/>
                <a:gd name="T76" fmla="*/ 16 w 1065"/>
                <a:gd name="T77" fmla="*/ 39 h 656"/>
                <a:gd name="T78" fmla="*/ 13 w 1065"/>
                <a:gd name="T79" fmla="*/ 38 h 656"/>
                <a:gd name="T80" fmla="*/ 8 w 1065"/>
                <a:gd name="T81" fmla="*/ 35 h 656"/>
                <a:gd name="T82" fmla="*/ 2 w 1065"/>
                <a:gd name="T83" fmla="*/ 29 h 656"/>
                <a:gd name="T84" fmla="*/ 1 w 1065"/>
                <a:gd name="T85" fmla="*/ 26 h 656"/>
                <a:gd name="T86" fmla="*/ 0 w 1065"/>
                <a:gd name="T87" fmla="*/ 21 h 656"/>
                <a:gd name="T88" fmla="*/ 2 w 1065"/>
                <a:gd name="T89" fmla="*/ 14 h 656"/>
                <a:gd name="T90" fmla="*/ 6 w 1065"/>
                <a:gd name="T91" fmla="*/ 8 h 656"/>
                <a:gd name="T92" fmla="*/ 9 w 1065"/>
                <a:gd name="T93" fmla="*/ 11 h 656"/>
                <a:gd name="T94" fmla="*/ 14 w 1065"/>
                <a:gd name="T95" fmla="*/ 10 h 656"/>
                <a:gd name="T96" fmla="*/ 19 w 1065"/>
                <a:gd name="T97" fmla="*/ 9 h 656"/>
                <a:gd name="T98" fmla="*/ 24 w 1065"/>
                <a:gd name="T99" fmla="*/ 9 h 656"/>
                <a:gd name="T100" fmla="*/ 30 w 1065"/>
                <a:gd name="T101" fmla="*/ 7 h 656"/>
                <a:gd name="T102" fmla="*/ 37 w 1065"/>
                <a:gd name="T103" fmla="*/ 6 h 656"/>
                <a:gd name="T104" fmla="*/ 43 w 1065"/>
                <a:gd name="T105" fmla="*/ 4 h 656"/>
                <a:gd name="T106" fmla="*/ 46 w 1065"/>
                <a:gd name="T107" fmla="*/ 2 h 656"/>
                <a:gd name="T108" fmla="*/ 49 w 1065"/>
                <a:gd name="T109" fmla="*/ 1 h 656"/>
                <a:gd name="T110" fmla="*/ 55 w 1065"/>
                <a:gd name="T111" fmla="*/ 2 h 6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65"/>
                <a:gd name="T169" fmla="*/ 0 h 656"/>
                <a:gd name="T170" fmla="*/ 1065 w 1065"/>
                <a:gd name="T171" fmla="*/ 656 h 6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65" h="656">
                  <a:moveTo>
                    <a:pt x="879" y="35"/>
                  </a:moveTo>
                  <a:lnTo>
                    <a:pt x="891" y="38"/>
                  </a:lnTo>
                  <a:lnTo>
                    <a:pt x="903" y="41"/>
                  </a:lnTo>
                  <a:lnTo>
                    <a:pt x="915" y="44"/>
                  </a:lnTo>
                  <a:lnTo>
                    <a:pt x="926" y="48"/>
                  </a:lnTo>
                  <a:lnTo>
                    <a:pt x="938" y="52"/>
                  </a:lnTo>
                  <a:lnTo>
                    <a:pt x="949" y="57"/>
                  </a:lnTo>
                  <a:lnTo>
                    <a:pt x="961" y="61"/>
                  </a:lnTo>
                  <a:lnTo>
                    <a:pt x="972" y="66"/>
                  </a:lnTo>
                  <a:lnTo>
                    <a:pt x="983" y="70"/>
                  </a:lnTo>
                  <a:lnTo>
                    <a:pt x="995" y="75"/>
                  </a:lnTo>
                  <a:lnTo>
                    <a:pt x="1007" y="79"/>
                  </a:lnTo>
                  <a:lnTo>
                    <a:pt x="1018" y="83"/>
                  </a:lnTo>
                  <a:lnTo>
                    <a:pt x="1030" y="86"/>
                  </a:lnTo>
                  <a:lnTo>
                    <a:pt x="1041" y="90"/>
                  </a:lnTo>
                  <a:lnTo>
                    <a:pt x="1053" y="93"/>
                  </a:lnTo>
                  <a:lnTo>
                    <a:pt x="1065" y="95"/>
                  </a:lnTo>
                  <a:lnTo>
                    <a:pt x="1056" y="111"/>
                  </a:lnTo>
                  <a:lnTo>
                    <a:pt x="1047" y="128"/>
                  </a:lnTo>
                  <a:lnTo>
                    <a:pt x="1038" y="145"/>
                  </a:lnTo>
                  <a:lnTo>
                    <a:pt x="1030" y="161"/>
                  </a:lnTo>
                  <a:lnTo>
                    <a:pt x="1021" y="178"/>
                  </a:lnTo>
                  <a:lnTo>
                    <a:pt x="1013" y="195"/>
                  </a:lnTo>
                  <a:lnTo>
                    <a:pt x="1004" y="212"/>
                  </a:lnTo>
                  <a:lnTo>
                    <a:pt x="995" y="228"/>
                  </a:lnTo>
                  <a:lnTo>
                    <a:pt x="987" y="225"/>
                  </a:lnTo>
                  <a:lnTo>
                    <a:pt x="979" y="221"/>
                  </a:lnTo>
                  <a:lnTo>
                    <a:pt x="972" y="217"/>
                  </a:lnTo>
                  <a:lnTo>
                    <a:pt x="966" y="212"/>
                  </a:lnTo>
                  <a:lnTo>
                    <a:pt x="959" y="207"/>
                  </a:lnTo>
                  <a:lnTo>
                    <a:pt x="952" y="203"/>
                  </a:lnTo>
                  <a:lnTo>
                    <a:pt x="945" y="199"/>
                  </a:lnTo>
                  <a:lnTo>
                    <a:pt x="937" y="196"/>
                  </a:lnTo>
                  <a:lnTo>
                    <a:pt x="923" y="190"/>
                  </a:lnTo>
                  <a:lnTo>
                    <a:pt x="910" y="182"/>
                  </a:lnTo>
                  <a:lnTo>
                    <a:pt x="899" y="173"/>
                  </a:lnTo>
                  <a:lnTo>
                    <a:pt x="888" y="163"/>
                  </a:lnTo>
                  <a:lnTo>
                    <a:pt x="879" y="152"/>
                  </a:lnTo>
                  <a:lnTo>
                    <a:pt x="870" y="141"/>
                  </a:lnTo>
                  <a:lnTo>
                    <a:pt x="861" y="129"/>
                  </a:lnTo>
                  <a:lnTo>
                    <a:pt x="853" y="117"/>
                  </a:lnTo>
                  <a:lnTo>
                    <a:pt x="845" y="105"/>
                  </a:lnTo>
                  <a:lnTo>
                    <a:pt x="836" y="94"/>
                  </a:lnTo>
                  <a:lnTo>
                    <a:pt x="827" y="84"/>
                  </a:lnTo>
                  <a:lnTo>
                    <a:pt x="818" y="74"/>
                  </a:lnTo>
                  <a:lnTo>
                    <a:pt x="807" y="66"/>
                  </a:lnTo>
                  <a:lnTo>
                    <a:pt x="796" y="59"/>
                  </a:lnTo>
                  <a:lnTo>
                    <a:pt x="783" y="55"/>
                  </a:lnTo>
                  <a:lnTo>
                    <a:pt x="769" y="52"/>
                  </a:lnTo>
                  <a:lnTo>
                    <a:pt x="748" y="51"/>
                  </a:lnTo>
                  <a:lnTo>
                    <a:pt x="728" y="52"/>
                  </a:lnTo>
                  <a:lnTo>
                    <a:pt x="707" y="54"/>
                  </a:lnTo>
                  <a:lnTo>
                    <a:pt x="686" y="57"/>
                  </a:lnTo>
                  <a:lnTo>
                    <a:pt x="666" y="62"/>
                  </a:lnTo>
                  <a:lnTo>
                    <a:pt x="646" y="68"/>
                  </a:lnTo>
                  <a:lnTo>
                    <a:pt x="627" y="74"/>
                  </a:lnTo>
                  <a:lnTo>
                    <a:pt x="607" y="81"/>
                  </a:lnTo>
                  <a:lnTo>
                    <a:pt x="587" y="88"/>
                  </a:lnTo>
                  <a:lnTo>
                    <a:pt x="568" y="96"/>
                  </a:lnTo>
                  <a:lnTo>
                    <a:pt x="548" y="103"/>
                  </a:lnTo>
                  <a:lnTo>
                    <a:pt x="528" y="110"/>
                  </a:lnTo>
                  <a:lnTo>
                    <a:pt x="508" y="116"/>
                  </a:lnTo>
                  <a:lnTo>
                    <a:pt x="488" y="122"/>
                  </a:lnTo>
                  <a:lnTo>
                    <a:pt x="468" y="127"/>
                  </a:lnTo>
                  <a:lnTo>
                    <a:pt x="447" y="131"/>
                  </a:lnTo>
                  <a:lnTo>
                    <a:pt x="430" y="134"/>
                  </a:lnTo>
                  <a:lnTo>
                    <a:pt x="412" y="137"/>
                  </a:lnTo>
                  <a:lnTo>
                    <a:pt x="396" y="142"/>
                  </a:lnTo>
                  <a:lnTo>
                    <a:pt x="379" y="147"/>
                  </a:lnTo>
                  <a:lnTo>
                    <a:pt x="363" y="152"/>
                  </a:lnTo>
                  <a:lnTo>
                    <a:pt x="346" y="158"/>
                  </a:lnTo>
                  <a:lnTo>
                    <a:pt x="330" y="165"/>
                  </a:lnTo>
                  <a:lnTo>
                    <a:pt x="315" y="172"/>
                  </a:lnTo>
                  <a:lnTo>
                    <a:pt x="299" y="180"/>
                  </a:lnTo>
                  <a:lnTo>
                    <a:pt x="283" y="188"/>
                  </a:lnTo>
                  <a:lnTo>
                    <a:pt x="268" y="196"/>
                  </a:lnTo>
                  <a:lnTo>
                    <a:pt x="252" y="205"/>
                  </a:lnTo>
                  <a:lnTo>
                    <a:pt x="237" y="213"/>
                  </a:lnTo>
                  <a:lnTo>
                    <a:pt x="222" y="222"/>
                  </a:lnTo>
                  <a:lnTo>
                    <a:pt x="207" y="232"/>
                  </a:lnTo>
                  <a:lnTo>
                    <a:pt x="192" y="241"/>
                  </a:lnTo>
                  <a:lnTo>
                    <a:pt x="186" y="245"/>
                  </a:lnTo>
                  <a:lnTo>
                    <a:pt x="180" y="248"/>
                  </a:lnTo>
                  <a:lnTo>
                    <a:pt x="174" y="252"/>
                  </a:lnTo>
                  <a:lnTo>
                    <a:pt x="169" y="257"/>
                  </a:lnTo>
                  <a:lnTo>
                    <a:pt x="164" y="262"/>
                  </a:lnTo>
                  <a:lnTo>
                    <a:pt x="159" y="267"/>
                  </a:lnTo>
                  <a:lnTo>
                    <a:pt x="155" y="273"/>
                  </a:lnTo>
                  <a:lnTo>
                    <a:pt x="152" y="280"/>
                  </a:lnTo>
                  <a:lnTo>
                    <a:pt x="147" y="301"/>
                  </a:lnTo>
                  <a:lnTo>
                    <a:pt x="144" y="325"/>
                  </a:lnTo>
                  <a:lnTo>
                    <a:pt x="145" y="348"/>
                  </a:lnTo>
                  <a:lnTo>
                    <a:pt x="152" y="369"/>
                  </a:lnTo>
                  <a:lnTo>
                    <a:pt x="159" y="383"/>
                  </a:lnTo>
                  <a:lnTo>
                    <a:pt x="167" y="397"/>
                  </a:lnTo>
                  <a:lnTo>
                    <a:pt x="176" y="411"/>
                  </a:lnTo>
                  <a:lnTo>
                    <a:pt x="185" y="424"/>
                  </a:lnTo>
                  <a:lnTo>
                    <a:pt x="195" y="438"/>
                  </a:lnTo>
                  <a:lnTo>
                    <a:pt x="205" y="451"/>
                  </a:lnTo>
                  <a:lnTo>
                    <a:pt x="216" y="463"/>
                  </a:lnTo>
                  <a:lnTo>
                    <a:pt x="227" y="475"/>
                  </a:lnTo>
                  <a:lnTo>
                    <a:pt x="239" y="487"/>
                  </a:lnTo>
                  <a:lnTo>
                    <a:pt x="251" y="498"/>
                  </a:lnTo>
                  <a:lnTo>
                    <a:pt x="264" y="508"/>
                  </a:lnTo>
                  <a:lnTo>
                    <a:pt x="277" y="517"/>
                  </a:lnTo>
                  <a:lnTo>
                    <a:pt x="291" y="526"/>
                  </a:lnTo>
                  <a:lnTo>
                    <a:pt x="305" y="534"/>
                  </a:lnTo>
                  <a:lnTo>
                    <a:pt x="319" y="540"/>
                  </a:lnTo>
                  <a:lnTo>
                    <a:pt x="334" y="546"/>
                  </a:lnTo>
                  <a:lnTo>
                    <a:pt x="348" y="541"/>
                  </a:lnTo>
                  <a:lnTo>
                    <a:pt x="362" y="536"/>
                  </a:lnTo>
                  <a:lnTo>
                    <a:pt x="377" y="532"/>
                  </a:lnTo>
                  <a:lnTo>
                    <a:pt x="391" y="528"/>
                  </a:lnTo>
                  <a:lnTo>
                    <a:pt x="405" y="524"/>
                  </a:lnTo>
                  <a:lnTo>
                    <a:pt x="420" y="520"/>
                  </a:lnTo>
                  <a:lnTo>
                    <a:pt x="435" y="516"/>
                  </a:lnTo>
                  <a:lnTo>
                    <a:pt x="449" y="512"/>
                  </a:lnTo>
                  <a:lnTo>
                    <a:pt x="463" y="508"/>
                  </a:lnTo>
                  <a:lnTo>
                    <a:pt x="477" y="503"/>
                  </a:lnTo>
                  <a:lnTo>
                    <a:pt x="491" y="499"/>
                  </a:lnTo>
                  <a:lnTo>
                    <a:pt x="505" y="494"/>
                  </a:lnTo>
                  <a:lnTo>
                    <a:pt x="519" y="488"/>
                  </a:lnTo>
                  <a:lnTo>
                    <a:pt x="532" y="483"/>
                  </a:lnTo>
                  <a:lnTo>
                    <a:pt x="546" y="477"/>
                  </a:lnTo>
                  <a:lnTo>
                    <a:pt x="559" y="470"/>
                  </a:lnTo>
                  <a:lnTo>
                    <a:pt x="575" y="472"/>
                  </a:lnTo>
                  <a:lnTo>
                    <a:pt x="573" y="488"/>
                  </a:lnTo>
                  <a:lnTo>
                    <a:pt x="569" y="506"/>
                  </a:lnTo>
                  <a:lnTo>
                    <a:pt x="570" y="522"/>
                  </a:lnTo>
                  <a:lnTo>
                    <a:pt x="579" y="535"/>
                  </a:lnTo>
                  <a:lnTo>
                    <a:pt x="590" y="540"/>
                  </a:lnTo>
                  <a:lnTo>
                    <a:pt x="601" y="545"/>
                  </a:lnTo>
                  <a:lnTo>
                    <a:pt x="612" y="548"/>
                  </a:lnTo>
                  <a:lnTo>
                    <a:pt x="624" y="551"/>
                  </a:lnTo>
                  <a:lnTo>
                    <a:pt x="635" y="553"/>
                  </a:lnTo>
                  <a:lnTo>
                    <a:pt x="647" y="555"/>
                  </a:lnTo>
                  <a:lnTo>
                    <a:pt x="659" y="557"/>
                  </a:lnTo>
                  <a:lnTo>
                    <a:pt x="671" y="559"/>
                  </a:lnTo>
                  <a:lnTo>
                    <a:pt x="690" y="562"/>
                  </a:lnTo>
                  <a:lnTo>
                    <a:pt x="710" y="564"/>
                  </a:lnTo>
                  <a:lnTo>
                    <a:pt x="729" y="566"/>
                  </a:lnTo>
                  <a:lnTo>
                    <a:pt x="748" y="567"/>
                  </a:lnTo>
                  <a:lnTo>
                    <a:pt x="767" y="569"/>
                  </a:lnTo>
                  <a:lnTo>
                    <a:pt x="786" y="570"/>
                  </a:lnTo>
                  <a:lnTo>
                    <a:pt x="805" y="572"/>
                  </a:lnTo>
                  <a:lnTo>
                    <a:pt x="823" y="573"/>
                  </a:lnTo>
                  <a:lnTo>
                    <a:pt x="814" y="579"/>
                  </a:lnTo>
                  <a:lnTo>
                    <a:pt x="804" y="585"/>
                  </a:lnTo>
                  <a:lnTo>
                    <a:pt x="794" y="590"/>
                  </a:lnTo>
                  <a:lnTo>
                    <a:pt x="784" y="595"/>
                  </a:lnTo>
                  <a:lnTo>
                    <a:pt x="774" y="601"/>
                  </a:lnTo>
                  <a:lnTo>
                    <a:pt x="763" y="605"/>
                  </a:lnTo>
                  <a:lnTo>
                    <a:pt x="753" y="609"/>
                  </a:lnTo>
                  <a:lnTo>
                    <a:pt x="742" y="613"/>
                  </a:lnTo>
                  <a:lnTo>
                    <a:pt x="731" y="617"/>
                  </a:lnTo>
                  <a:lnTo>
                    <a:pt x="720" y="620"/>
                  </a:lnTo>
                  <a:lnTo>
                    <a:pt x="710" y="623"/>
                  </a:lnTo>
                  <a:lnTo>
                    <a:pt x="698" y="626"/>
                  </a:lnTo>
                  <a:lnTo>
                    <a:pt x="687" y="629"/>
                  </a:lnTo>
                  <a:lnTo>
                    <a:pt x="676" y="632"/>
                  </a:lnTo>
                  <a:lnTo>
                    <a:pt x="665" y="634"/>
                  </a:lnTo>
                  <a:lnTo>
                    <a:pt x="654" y="637"/>
                  </a:lnTo>
                  <a:lnTo>
                    <a:pt x="640" y="640"/>
                  </a:lnTo>
                  <a:lnTo>
                    <a:pt x="626" y="643"/>
                  </a:lnTo>
                  <a:lnTo>
                    <a:pt x="612" y="646"/>
                  </a:lnTo>
                  <a:lnTo>
                    <a:pt x="597" y="649"/>
                  </a:lnTo>
                  <a:lnTo>
                    <a:pt x="583" y="651"/>
                  </a:lnTo>
                  <a:lnTo>
                    <a:pt x="569" y="653"/>
                  </a:lnTo>
                  <a:lnTo>
                    <a:pt x="555" y="655"/>
                  </a:lnTo>
                  <a:lnTo>
                    <a:pt x="540" y="656"/>
                  </a:lnTo>
                  <a:lnTo>
                    <a:pt x="529" y="656"/>
                  </a:lnTo>
                  <a:lnTo>
                    <a:pt x="518" y="656"/>
                  </a:lnTo>
                  <a:lnTo>
                    <a:pt x="506" y="656"/>
                  </a:lnTo>
                  <a:lnTo>
                    <a:pt x="495" y="656"/>
                  </a:lnTo>
                  <a:lnTo>
                    <a:pt x="483" y="655"/>
                  </a:lnTo>
                  <a:lnTo>
                    <a:pt x="471" y="655"/>
                  </a:lnTo>
                  <a:lnTo>
                    <a:pt x="459" y="654"/>
                  </a:lnTo>
                  <a:lnTo>
                    <a:pt x="447" y="653"/>
                  </a:lnTo>
                  <a:lnTo>
                    <a:pt x="435" y="652"/>
                  </a:lnTo>
                  <a:lnTo>
                    <a:pt x="423" y="651"/>
                  </a:lnTo>
                  <a:lnTo>
                    <a:pt x="410" y="650"/>
                  </a:lnTo>
                  <a:lnTo>
                    <a:pt x="398" y="648"/>
                  </a:lnTo>
                  <a:lnTo>
                    <a:pt x="386" y="646"/>
                  </a:lnTo>
                  <a:lnTo>
                    <a:pt x="374" y="644"/>
                  </a:lnTo>
                  <a:lnTo>
                    <a:pt x="362" y="642"/>
                  </a:lnTo>
                  <a:lnTo>
                    <a:pt x="351" y="640"/>
                  </a:lnTo>
                  <a:lnTo>
                    <a:pt x="341" y="638"/>
                  </a:lnTo>
                  <a:lnTo>
                    <a:pt x="330" y="635"/>
                  </a:lnTo>
                  <a:lnTo>
                    <a:pt x="320" y="633"/>
                  </a:lnTo>
                  <a:lnTo>
                    <a:pt x="309" y="630"/>
                  </a:lnTo>
                  <a:lnTo>
                    <a:pt x="299" y="628"/>
                  </a:lnTo>
                  <a:lnTo>
                    <a:pt x="289" y="625"/>
                  </a:lnTo>
                  <a:lnTo>
                    <a:pt x="278" y="622"/>
                  </a:lnTo>
                  <a:lnTo>
                    <a:pt x="268" y="619"/>
                  </a:lnTo>
                  <a:lnTo>
                    <a:pt x="258" y="616"/>
                  </a:lnTo>
                  <a:lnTo>
                    <a:pt x="248" y="613"/>
                  </a:lnTo>
                  <a:lnTo>
                    <a:pt x="238" y="610"/>
                  </a:lnTo>
                  <a:lnTo>
                    <a:pt x="228" y="606"/>
                  </a:lnTo>
                  <a:lnTo>
                    <a:pt x="218" y="602"/>
                  </a:lnTo>
                  <a:lnTo>
                    <a:pt x="208" y="599"/>
                  </a:lnTo>
                  <a:lnTo>
                    <a:pt x="199" y="593"/>
                  </a:lnTo>
                  <a:lnTo>
                    <a:pt x="189" y="589"/>
                  </a:lnTo>
                  <a:lnTo>
                    <a:pt x="169" y="578"/>
                  </a:lnTo>
                  <a:lnTo>
                    <a:pt x="148" y="566"/>
                  </a:lnTo>
                  <a:lnTo>
                    <a:pt x="128" y="553"/>
                  </a:lnTo>
                  <a:lnTo>
                    <a:pt x="109" y="538"/>
                  </a:lnTo>
                  <a:lnTo>
                    <a:pt x="90" y="523"/>
                  </a:lnTo>
                  <a:lnTo>
                    <a:pt x="72" y="506"/>
                  </a:lnTo>
                  <a:lnTo>
                    <a:pt x="55" y="488"/>
                  </a:lnTo>
                  <a:lnTo>
                    <a:pt x="39" y="470"/>
                  </a:lnTo>
                  <a:lnTo>
                    <a:pt x="33" y="462"/>
                  </a:lnTo>
                  <a:lnTo>
                    <a:pt x="27" y="454"/>
                  </a:lnTo>
                  <a:lnTo>
                    <a:pt x="21" y="445"/>
                  </a:lnTo>
                  <a:lnTo>
                    <a:pt x="16" y="436"/>
                  </a:lnTo>
                  <a:lnTo>
                    <a:pt x="12" y="426"/>
                  </a:lnTo>
                  <a:lnTo>
                    <a:pt x="8" y="417"/>
                  </a:lnTo>
                  <a:lnTo>
                    <a:pt x="5" y="407"/>
                  </a:lnTo>
                  <a:lnTo>
                    <a:pt x="2" y="397"/>
                  </a:lnTo>
                  <a:lnTo>
                    <a:pt x="0" y="370"/>
                  </a:lnTo>
                  <a:lnTo>
                    <a:pt x="2" y="341"/>
                  </a:lnTo>
                  <a:lnTo>
                    <a:pt x="8" y="312"/>
                  </a:lnTo>
                  <a:lnTo>
                    <a:pt x="14" y="284"/>
                  </a:lnTo>
                  <a:lnTo>
                    <a:pt x="19" y="262"/>
                  </a:lnTo>
                  <a:lnTo>
                    <a:pt x="26" y="241"/>
                  </a:lnTo>
                  <a:lnTo>
                    <a:pt x="34" y="221"/>
                  </a:lnTo>
                  <a:lnTo>
                    <a:pt x="44" y="201"/>
                  </a:lnTo>
                  <a:lnTo>
                    <a:pt x="55" y="182"/>
                  </a:lnTo>
                  <a:lnTo>
                    <a:pt x="68" y="164"/>
                  </a:lnTo>
                  <a:lnTo>
                    <a:pt x="82" y="146"/>
                  </a:lnTo>
                  <a:lnTo>
                    <a:pt x="99" y="129"/>
                  </a:lnTo>
                  <a:lnTo>
                    <a:pt x="128" y="103"/>
                  </a:lnTo>
                  <a:lnTo>
                    <a:pt x="134" y="120"/>
                  </a:lnTo>
                  <a:lnTo>
                    <a:pt x="138" y="138"/>
                  </a:lnTo>
                  <a:lnTo>
                    <a:pt x="143" y="155"/>
                  </a:lnTo>
                  <a:lnTo>
                    <a:pt x="151" y="171"/>
                  </a:lnTo>
                  <a:lnTo>
                    <a:pt x="167" y="170"/>
                  </a:lnTo>
                  <a:lnTo>
                    <a:pt x="182" y="169"/>
                  </a:lnTo>
                  <a:lnTo>
                    <a:pt x="198" y="167"/>
                  </a:lnTo>
                  <a:lnTo>
                    <a:pt x="213" y="165"/>
                  </a:lnTo>
                  <a:lnTo>
                    <a:pt x="229" y="163"/>
                  </a:lnTo>
                  <a:lnTo>
                    <a:pt x="244" y="160"/>
                  </a:lnTo>
                  <a:lnTo>
                    <a:pt x="259" y="158"/>
                  </a:lnTo>
                  <a:lnTo>
                    <a:pt x="275" y="155"/>
                  </a:lnTo>
                  <a:lnTo>
                    <a:pt x="290" y="152"/>
                  </a:lnTo>
                  <a:lnTo>
                    <a:pt x="306" y="149"/>
                  </a:lnTo>
                  <a:lnTo>
                    <a:pt x="321" y="147"/>
                  </a:lnTo>
                  <a:lnTo>
                    <a:pt x="336" y="144"/>
                  </a:lnTo>
                  <a:lnTo>
                    <a:pt x="352" y="141"/>
                  </a:lnTo>
                  <a:lnTo>
                    <a:pt x="367" y="139"/>
                  </a:lnTo>
                  <a:lnTo>
                    <a:pt x="383" y="136"/>
                  </a:lnTo>
                  <a:lnTo>
                    <a:pt x="398" y="134"/>
                  </a:lnTo>
                  <a:lnTo>
                    <a:pt x="420" y="131"/>
                  </a:lnTo>
                  <a:lnTo>
                    <a:pt x="441" y="127"/>
                  </a:lnTo>
                  <a:lnTo>
                    <a:pt x="463" y="123"/>
                  </a:lnTo>
                  <a:lnTo>
                    <a:pt x="483" y="119"/>
                  </a:lnTo>
                  <a:lnTo>
                    <a:pt x="504" y="114"/>
                  </a:lnTo>
                  <a:lnTo>
                    <a:pt x="525" y="109"/>
                  </a:lnTo>
                  <a:lnTo>
                    <a:pt x="546" y="104"/>
                  </a:lnTo>
                  <a:lnTo>
                    <a:pt x="566" y="99"/>
                  </a:lnTo>
                  <a:lnTo>
                    <a:pt x="587" y="93"/>
                  </a:lnTo>
                  <a:lnTo>
                    <a:pt x="607" y="87"/>
                  </a:lnTo>
                  <a:lnTo>
                    <a:pt x="628" y="81"/>
                  </a:lnTo>
                  <a:lnTo>
                    <a:pt x="648" y="75"/>
                  </a:lnTo>
                  <a:lnTo>
                    <a:pt x="668" y="68"/>
                  </a:lnTo>
                  <a:lnTo>
                    <a:pt x="688" y="62"/>
                  </a:lnTo>
                  <a:lnTo>
                    <a:pt x="710" y="56"/>
                  </a:lnTo>
                  <a:lnTo>
                    <a:pt x="730" y="49"/>
                  </a:lnTo>
                  <a:lnTo>
                    <a:pt x="735" y="42"/>
                  </a:lnTo>
                  <a:lnTo>
                    <a:pt x="741" y="35"/>
                  </a:lnTo>
                  <a:lnTo>
                    <a:pt x="745" y="28"/>
                  </a:lnTo>
                  <a:lnTo>
                    <a:pt x="748" y="20"/>
                  </a:lnTo>
                  <a:lnTo>
                    <a:pt x="744" y="0"/>
                  </a:lnTo>
                  <a:lnTo>
                    <a:pt x="761" y="5"/>
                  </a:lnTo>
                  <a:lnTo>
                    <a:pt x="777" y="10"/>
                  </a:lnTo>
                  <a:lnTo>
                    <a:pt x="794" y="15"/>
                  </a:lnTo>
                  <a:lnTo>
                    <a:pt x="811" y="19"/>
                  </a:lnTo>
                  <a:lnTo>
                    <a:pt x="828" y="24"/>
                  </a:lnTo>
                  <a:lnTo>
                    <a:pt x="845" y="28"/>
                  </a:lnTo>
                  <a:lnTo>
                    <a:pt x="862" y="32"/>
                  </a:lnTo>
                  <a:lnTo>
                    <a:pt x="879" y="3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79" name="Freeform 90"/>
            <p:cNvSpPr>
              <a:spLocks/>
            </p:cNvSpPr>
            <p:nvPr/>
          </p:nvSpPr>
          <p:spPr bwMode="auto">
            <a:xfrm>
              <a:off x="3716" y="2911"/>
              <a:ext cx="6" cy="3"/>
            </a:xfrm>
            <a:custGeom>
              <a:avLst/>
              <a:gdLst>
                <a:gd name="T0" fmla="*/ 1 w 26"/>
                <a:gd name="T1" fmla="*/ 0 h 14"/>
                <a:gd name="T2" fmla="*/ 1 w 26"/>
                <a:gd name="T3" fmla="*/ 0 h 14"/>
                <a:gd name="T4" fmla="*/ 1 w 26"/>
                <a:gd name="T5" fmla="*/ 0 h 14"/>
                <a:gd name="T6" fmla="*/ 1 w 26"/>
                <a:gd name="T7" fmla="*/ 1 h 14"/>
                <a:gd name="T8" fmla="*/ 1 w 26"/>
                <a:gd name="T9" fmla="*/ 1 h 14"/>
                <a:gd name="T10" fmla="*/ 1 w 26"/>
                <a:gd name="T11" fmla="*/ 1 h 14"/>
                <a:gd name="T12" fmla="*/ 0 w 26"/>
                <a:gd name="T13" fmla="*/ 1 h 14"/>
                <a:gd name="T14" fmla="*/ 0 w 26"/>
                <a:gd name="T15" fmla="*/ 1 h 14"/>
                <a:gd name="T16" fmla="*/ 0 w 26"/>
                <a:gd name="T17" fmla="*/ 0 h 14"/>
                <a:gd name="T18" fmla="*/ 0 w 26"/>
                <a:gd name="T19" fmla="*/ 0 h 14"/>
                <a:gd name="T20" fmla="*/ 0 w 26"/>
                <a:gd name="T21" fmla="*/ 0 h 14"/>
                <a:gd name="T22" fmla="*/ 0 w 26"/>
                <a:gd name="T23" fmla="*/ 0 h 14"/>
                <a:gd name="T24" fmla="*/ 0 w 26"/>
                <a:gd name="T25" fmla="*/ 0 h 14"/>
                <a:gd name="T26" fmla="*/ 1 w 26"/>
                <a:gd name="T27" fmla="*/ 0 h 14"/>
                <a:gd name="T28" fmla="*/ 1 w 26"/>
                <a:gd name="T29" fmla="*/ 0 h 14"/>
                <a:gd name="T30" fmla="*/ 1 w 26"/>
                <a:gd name="T31" fmla="*/ 0 h 14"/>
                <a:gd name="T32" fmla="*/ 1 w 26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14"/>
                <a:gd name="T53" fmla="*/ 26 w 26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14">
                  <a:moveTo>
                    <a:pt x="26" y="4"/>
                  </a:moveTo>
                  <a:lnTo>
                    <a:pt x="26" y="8"/>
                  </a:lnTo>
                  <a:lnTo>
                    <a:pt x="24" y="10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3" y="13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0" name="Freeform 91"/>
            <p:cNvSpPr>
              <a:spLocks/>
            </p:cNvSpPr>
            <p:nvPr/>
          </p:nvSpPr>
          <p:spPr bwMode="auto">
            <a:xfrm>
              <a:off x="3838" y="2889"/>
              <a:ext cx="76" cy="27"/>
            </a:xfrm>
            <a:custGeom>
              <a:avLst/>
              <a:gdLst>
                <a:gd name="T0" fmla="*/ 18 w 303"/>
                <a:gd name="T1" fmla="*/ 1 h 107"/>
                <a:gd name="T2" fmla="*/ 19 w 303"/>
                <a:gd name="T3" fmla="*/ 2 h 107"/>
                <a:gd name="T4" fmla="*/ 19 w 303"/>
                <a:gd name="T5" fmla="*/ 3 h 107"/>
                <a:gd name="T6" fmla="*/ 19 w 303"/>
                <a:gd name="T7" fmla="*/ 4 h 107"/>
                <a:gd name="T8" fmla="*/ 19 w 303"/>
                <a:gd name="T9" fmla="*/ 6 h 107"/>
                <a:gd name="T10" fmla="*/ 19 w 303"/>
                <a:gd name="T11" fmla="*/ 5 h 107"/>
                <a:gd name="T12" fmla="*/ 18 w 303"/>
                <a:gd name="T13" fmla="*/ 5 h 107"/>
                <a:gd name="T14" fmla="*/ 17 w 303"/>
                <a:gd name="T15" fmla="*/ 5 h 107"/>
                <a:gd name="T16" fmla="*/ 17 w 303"/>
                <a:gd name="T17" fmla="*/ 5 h 107"/>
                <a:gd name="T18" fmla="*/ 16 w 303"/>
                <a:gd name="T19" fmla="*/ 5 h 107"/>
                <a:gd name="T20" fmla="*/ 15 w 303"/>
                <a:gd name="T21" fmla="*/ 5 h 107"/>
                <a:gd name="T22" fmla="*/ 15 w 303"/>
                <a:gd name="T23" fmla="*/ 5 h 107"/>
                <a:gd name="T24" fmla="*/ 14 w 303"/>
                <a:gd name="T25" fmla="*/ 5 h 107"/>
                <a:gd name="T26" fmla="*/ 13 w 303"/>
                <a:gd name="T27" fmla="*/ 5 h 107"/>
                <a:gd name="T28" fmla="*/ 13 w 303"/>
                <a:gd name="T29" fmla="*/ 5 h 107"/>
                <a:gd name="T30" fmla="*/ 12 w 303"/>
                <a:gd name="T31" fmla="*/ 5 h 107"/>
                <a:gd name="T32" fmla="*/ 12 w 303"/>
                <a:gd name="T33" fmla="*/ 5 h 107"/>
                <a:gd name="T34" fmla="*/ 11 w 303"/>
                <a:gd name="T35" fmla="*/ 5 h 107"/>
                <a:gd name="T36" fmla="*/ 10 w 303"/>
                <a:gd name="T37" fmla="*/ 5 h 107"/>
                <a:gd name="T38" fmla="*/ 10 w 303"/>
                <a:gd name="T39" fmla="*/ 5 h 107"/>
                <a:gd name="T40" fmla="*/ 9 w 303"/>
                <a:gd name="T41" fmla="*/ 5 h 107"/>
                <a:gd name="T42" fmla="*/ 8 w 303"/>
                <a:gd name="T43" fmla="*/ 5 h 107"/>
                <a:gd name="T44" fmla="*/ 7 w 303"/>
                <a:gd name="T45" fmla="*/ 5 h 107"/>
                <a:gd name="T46" fmla="*/ 6 w 303"/>
                <a:gd name="T47" fmla="*/ 6 h 107"/>
                <a:gd name="T48" fmla="*/ 4 w 303"/>
                <a:gd name="T49" fmla="*/ 6 h 107"/>
                <a:gd name="T50" fmla="*/ 3 w 303"/>
                <a:gd name="T51" fmla="*/ 6 h 107"/>
                <a:gd name="T52" fmla="*/ 2 w 303"/>
                <a:gd name="T53" fmla="*/ 6 h 107"/>
                <a:gd name="T54" fmla="*/ 1 w 303"/>
                <a:gd name="T55" fmla="*/ 6 h 107"/>
                <a:gd name="T56" fmla="*/ 0 w 303"/>
                <a:gd name="T57" fmla="*/ 7 h 107"/>
                <a:gd name="T58" fmla="*/ 1 w 303"/>
                <a:gd name="T59" fmla="*/ 6 h 107"/>
                <a:gd name="T60" fmla="*/ 2 w 303"/>
                <a:gd name="T61" fmla="*/ 5 h 107"/>
                <a:gd name="T62" fmla="*/ 3 w 303"/>
                <a:gd name="T63" fmla="*/ 5 h 107"/>
                <a:gd name="T64" fmla="*/ 4 w 303"/>
                <a:gd name="T65" fmla="*/ 4 h 107"/>
                <a:gd name="T66" fmla="*/ 5 w 303"/>
                <a:gd name="T67" fmla="*/ 3 h 107"/>
                <a:gd name="T68" fmla="*/ 6 w 303"/>
                <a:gd name="T69" fmla="*/ 3 h 107"/>
                <a:gd name="T70" fmla="*/ 7 w 303"/>
                <a:gd name="T71" fmla="*/ 2 h 107"/>
                <a:gd name="T72" fmla="*/ 8 w 303"/>
                <a:gd name="T73" fmla="*/ 2 h 107"/>
                <a:gd name="T74" fmla="*/ 9 w 303"/>
                <a:gd name="T75" fmla="*/ 2 h 107"/>
                <a:gd name="T76" fmla="*/ 9 w 303"/>
                <a:gd name="T77" fmla="*/ 2 h 107"/>
                <a:gd name="T78" fmla="*/ 10 w 303"/>
                <a:gd name="T79" fmla="*/ 2 h 107"/>
                <a:gd name="T80" fmla="*/ 11 w 303"/>
                <a:gd name="T81" fmla="*/ 2 h 107"/>
                <a:gd name="T82" fmla="*/ 11 w 303"/>
                <a:gd name="T83" fmla="*/ 1 h 107"/>
                <a:gd name="T84" fmla="*/ 12 w 303"/>
                <a:gd name="T85" fmla="*/ 1 h 107"/>
                <a:gd name="T86" fmla="*/ 12 w 303"/>
                <a:gd name="T87" fmla="*/ 1 h 107"/>
                <a:gd name="T88" fmla="*/ 13 w 303"/>
                <a:gd name="T89" fmla="*/ 1 h 107"/>
                <a:gd name="T90" fmla="*/ 14 w 303"/>
                <a:gd name="T91" fmla="*/ 1 h 107"/>
                <a:gd name="T92" fmla="*/ 14 w 303"/>
                <a:gd name="T93" fmla="*/ 1 h 107"/>
                <a:gd name="T94" fmla="*/ 15 w 303"/>
                <a:gd name="T95" fmla="*/ 1 h 107"/>
                <a:gd name="T96" fmla="*/ 16 w 303"/>
                <a:gd name="T97" fmla="*/ 0 h 107"/>
                <a:gd name="T98" fmla="*/ 16 w 303"/>
                <a:gd name="T99" fmla="*/ 0 h 107"/>
                <a:gd name="T100" fmla="*/ 17 w 303"/>
                <a:gd name="T101" fmla="*/ 0 h 107"/>
                <a:gd name="T102" fmla="*/ 18 w 303"/>
                <a:gd name="T103" fmla="*/ 0 h 107"/>
                <a:gd name="T104" fmla="*/ 18 w 303"/>
                <a:gd name="T105" fmla="*/ 0 h 107"/>
                <a:gd name="T106" fmla="*/ 18 w 303"/>
                <a:gd name="T107" fmla="*/ 1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3"/>
                <a:gd name="T163" fmla="*/ 0 h 107"/>
                <a:gd name="T164" fmla="*/ 303 w 303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3" h="107">
                  <a:moveTo>
                    <a:pt x="293" y="12"/>
                  </a:moveTo>
                  <a:lnTo>
                    <a:pt x="297" y="30"/>
                  </a:lnTo>
                  <a:lnTo>
                    <a:pt x="300" y="49"/>
                  </a:lnTo>
                  <a:lnTo>
                    <a:pt x="302" y="68"/>
                  </a:lnTo>
                  <a:lnTo>
                    <a:pt x="303" y="86"/>
                  </a:lnTo>
                  <a:lnTo>
                    <a:pt x="294" y="84"/>
                  </a:lnTo>
                  <a:lnTo>
                    <a:pt x="284" y="82"/>
                  </a:lnTo>
                  <a:lnTo>
                    <a:pt x="274" y="81"/>
                  </a:lnTo>
                  <a:lnTo>
                    <a:pt x="264" y="79"/>
                  </a:lnTo>
                  <a:lnTo>
                    <a:pt x="254" y="79"/>
                  </a:lnTo>
                  <a:lnTo>
                    <a:pt x="244" y="78"/>
                  </a:lnTo>
                  <a:lnTo>
                    <a:pt x="233" y="78"/>
                  </a:lnTo>
                  <a:lnTo>
                    <a:pt x="223" y="78"/>
                  </a:lnTo>
                  <a:lnTo>
                    <a:pt x="213" y="78"/>
                  </a:lnTo>
                  <a:lnTo>
                    <a:pt x="202" y="78"/>
                  </a:lnTo>
                  <a:lnTo>
                    <a:pt x="192" y="79"/>
                  </a:lnTo>
                  <a:lnTo>
                    <a:pt x="182" y="79"/>
                  </a:lnTo>
                  <a:lnTo>
                    <a:pt x="171" y="80"/>
                  </a:lnTo>
                  <a:lnTo>
                    <a:pt x="161" y="80"/>
                  </a:lnTo>
                  <a:lnTo>
                    <a:pt x="151" y="81"/>
                  </a:lnTo>
                  <a:lnTo>
                    <a:pt x="140" y="81"/>
                  </a:lnTo>
                  <a:lnTo>
                    <a:pt x="122" y="82"/>
                  </a:lnTo>
                  <a:lnTo>
                    <a:pt x="104" y="84"/>
                  </a:lnTo>
                  <a:lnTo>
                    <a:pt x="86" y="86"/>
                  </a:lnTo>
                  <a:lnTo>
                    <a:pt x="68" y="89"/>
                  </a:lnTo>
                  <a:lnTo>
                    <a:pt x="50" y="92"/>
                  </a:lnTo>
                  <a:lnTo>
                    <a:pt x="33" y="96"/>
                  </a:lnTo>
                  <a:lnTo>
                    <a:pt x="16" y="101"/>
                  </a:lnTo>
                  <a:lnTo>
                    <a:pt x="0" y="107"/>
                  </a:lnTo>
                  <a:lnTo>
                    <a:pt x="14" y="96"/>
                  </a:lnTo>
                  <a:lnTo>
                    <a:pt x="28" y="84"/>
                  </a:lnTo>
                  <a:lnTo>
                    <a:pt x="43" y="73"/>
                  </a:lnTo>
                  <a:lnTo>
                    <a:pt x="58" y="62"/>
                  </a:lnTo>
                  <a:lnTo>
                    <a:pt x="74" y="53"/>
                  </a:lnTo>
                  <a:lnTo>
                    <a:pt x="91" y="44"/>
                  </a:lnTo>
                  <a:lnTo>
                    <a:pt x="108" y="37"/>
                  </a:lnTo>
                  <a:lnTo>
                    <a:pt x="126" y="32"/>
                  </a:lnTo>
                  <a:lnTo>
                    <a:pt x="136" y="30"/>
                  </a:lnTo>
                  <a:lnTo>
                    <a:pt x="146" y="28"/>
                  </a:lnTo>
                  <a:lnTo>
                    <a:pt x="157" y="25"/>
                  </a:lnTo>
                  <a:lnTo>
                    <a:pt x="167" y="23"/>
                  </a:lnTo>
                  <a:lnTo>
                    <a:pt x="177" y="20"/>
                  </a:lnTo>
                  <a:lnTo>
                    <a:pt x="187" y="18"/>
                  </a:lnTo>
                  <a:lnTo>
                    <a:pt x="197" y="15"/>
                  </a:lnTo>
                  <a:lnTo>
                    <a:pt x="207" y="13"/>
                  </a:lnTo>
                  <a:lnTo>
                    <a:pt x="217" y="10"/>
                  </a:lnTo>
                  <a:lnTo>
                    <a:pt x="227" y="8"/>
                  </a:lnTo>
                  <a:lnTo>
                    <a:pt x="237" y="6"/>
                  </a:lnTo>
                  <a:lnTo>
                    <a:pt x="248" y="4"/>
                  </a:lnTo>
                  <a:lnTo>
                    <a:pt x="258" y="2"/>
                  </a:lnTo>
                  <a:lnTo>
                    <a:pt x="269" y="1"/>
                  </a:lnTo>
                  <a:lnTo>
                    <a:pt x="279" y="0"/>
                  </a:lnTo>
                  <a:lnTo>
                    <a:pt x="290" y="0"/>
                  </a:lnTo>
                  <a:lnTo>
                    <a:pt x="293" y="12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1" name="Freeform 92"/>
            <p:cNvSpPr>
              <a:spLocks/>
            </p:cNvSpPr>
            <p:nvPr/>
          </p:nvSpPr>
          <p:spPr bwMode="auto">
            <a:xfrm>
              <a:off x="3782" y="2917"/>
              <a:ext cx="147" cy="179"/>
            </a:xfrm>
            <a:custGeom>
              <a:avLst/>
              <a:gdLst>
                <a:gd name="T0" fmla="*/ 34 w 587"/>
                <a:gd name="T1" fmla="*/ 2 h 717"/>
                <a:gd name="T2" fmla="*/ 35 w 587"/>
                <a:gd name="T3" fmla="*/ 4 h 717"/>
                <a:gd name="T4" fmla="*/ 35 w 587"/>
                <a:gd name="T5" fmla="*/ 6 h 717"/>
                <a:gd name="T6" fmla="*/ 36 w 587"/>
                <a:gd name="T7" fmla="*/ 14 h 717"/>
                <a:gd name="T8" fmla="*/ 35 w 587"/>
                <a:gd name="T9" fmla="*/ 20 h 717"/>
                <a:gd name="T10" fmla="*/ 34 w 587"/>
                <a:gd name="T11" fmla="*/ 25 h 717"/>
                <a:gd name="T12" fmla="*/ 35 w 587"/>
                <a:gd name="T13" fmla="*/ 31 h 717"/>
                <a:gd name="T14" fmla="*/ 36 w 587"/>
                <a:gd name="T15" fmla="*/ 35 h 717"/>
                <a:gd name="T16" fmla="*/ 36 w 587"/>
                <a:gd name="T17" fmla="*/ 38 h 717"/>
                <a:gd name="T18" fmla="*/ 36 w 587"/>
                <a:gd name="T19" fmla="*/ 41 h 717"/>
                <a:gd name="T20" fmla="*/ 34 w 587"/>
                <a:gd name="T21" fmla="*/ 42 h 717"/>
                <a:gd name="T22" fmla="*/ 32 w 587"/>
                <a:gd name="T23" fmla="*/ 42 h 717"/>
                <a:gd name="T24" fmla="*/ 30 w 587"/>
                <a:gd name="T25" fmla="*/ 43 h 717"/>
                <a:gd name="T26" fmla="*/ 27 w 587"/>
                <a:gd name="T27" fmla="*/ 43 h 717"/>
                <a:gd name="T28" fmla="*/ 25 w 587"/>
                <a:gd name="T29" fmla="*/ 44 h 717"/>
                <a:gd name="T30" fmla="*/ 23 w 587"/>
                <a:gd name="T31" fmla="*/ 44 h 717"/>
                <a:gd name="T32" fmla="*/ 20 w 587"/>
                <a:gd name="T33" fmla="*/ 45 h 717"/>
                <a:gd name="T34" fmla="*/ 18 w 587"/>
                <a:gd name="T35" fmla="*/ 45 h 717"/>
                <a:gd name="T36" fmla="*/ 15 w 587"/>
                <a:gd name="T37" fmla="*/ 44 h 717"/>
                <a:gd name="T38" fmla="*/ 12 w 587"/>
                <a:gd name="T39" fmla="*/ 44 h 717"/>
                <a:gd name="T40" fmla="*/ 10 w 587"/>
                <a:gd name="T41" fmla="*/ 44 h 717"/>
                <a:gd name="T42" fmla="*/ 8 w 587"/>
                <a:gd name="T43" fmla="*/ 43 h 717"/>
                <a:gd name="T44" fmla="*/ 6 w 587"/>
                <a:gd name="T45" fmla="*/ 43 h 717"/>
                <a:gd name="T46" fmla="*/ 4 w 587"/>
                <a:gd name="T47" fmla="*/ 42 h 717"/>
                <a:gd name="T48" fmla="*/ 2 w 587"/>
                <a:gd name="T49" fmla="*/ 42 h 717"/>
                <a:gd name="T50" fmla="*/ 1 w 587"/>
                <a:gd name="T51" fmla="*/ 41 h 717"/>
                <a:gd name="T52" fmla="*/ 1 w 587"/>
                <a:gd name="T53" fmla="*/ 38 h 717"/>
                <a:gd name="T54" fmla="*/ 2 w 587"/>
                <a:gd name="T55" fmla="*/ 35 h 717"/>
                <a:gd name="T56" fmla="*/ 5 w 587"/>
                <a:gd name="T57" fmla="*/ 34 h 717"/>
                <a:gd name="T58" fmla="*/ 8 w 587"/>
                <a:gd name="T59" fmla="*/ 33 h 717"/>
                <a:gd name="T60" fmla="*/ 12 w 587"/>
                <a:gd name="T61" fmla="*/ 31 h 717"/>
                <a:gd name="T62" fmla="*/ 15 w 587"/>
                <a:gd name="T63" fmla="*/ 30 h 717"/>
                <a:gd name="T64" fmla="*/ 19 w 587"/>
                <a:gd name="T65" fmla="*/ 28 h 717"/>
                <a:gd name="T66" fmla="*/ 22 w 587"/>
                <a:gd name="T67" fmla="*/ 25 h 717"/>
                <a:gd name="T68" fmla="*/ 24 w 587"/>
                <a:gd name="T69" fmla="*/ 22 h 717"/>
                <a:gd name="T70" fmla="*/ 26 w 587"/>
                <a:gd name="T71" fmla="*/ 18 h 717"/>
                <a:gd name="T72" fmla="*/ 28 w 587"/>
                <a:gd name="T73" fmla="*/ 14 h 717"/>
                <a:gd name="T74" fmla="*/ 30 w 587"/>
                <a:gd name="T75" fmla="*/ 9 h 717"/>
                <a:gd name="T76" fmla="*/ 30 w 587"/>
                <a:gd name="T77" fmla="*/ 4 h 717"/>
                <a:gd name="T78" fmla="*/ 30 w 587"/>
                <a:gd name="T79" fmla="*/ 2 h 717"/>
                <a:gd name="T80" fmla="*/ 29 w 587"/>
                <a:gd name="T81" fmla="*/ 1 h 717"/>
                <a:gd name="T82" fmla="*/ 28 w 587"/>
                <a:gd name="T83" fmla="*/ 0 h 717"/>
                <a:gd name="T84" fmla="*/ 30 w 587"/>
                <a:gd name="T85" fmla="*/ 0 h 717"/>
                <a:gd name="T86" fmla="*/ 32 w 587"/>
                <a:gd name="T87" fmla="*/ 0 h 7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87"/>
                <a:gd name="T133" fmla="*/ 0 h 717"/>
                <a:gd name="T134" fmla="*/ 587 w 587"/>
                <a:gd name="T135" fmla="*/ 717 h 7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87" h="717">
                  <a:moveTo>
                    <a:pt x="528" y="8"/>
                  </a:moveTo>
                  <a:lnTo>
                    <a:pt x="533" y="18"/>
                  </a:lnTo>
                  <a:lnTo>
                    <a:pt x="538" y="28"/>
                  </a:lnTo>
                  <a:lnTo>
                    <a:pt x="542" y="38"/>
                  </a:lnTo>
                  <a:lnTo>
                    <a:pt x="547" y="49"/>
                  </a:lnTo>
                  <a:lnTo>
                    <a:pt x="551" y="59"/>
                  </a:lnTo>
                  <a:lnTo>
                    <a:pt x="556" y="70"/>
                  </a:lnTo>
                  <a:lnTo>
                    <a:pt x="559" y="82"/>
                  </a:lnTo>
                  <a:lnTo>
                    <a:pt x="563" y="94"/>
                  </a:lnTo>
                  <a:lnTo>
                    <a:pt x="572" y="139"/>
                  </a:lnTo>
                  <a:lnTo>
                    <a:pt x="576" y="183"/>
                  </a:lnTo>
                  <a:lnTo>
                    <a:pt x="575" y="224"/>
                  </a:lnTo>
                  <a:lnTo>
                    <a:pt x="570" y="262"/>
                  </a:lnTo>
                  <a:lnTo>
                    <a:pt x="564" y="297"/>
                  </a:lnTo>
                  <a:lnTo>
                    <a:pt x="556" y="326"/>
                  </a:lnTo>
                  <a:lnTo>
                    <a:pt x="550" y="351"/>
                  </a:lnTo>
                  <a:lnTo>
                    <a:pt x="545" y="370"/>
                  </a:lnTo>
                  <a:lnTo>
                    <a:pt x="540" y="402"/>
                  </a:lnTo>
                  <a:lnTo>
                    <a:pt x="541" y="435"/>
                  </a:lnTo>
                  <a:lnTo>
                    <a:pt x="545" y="468"/>
                  </a:lnTo>
                  <a:lnTo>
                    <a:pt x="553" y="500"/>
                  </a:lnTo>
                  <a:lnTo>
                    <a:pt x="558" y="518"/>
                  </a:lnTo>
                  <a:lnTo>
                    <a:pt x="562" y="537"/>
                  </a:lnTo>
                  <a:lnTo>
                    <a:pt x="566" y="555"/>
                  </a:lnTo>
                  <a:lnTo>
                    <a:pt x="570" y="574"/>
                  </a:lnTo>
                  <a:lnTo>
                    <a:pt x="574" y="593"/>
                  </a:lnTo>
                  <a:lnTo>
                    <a:pt x="578" y="611"/>
                  </a:lnTo>
                  <a:lnTo>
                    <a:pt x="582" y="628"/>
                  </a:lnTo>
                  <a:lnTo>
                    <a:pt x="587" y="645"/>
                  </a:lnTo>
                  <a:lnTo>
                    <a:pt x="577" y="652"/>
                  </a:lnTo>
                  <a:lnTo>
                    <a:pt x="566" y="659"/>
                  </a:lnTo>
                  <a:lnTo>
                    <a:pt x="555" y="665"/>
                  </a:lnTo>
                  <a:lnTo>
                    <a:pt x="544" y="670"/>
                  </a:lnTo>
                  <a:lnTo>
                    <a:pt x="533" y="675"/>
                  </a:lnTo>
                  <a:lnTo>
                    <a:pt x="521" y="679"/>
                  </a:lnTo>
                  <a:lnTo>
                    <a:pt x="509" y="682"/>
                  </a:lnTo>
                  <a:lnTo>
                    <a:pt x="497" y="685"/>
                  </a:lnTo>
                  <a:lnTo>
                    <a:pt x="485" y="688"/>
                  </a:lnTo>
                  <a:lnTo>
                    <a:pt x="473" y="691"/>
                  </a:lnTo>
                  <a:lnTo>
                    <a:pt x="461" y="693"/>
                  </a:lnTo>
                  <a:lnTo>
                    <a:pt x="448" y="696"/>
                  </a:lnTo>
                  <a:lnTo>
                    <a:pt x="436" y="698"/>
                  </a:lnTo>
                  <a:lnTo>
                    <a:pt x="424" y="700"/>
                  </a:lnTo>
                  <a:lnTo>
                    <a:pt x="412" y="702"/>
                  </a:lnTo>
                  <a:lnTo>
                    <a:pt x="400" y="705"/>
                  </a:lnTo>
                  <a:lnTo>
                    <a:pt x="387" y="708"/>
                  </a:lnTo>
                  <a:lnTo>
                    <a:pt x="372" y="710"/>
                  </a:lnTo>
                  <a:lnTo>
                    <a:pt x="359" y="712"/>
                  </a:lnTo>
                  <a:lnTo>
                    <a:pt x="345" y="714"/>
                  </a:lnTo>
                  <a:lnTo>
                    <a:pt x="332" y="715"/>
                  </a:lnTo>
                  <a:lnTo>
                    <a:pt x="318" y="716"/>
                  </a:lnTo>
                  <a:lnTo>
                    <a:pt x="305" y="716"/>
                  </a:lnTo>
                  <a:lnTo>
                    <a:pt x="291" y="717"/>
                  </a:lnTo>
                  <a:lnTo>
                    <a:pt x="278" y="717"/>
                  </a:lnTo>
                  <a:lnTo>
                    <a:pt x="264" y="716"/>
                  </a:lnTo>
                  <a:lnTo>
                    <a:pt x="250" y="715"/>
                  </a:lnTo>
                  <a:lnTo>
                    <a:pt x="237" y="714"/>
                  </a:lnTo>
                  <a:lnTo>
                    <a:pt x="223" y="713"/>
                  </a:lnTo>
                  <a:lnTo>
                    <a:pt x="209" y="712"/>
                  </a:lnTo>
                  <a:lnTo>
                    <a:pt x="196" y="710"/>
                  </a:lnTo>
                  <a:lnTo>
                    <a:pt x="182" y="708"/>
                  </a:lnTo>
                  <a:lnTo>
                    <a:pt x="170" y="706"/>
                  </a:lnTo>
                  <a:lnTo>
                    <a:pt x="158" y="704"/>
                  </a:lnTo>
                  <a:lnTo>
                    <a:pt x="147" y="701"/>
                  </a:lnTo>
                  <a:lnTo>
                    <a:pt x="135" y="698"/>
                  </a:lnTo>
                  <a:lnTo>
                    <a:pt x="124" y="695"/>
                  </a:lnTo>
                  <a:lnTo>
                    <a:pt x="113" y="692"/>
                  </a:lnTo>
                  <a:lnTo>
                    <a:pt x="102" y="688"/>
                  </a:lnTo>
                  <a:lnTo>
                    <a:pt x="91" y="685"/>
                  </a:lnTo>
                  <a:lnTo>
                    <a:pt x="79" y="682"/>
                  </a:lnTo>
                  <a:lnTo>
                    <a:pt x="68" y="678"/>
                  </a:lnTo>
                  <a:lnTo>
                    <a:pt x="57" y="675"/>
                  </a:lnTo>
                  <a:lnTo>
                    <a:pt x="46" y="673"/>
                  </a:lnTo>
                  <a:lnTo>
                    <a:pt x="35" y="670"/>
                  </a:lnTo>
                  <a:lnTo>
                    <a:pt x="23" y="668"/>
                  </a:lnTo>
                  <a:lnTo>
                    <a:pt x="12" y="666"/>
                  </a:lnTo>
                  <a:lnTo>
                    <a:pt x="0" y="665"/>
                  </a:lnTo>
                  <a:lnTo>
                    <a:pt x="6" y="651"/>
                  </a:lnTo>
                  <a:lnTo>
                    <a:pt x="11" y="636"/>
                  </a:lnTo>
                  <a:lnTo>
                    <a:pt x="16" y="622"/>
                  </a:lnTo>
                  <a:lnTo>
                    <a:pt x="21" y="607"/>
                  </a:lnTo>
                  <a:lnTo>
                    <a:pt x="25" y="592"/>
                  </a:lnTo>
                  <a:lnTo>
                    <a:pt x="29" y="577"/>
                  </a:lnTo>
                  <a:lnTo>
                    <a:pt x="33" y="561"/>
                  </a:lnTo>
                  <a:lnTo>
                    <a:pt x="36" y="546"/>
                  </a:lnTo>
                  <a:lnTo>
                    <a:pt x="56" y="544"/>
                  </a:lnTo>
                  <a:lnTo>
                    <a:pt x="76" y="541"/>
                  </a:lnTo>
                  <a:lnTo>
                    <a:pt x="96" y="536"/>
                  </a:lnTo>
                  <a:lnTo>
                    <a:pt x="115" y="530"/>
                  </a:lnTo>
                  <a:lnTo>
                    <a:pt x="133" y="524"/>
                  </a:lnTo>
                  <a:lnTo>
                    <a:pt x="152" y="517"/>
                  </a:lnTo>
                  <a:lnTo>
                    <a:pt x="171" y="511"/>
                  </a:lnTo>
                  <a:lnTo>
                    <a:pt x="190" y="505"/>
                  </a:lnTo>
                  <a:lnTo>
                    <a:pt x="209" y="498"/>
                  </a:lnTo>
                  <a:lnTo>
                    <a:pt x="227" y="490"/>
                  </a:lnTo>
                  <a:lnTo>
                    <a:pt x="245" y="481"/>
                  </a:lnTo>
                  <a:lnTo>
                    <a:pt x="263" y="470"/>
                  </a:lnTo>
                  <a:lnTo>
                    <a:pt x="280" y="458"/>
                  </a:lnTo>
                  <a:lnTo>
                    <a:pt x="297" y="445"/>
                  </a:lnTo>
                  <a:lnTo>
                    <a:pt x="313" y="430"/>
                  </a:lnTo>
                  <a:lnTo>
                    <a:pt x="329" y="415"/>
                  </a:lnTo>
                  <a:lnTo>
                    <a:pt x="344" y="400"/>
                  </a:lnTo>
                  <a:lnTo>
                    <a:pt x="358" y="383"/>
                  </a:lnTo>
                  <a:lnTo>
                    <a:pt x="372" y="366"/>
                  </a:lnTo>
                  <a:lnTo>
                    <a:pt x="385" y="349"/>
                  </a:lnTo>
                  <a:lnTo>
                    <a:pt x="397" y="331"/>
                  </a:lnTo>
                  <a:lnTo>
                    <a:pt x="408" y="313"/>
                  </a:lnTo>
                  <a:lnTo>
                    <a:pt x="419" y="295"/>
                  </a:lnTo>
                  <a:lnTo>
                    <a:pt x="428" y="277"/>
                  </a:lnTo>
                  <a:lnTo>
                    <a:pt x="440" y="253"/>
                  </a:lnTo>
                  <a:lnTo>
                    <a:pt x="451" y="228"/>
                  </a:lnTo>
                  <a:lnTo>
                    <a:pt x="461" y="203"/>
                  </a:lnTo>
                  <a:lnTo>
                    <a:pt x="470" y="177"/>
                  </a:lnTo>
                  <a:lnTo>
                    <a:pt x="476" y="151"/>
                  </a:lnTo>
                  <a:lnTo>
                    <a:pt x="481" y="124"/>
                  </a:lnTo>
                  <a:lnTo>
                    <a:pt x="482" y="96"/>
                  </a:lnTo>
                  <a:lnTo>
                    <a:pt x="480" y="68"/>
                  </a:lnTo>
                  <a:lnTo>
                    <a:pt x="478" y="59"/>
                  </a:lnTo>
                  <a:lnTo>
                    <a:pt x="476" y="50"/>
                  </a:lnTo>
                  <a:lnTo>
                    <a:pt x="472" y="41"/>
                  </a:lnTo>
                  <a:lnTo>
                    <a:pt x="468" y="32"/>
                  </a:lnTo>
                  <a:lnTo>
                    <a:pt x="463" y="24"/>
                  </a:lnTo>
                  <a:lnTo>
                    <a:pt x="457" y="16"/>
                  </a:lnTo>
                  <a:lnTo>
                    <a:pt x="450" y="9"/>
                  </a:lnTo>
                  <a:lnTo>
                    <a:pt x="442" y="3"/>
                  </a:lnTo>
                  <a:lnTo>
                    <a:pt x="453" y="1"/>
                  </a:lnTo>
                  <a:lnTo>
                    <a:pt x="464" y="0"/>
                  </a:lnTo>
                  <a:lnTo>
                    <a:pt x="474" y="2"/>
                  </a:lnTo>
                  <a:lnTo>
                    <a:pt x="485" y="4"/>
                  </a:lnTo>
                  <a:lnTo>
                    <a:pt x="496" y="6"/>
                  </a:lnTo>
                  <a:lnTo>
                    <a:pt x="506" y="8"/>
                  </a:lnTo>
                  <a:lnTo>
                    <a:pt x="517" y="9"/>
                  </a:lnTo>
                  <a:lnTo>
                    <a:pt x="528" y="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2" name="Freeform 93"/>
            <p:cNvSpPr>
              <a:spLocks/>
            </p:cNvSpPr>
            <p:nvPr/>
          </p:nvSpPr>
          <p:spPr bwMode="auto">
            <a:xfrm>
              <a:off x="3710" y="2917"/>
              <a:ext cx="183" cy="128"/>
            </a:xfrm>
            <a:custGeom>
              <a:avLst/>
              <a:gdLst>
                <a:gd name="T0" fmla="*/ 44 w 730"/>
                <a:gd name="T1" fmla="*/ 1 h 511"/>
                <a:gd name="T2" fmla="*/ 45 w 730"/>
                <a:gd name="T3" fmla="*/ 2 h 511"/>
                <a:gd name="T4" fmla="*/ 46 w 730"/>
                <a:gd name="T5" fmla="*/ 4 h 511"/>
                <a:gd name="T6" fmla="*/ 46 w 730"/>
                <a:gd name="T7" fmla="*/ 7 h 511"/>
                <a:gd name="T8" fmla="*/ 46 w 730"/>
                <a:gd name="T9" fmla="*/ 9 h 511"/>
                <a:gd name="T10" fmla="*/ 45 w 730"/>
                <a:gd name="T11" fmla="*/ 12 h 511"/>
                <a:gd name="T12" fmla="*/ 44 w 730"/>
                <a:gd name="T13" fmla="*/ 16 h 511"/>
                <a:gd name="T14" fmla="*/ 42 w 730"/>
                <a:gd name="T15" fmla="*/ 19 h 511"/>
                <a:gd name="T16" fmla="*/ 40 w 730"/>
                <a:gd name="T17" fmla="*/ 22 h 511"/>
                <a:gd name="T18" fmla="*/ 37 w 730"/>
                <a:gd name="T19" fmla="*/ 24 h 511"/>
                <a:gd name="T20" fmla="*/ 34 w 730"/>
                <a:gd name="T21" fmla="*/ 27 h 511"/>
                <a:gd name="T22" fmla="*/ 31 w 730"/>
                <a:gd name="T23" fmla="*/ 29 h 511"/>
                <a:gd name="T24" fmla="*/ 27 w 730"/>
                <a:gd name="T25" fmla="*/ 30 h 511"/>
                <a:gd name="T26" fmla="*/ 24 w 730"/>
                <a:gd name="T27" fmla="*/ 31 h 511"/>
                <a:gd name="T28" fmla="*/ 21 w 730"/>
                <a:gd name="T29" fmla="*/ 32 h 511"/>
                <a:gd name="T30" fmla="*/ 18 w 730"/>
                <a:gd name="T31" fmla="*/ 32 h 511"/>
                <a:gd name="T32" fmla="*/ 15 w 730"/>
                <a:gd name="T33" fmla="*/ 32 h 511"/>
                <a:gd name="T34" fmla="*/ 12 w 730"/>
                <a:gd name="T35" fmla="*/ 32 h 511"/>
                <a:gd name="T36" fmla="*/ 9 w 730"/>
                <a:gd name="T37" fmla="*/ 32 h 511"/>
                <a:gd name="T38" fmla="*/ 6 w 730"/>
                <a:gd name="T39" fmla="*/ 32 h 511"/>
                <a:gd name="T40" fmla="*/ 2 w 730"/>
                <a:gd name="T41" fmla="*/ 31 h 511"/>
                <a:gd name="T42" fmla="*/ 0 w 730"/>
                <a:gd name="T43" fmla="*/ 30 h 511"/>
                <a:gd name="T44" fmla="*/ 1 w 730"/>
                <a:gd name="T45" fmla="*/ 27 h 511"/>
                <a:gd name="T46" fmla="*/ 2 w 730"/>
                <a:gd name="T47" fmla="*/ 25 h 511"/>
                <a:gd name="T48" fmla="*/ 3 w 730"/>
                <a:gd name="T49" fmla="*/ 23 h 511"/>
                <a:gd name="T50" fmla="*/ 4 w 730"/>
                <a:gd name="T51" fmla="*/ 21 h 511"/>
                <a:gd name="T52" fmla="*/ 5 w 730"/>
                <a:gd name="T53" fmla="*/ 20 h 511"/>
                <a:gd name="T54" fmla="*/ 7 w 730"/>
                <a:gd name="T55" fmla="*/ 20 h 511"/>
                <a:gd name="T56" fmla="*/ 9 w 730"/>
                <a:gd name="T57" fmla="*/ 20 h 511"/>
                <a:gd name="T58" fmla="*/ 12 w 730"/>
                <a:gd name="T59" fmla="*/ 21 h 511"/>
                <a:gd name="T60" fmla="*/ 15 w 730"/>
                <a:gd name="T61" fmla="*/ 20 h 511"/>
                <a:gd name="T62" fmla="*/ 19 w 730"/>
                <a:gd name="T63" fmla="*/ 20 h 511"/>
                <a:gd name="T64" fmla="*/ 23 w 730"/>
                <a:gd name="T65" fmla="*/ 17 h 511"/>
                <a:gd name="T66" fmla="*/ 26 w 730"/>
                <a:gd name="T67" fmla="*/ 13 h 511"/>
                <a:gd name="T68" fmla="*/ 29 w 730"/>
                <a:gd name="T69" fmla="*/ 8 h 511"/>
                <a:gd name="T70" fmla="*/ 29 w 730"/>
                <a:gd name="T71" fmla="*/ 6 h 511"/>
                <a:gd name="T72" fmla="*/ 30 w 730"/>
                <a:gd name="T73" fmla="*/ 4 h 511"/>
                <a:gd name="T74" fmla="*/ 31 w 730"/>
                <a:gd name="T75" fmla="*/ 3 h 511"/>
                <a:gd name="T76" fmla="*/ 31 w 730"/>
                <a:gd name="T77" fmla="*/ 2 h 511"/>
                <a:gd name="T78" fmla="*/ 32 w 730"/>
                <a:gd name="T79" fmla="*/ 1 h 511"/>
                <a:gd name="T80" fmla="*/ 35 w 730"/>
                <a:gd name="T81" fmla="*/ 1 h 511"/>
                <a:gd name="T82" fmla="*/ 39 w 730"/>
                <a:gd name="T83" fmla="*/ 0 h 511"/>
                <a:gd name="T84" fmla="*/ 43 w 730"/>
                <a:gd name="T85" fmla="*/ 0 h 5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0"/>
                <a:gd name="T130" fmla="*/ 0 h 511"/>
                <a:gd name="T131" fmla="*/ 730 w 730"/>
                <a:gd name="T132" fmla="*/ 511 h 5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0" h="511">
                  <a:moveTo>
                    <a:pt x="682" y="0"/>
                  </a:moveTo>
                  <a:lnTo>
                    <a:pt x="687" y="8"/>
                  </a:lnTo>
                  <a:lnTo>
                    <a:pt x="693" y="15"/>
                  </a:lnTo>
                  <a:lnTo>
                    <a:pt x="699" y="22"/>
                  </a:lnTo>
                  <a:lnTo>
                    <a:pt x="705" y="29"/>
                  </a:lnTo>
                  <a:lnTo>
                    <a:pt x="710" y="36"/>
                  </a:lnTo>
                  <a:lnTo>
                    <a:pt x="716" y="43"/>
                  </a:lnTo>
                  <a:lnTo>
                    <a:pt x="722" y="51"/>
                  </a:lnTo>
                  <a:lnTo>
                    <a:pt x="727" y="58"/>
                  </a:lnTo>
                  <a:lnTo>
                    <a:pt x="730" y="71"/>
                  </a:lnTo>
                  <a:lnTo>
                    <a:pt x="728" y="87"/>
                  </a:lnTo>
                  <a:lnTo>
                    <a:pt x="726" y="102"/>
                  </a:lnTo>
                  <a:lnTo>
                    <a:pt x="726" y="116"/>
                  </a:lnTo>
                  <a:lnTo>
                    <a:pt x="727" y="131"/>
                  </a:lnTo>
                  <a:lnTo>
                    <a:pt x="726" y="145"/>
                  </a:lnTo>
                  <a:lnTo>
                    <a:pt x="724" y="160"/>
                  </a:lnTo>
                  <a:lnTo>
                    <a:pt x="720" y="175"/>
                  </a:lnTo>
                  <a:lnTo>
                    <a:pt x="715" y="193"/>
                  </a:lnTo>
                  <a:lnTo>
                    <a:pt x="709" y="211"/>
                  </a:lnTo>
                  <a:lnTo>
                    <a:pt x="702" y="228"/>
                  </a:lnTo>
                  <a:lnTo>
                    <a:pt x="695" y="246"/>
                  </a:lnTo>
                  <a:lnTo>
                    <a:pt x="687" y="263"/>
                  </a:lnTo>
                  <a:lnTo>
                    <a:pt x="677" y="279"/>
                  </a:lnTo>
                  <a:lnTo>
                    <a:pt x="668" y="295"/>
                  </a:lnTo>
                  <a:lnTo>
                    <a:pt x="656" y="311"/>
                  </a:lnTo>
                  <a:lnTo>
                    <a:pt x="644" y="327"/>
                  </a:lnTo>
                  <a:lnTo>
                    <a:pt x="631" y="343"/>
                  </a:lnTo>
                  <a:lnTo>
                    <a:pt x="617" y="359"/>
                  </a:lnTo>
                  <a:lnTo>
                    <a:pt x="603" y="373"/>
                  </a:lnTo>
                  <a:lnTo>
                    <a:pt x="588" y="387"/>
                  </a:lnTo>
                  <a:lnTo>
                    <a:pt x="573" y="401"/>
                  </a:lnTo>
                  <a:lnTo>
                    <a:pt x="557" y="413"/>
                  </a:lnTo>
                  <a:lnTo>
                    <a:pt x="540" y="425"/>
                  </a:lnTo>
                  <a:lnTo>
                    <a:pt x="523" y="437"/>
                  </a:lnTo>
                  <a:lnTo>
                    <a:pt x="506" y="447"/>
                  </a:lnTo>
                  <a:lnTo>
                    <a:pt x="489" y="457"/>
                  </a:lnTo>
                  <a:lnTo>
                    <a:pt x="471" y="466"/>
                  </a:lnTo>
                  <a:lnTo>
                    <a:pt x="452" y="474"/>
                  </a:lnTo>
                  <a:lnTo>
                    <a:pt x="434" y="482"/>
                  </a:lnTo>
                  <a:lnTo>
                    <a:pt x="415" y="488"/>
                  </a:lnTo>
                  <a:lnTo>
                    <a:pt x="396" y="494"/>
                  </a:lnTo>
                  <a:lnTo>
                    <a:pt x="381" y="498"/>
                  </a:lnTo>
                  <a:lnTo>
                    <a:pt x="365" y="501"/>
                  </a:lnTo>
                  <a:lnTo>
                    <a:pt x="349" y="504"/>
                  </a:lnTo>
                  <a:lnTo>
                    <a:pt x="334" y="506"/>
                  </a:lnTo>
                  <a:lnTo>
                    <a:pt x="319" y="508"/>
                  </a:lnTo>
                  <a:lnTo>
                    <a:pt x="304" y="509"/>
                  </a:lnTo>
                  <a:lnTo>
                    <a:pt x="288" y="510"/>
                  </a:lnTo>
                  <a:lnTo>
                    <a:pt x="273" y="510"/>
                  </a:lnTo>
                  <a:lnTo>
                    <a:pt x="258" y="511"/>
                  </a:lnTo>
                  <a:lnTo>
                    <a:pt x="242" y="511"/>
                  </a:lnTo>
                  <a:lnTo>
                    <a:pt x="227" y="511"/>
                  </a:lnTo>
                  <a:lnTo>
                    <a:pt x="211" y="510"/>
                  </a:lnTo>
                  <a:lnTo>
                    <a:pt x="196" y="510"/>
                  </a:lnTo>
                  <a:lnTo>
                    <a:pt x="180" y="509"/>
                  </a:lnTo>
                  <a:lnTo>
                    <a:pt x="165" y="509"/>
                  </a:lnTo>
                  <a:lnTo>
                    <a:pt x="149" y="508"/>
                  </a:lnTo>
                  <a:lnTo>
                    <a:pt x="130" y="507"/>
                  </a:lnTo>
                  <a:lnTo>
                    <a:pt x="111" y="505"/>
                  </a:lnTo>
                  <a:lnTo>
                    <a:pt x="93" y="502"/>
                  </a:lnTo>
                  <a:lnTo>
                    <a:pt x="74" y="499"/>
                  </a:lnTo>
                  <a:lnTo>
                    <a:pt x="56" y="496"/>
                  </a:lnTo>
                  <a:lnTo>
                    <a:pt x="37" y="493"/>
                  </a:lnTo>
                  <a:lnTo>
                    <a:pt x="19" y="490"/>
                  </a:lnTo>
                  <a:lnTo>
                    <a:pt x="0" y="487"/>
                  </a:lnTo>
                  <a:lnTo>
                    <a:pt x="2" y="473"/>
                  </a:lnTo>
                  <a:lnTo>
                    <a:pt x="5" y="460"/>
                  </a:lnTo>
                  <a:lnTo>
                    <a:pt x="7" y="446"/>
                  </a:lnTo>
                  <a:lnTo>
                    <a:pt x="9" y="432"/>
                  </a:lnTo>
                  <a:lnTo>
                    <a:pt x="13" y="419"/>
                  </a:lnTo>
                  <a:lnTo>
                    <a:pt x="17" y="406"/>
                  </a:lnTo>
                  <a:lnTo>
                    <a:pt x="23" y="393"/>
                  </a:lnTo>
                  <a:lnTo>
                    <a:pt x="30" y="381"/>
                  </a:lnTo>
                  <a:lnTo>
                    <a:pt x="36" y="372"/>
                  </a:lnTo>
                  <a:lnTo>
                    <a:pt x="42" y="363"/>
                  </a:lnTo>
                  <a:lnTo>
                    <a:pt x="48" y="355"/>
                  </a:lnTo>
                  <a:lnTo>
                    <a:pt x="55" y="346"/>
                  </a:lnTo>
                  <a:lnTo>
                    <a:pt x="61" y="337"/>
                  </a:lnTo>
                  <a:lnTo>
                    <a:pt x="67" y="328"/>
                  </a:lnTo>
                  <a:lnTo>
                    <a:pt x="74" y="319"/>
                  </a:lnTo>
                  <a:lnTo>
                    <a:pt x="80" y="311"/>
                  </a:lnTo>
                  <a:lnTo>
                    <a:pt x="91" y="315"/>
                  </a:lnTo>
                  <a:lnTo>
                    <a:pt x="102" y="319"/>
                  </a:lnTo>
                  <a:lnTo>
                    <a:pt x="112" y="321"/>
                  </a:lnTo>
                  <a:lnTo>
                    <a:pt x="123" y="323"/>
                  </a:lnTo>
                  <a:lnTo>
                    <a:pt x="134" y="324"/>
                  </a:lnTo>
                  <a:lnTo>
                    <a:pt x="145" y="325"/>
                  </a:lnTo>
                  <a:lnTo>
                    <a:pt x="156" y="325"/>
                  </a:lnTo>
                  <a:lnTo>
                    <a:pt x="168" y="326"/>
                  </a:lnTo>
                  <a:lnTo>
                    <a:pt x="186" y="327"/>
                  </a:lnTo>
                  <a:lnTo>
                    <a:pt x="205" y="327"/>
                  </a:lnTo>
                  <a:lnTo>
                    <a:pt x="223" y="326"/>
                  </a:lnTo>
                  <a:lnTo>
                    <a:pt x="241" y="324"/>
                  </a:lnTo>
                  <a:lnTo>
                    <a:pt x="259" y="321"/>
                  </a:lnTo>
                  <a:lnTo>
                    <a:pt x="277" y="317"/>
                  </a:lnTo>
                  <a:lnTo>
                    <a:pt x="294" y="312"/>
                  </a:lnTo>
                  <a:lnTo>
                    <a:pt x="310" y="305"/>
                  </a:lnTo>
                  <a:lnTo>
                    <a:pt x="336" y="290"/>
                  </a:lnTo>
                  <a:lnTo>
                    <a:pt x="359" y="272"/>
                  </a:lnTo>
                  <a:lnTo>
                    <a:pt x="381" y="251"/>
                  </a:lnTo>
                  <a:lnTo>
                    <a:pt x="399" y="227"/>
                  </a:lnTo>
                  <a:lnTo>
                    <a:pt x="415" y="202"/>
                  </a:lnTo>
                  <a:lnTo>
                    <a:pt x="430" y="175"/>
                  </a:lnTo>
                  <a:lnTo>
                    <a:pt x="442" y="148"/>
                  </a:lnTo>
                  <a:lnTo>
                    <a:pt x="453" y="121"/>
                  </a:lnTo>
                  <a:lnTo>
                    <a:pt x="457" y="112"/>
                  </a:lnTo>
                  <a:lnTo>
                    <a:pt x="461" y="103"/>
                  </a:lnTo>
                  <a:lnTo>
                    <a:pt x="465" y="94"/>
                  </a:lnTo>
                  <a:lnTo>
                    <a:pt x="469" y="85"/>
                  </a:lnTo>
                  <a:lnTo>
                    <a:pt x="473" y="76"/>
                  </a:lnTo>
                  <a:lnTo>
                    <a:pt x="478" y="67"/>
                  </a:lnTo>
                  <a:lnTo>
                    <a:pt x="482" y="59"/>
                  </a:lnTo>
                  <a:lnTo>
                    <a:pt x="487" y="50"/>
                  </a:lnTo>
                  <a:lnTo>
                    <a:pt x="490" y="45"/>
                  </a:lnTo>
                  <a:lnTo>
                    <a:pt x="493" y="40"/>
                  </a:lnTo>
                  <a:lnTo>
                    <a:pt x="497" y="36"/>
                  </a:lnTo>
                  <a:lnTo>
                    <a:pt x="500" y="31"/>
                  </a:lnTo>
                  <a:lnTo>
                    <a:pt x="505" y="28"/>
                  </a:lnTo>
                  <a:lnTo>
                    <a:pt x="510" y="24"/>
                  </a:lnTo>
                  <a:lnTo>
                    <a:pt x="515" y="21"/>
                  </a:lnTo>
                  <a:lnTo>
                    <a:pt x="522" y="19"/>
                  </a:lnTo>
                  <a:lnTo>
                    <a:pt x="542" y="15"/>
                  </a:lnTo>
                  <a:lnTo>
                    <a:pt x="562" y="11"/>
                  </a:lnTo>
                  <a:lnTo>
                    <a:pt x="582" y="8"/>
                  </a:lnTo>
                  <a:lnTo>
                    <a:pt x="602" y="6"/>
                  </a:lnTo>
                  <a:lnTo>
                    <a:pt x="621" y="4"/>
                  </a:lnTo>
                  <a:lnTo>
                    <a:pt x="641" y="2"/>
                  </a:lnTo>
                  <a:lnTo>
                    <a:pt x="662" y="1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3" name="Freeform 94"/>
            <p:cNvSpPr>
              <a:spLocks/>
            </p:cNvSpPr>
            <p:nvPr/>
          </p:nvSpPr>
          <p:spPr bwMode="auto">
            <a:xfrm>
              <a:off x="3613" y="2919"/>
              <a:ext cx="22" cy="8"/>
            </a:xfrm>
            <a:custGeom>
              <a:avLst/>
              <a:gdLst>
                <a:gd name="T0" fmla="*/ 5 w 88"/>
                <a:gd name="T1" fmla="*/ 0 h 32"/>
                <a:gd name="T2" fmla="*/ 6 w 88"/>
                <a:gd name="T3" fmla="*/ 1 h 32"/>
                <a:gd name="T4" fmla="*/ 5 w 88"/>
                <a:gd name="T5" fmla="*/ 1 h 32"/>
                <a:gd name="T6" fmla="*/ 5 w 88"/>
                <a:gd name="T7" fmla="*/ 1 h 32"/>
                <a:gd name="T8" fmla="*/ 5 w 88"/>
                <a:gd name="T9" fmla="*/ 1 h 32"/>
                <a:gd name="T10" fmla="*/ 4 w 88"/>
                <a:gd name="T11" fmla="*/ 1 h 32"/>
                <a:gd name="T12" fmla="*/ 3 w 88"/>
                <a:gd name="T13" fmla="*/ 1 h 32"/>
                <a:gd name="T14" fmla="*/ 3 w 88"/>
                <a:gd name="T15" fmla="*/ 2 h 32"/>
                <a:gd name="T16" fmla="*/ 2 w 88"/>
                <a:gd name="T17" fmla="*/ 2 h 32"/>
                <a:gd name="T18" fmla="*/ 2 w 88"/>
                <a:gd name="T19" fmla="*/ 2 h 32"/>
                <a:gd name="T20" fmla="*/ 1 w 88"/>
                <a:gd name="T21" fmla="*/ 2 h 32"/>
                <a:gd name="T22" fmla="*/ 1 w 88"/>
                <a:gd name="T23" fmla="*/ 2 h 32"/>
                <a:gd name="T24" fmla="*/ 0 w 88"/>
                <a:gd name="T25" fmla="*/ 2 h 32"/>
                <a:gd name="T26" fmla="*/ 0 w 88"/>
                <a:gd name="T27" fmla="*/ 2 h 32"/>
                <a:gd name="T28" fmla="*/ 0 w 88"/>
                <a:gd name="T29" fmla="*/ 1 h 32"/>
                <a:gd name="T30" fmla="*/ 0 w 88"/>
                <a:gd name="T31" fmla="*/ 1 h 32"/>
                <a:gd name="T32" fmla="*/ 0 w 88"/>
                <a:gd name="T33" fmla="*/ 1 h 32"/>
                <a:gd name="T34" fmla="*/ 1 w 88"/>
                <a:gd name="T35" fmla="*/ 1 h 32"/>
                <a:gd name="T36" fmla="*/ 1 w 88"/>
                <a:gd name="T37" fmla="*/ 1 h 32"/>
                <a:gd name="T38" fmla="*/ 2 w 88"/>
                <a:gd name="T39" fmla="*/ 1 h 32"/>
                <a:gd name="T40" fmla="*/ 3 w 88"/>
                <a:gd name="T41" fmla="*/ 0 h 32"/>
                <a:gd name="T42" fmla="*/ 3 w 88"/>
                <a:gd name="T43" fmla="*/ 0 h 32"/>
                <a:gd name="T44" fmla="*/ 4 w 88"/>
                <a:gd name="T45" fmla="*/ 0 h 32"/>
                <a:gd name="T46" fmla="*/ 5 w 88"/>
                <a:gd name="T47" fmla="*/ 0 h 32"/>
                <a:gd name="T48" fmla="*/ 5 w 88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32"/>
                <a:gd name="T77" fmla="*/ 88 w 88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32">
                  <a:moveTo>
                    <a:pt x="85" y="0"/>
                  </a:moveTo>
                  <a:lnTo>
                    <a:pt x="88" y="8"/>
                  </a:lnTo>
                  <a:lnTo>
                    <a:pt x="85" y="15"/>
                  </a:lnTo>
                  <a:lnTo>
                    <a:pt x="78" y="19"/>
                  </a:lnTo>
                  <a:lnTo>
                    <a:pt x="71" y="21"/>
                  </a:lnTo>
                  <a:lnTo>
                    <a:pt x="62" y="23"/>
                  </a:lnTo>
                  <a:lnTo>
                    <a:pt x="54" y="25"/>
                  </a:lnTo>
                  <a:lnTo>
                    <a:pt x="45" y="27"/>
                  </a:lnTo>
                  <a:lnTo>
                    <a:pt x="36" y="29"/>
                  </a:lnTo>
                  <a:lnTo>
                    <a:pt x="27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1" y="16"/>
                  </a:lnTo>
                  <a:lnTo>
                    <a:pt x="21" y="13"/>
                  </a:lnTo>
                  <a:lnTo>
                    <a:pt x="32" y="10"/>
                  </a:lnTo>
                  <a:lnTo>
                    <a:pt x="43" y="6"/>
                  </a:lnTo>
                  <a:lnTo>
                    <a:pt x="53" y="4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4" name="Freeform 95"/>
            <p:cNvSpPr>
              <a:spLocks/>
            </p:cNvSpPr>
            <p:nvPr/>
          </p:nvSpPr>
          <p:spPr bwMode="auto">
            <a:xfrm>
              <a:off x="3611" y="2925"/>
              <a:ext cx="56" cy="14"/>
            </a:xfrm>
            <a:custGeom>
              <a:avLst/>
              <a:gdLst>
                <a:gd name="T0" fmla="*/ 14 w 223"/>
                <a:gd name="T1" fmla="*/ 0 h 55"/>
                <a:gd name="T2" fmla="*/ 14 w 223"/>
                <a:gd name="T3" fmla="*/ 0 h 55"/>
                <a:gd name="T4" fmla="*/ 14 w 223"/>
                <a:gd name="T5" fmla="*/ 1 h 55"/>
                <a:gd name="T6" fmla="*/ 14 w 223"/>
                <a:gd name="T7" fmla="*/ 1 h 55"/>
                <a:gd name="T8" fmla="*/ 14 w 223"/>
                <a:gd name="T9" fmla="*/ 1 h 55"/>
                <a:gd name="T10" fmla="*/ 13 w 223"/>
                <a:gd name="T11" fmla="*/ 1 h 55"/>
                <a:gd name="T12" fmla="*/ 12 w 223"/>
                <a:gd name="T13" fmla="*/ 1 h 55"/>
                <a:gd name="T14" fmla="*/ 11 w 223"/>
                <a:gd name="T15" fmla="*/ 1 h 55"/>
                <a:gd name="T16" fmla="*/ 10 w 223"/>
                <a:gd name="T17" fmla="*/ 2 h 55"/>
                <a:gd name="T18" fmla="*/ 9 w 223"/>
                <a:gd name="T19" fmla="*/ 2 h 55"/>
                <a:gd name="T20" fmla="*/ 9 w 223"/>
                <a:gd name="T21" fmla="*/ 2 h 55"/>
                <a:gd name="T22" fmla="*/ 8 w 223"/>
                <a:gd name="T23" fmla="*/ 2 h 55"/>
                <a:gd name="T24" fmla="*/ 7 w 223"/>
                <a:gd name="T25" fmla="*/ 2 h 55"/>
                <a:gd name="T26" fmla="*/ 6 w 223"/>
                <a:gd name="T27" fmla="*/ 2 h 55"/>
                <a:gd name="T28" fmla="*/ 5 w 223"/>
                <a:gd name="T29" fmla="*/ 2 h 55"/>
                <a:gd name="T30" fmla="*/ 4 w 223"/>
                <a:gd name="T31" fmla="*/ 3 h 55"/>
                <a:gd name="T32" fmla="*/ 4 w 223"/>
                <a:gd name="T33" fmla="*/ 3 h 55"/>
                <a:gd name="T34" fmla="*/ 3 w 223"/>
                <a:gd name="T35" fmla="*/ 3 h 55"/>
                <a:gd name="T36" fmla="*/ 2 w 223"/>
                <a:gd name="T37" fmla="*/ 3 h 55"/>
                <a:gd name="T38" fmla="*/ 1 w 223"/>
                <a:gd name="T39" fmla="*/ 3 h 55"/>
                <a:gd name="T40" fmla="*/ 0 w 223"/>
                <a:gd name="T41" fmla="*/ 4 h 55"/>
                <a:gd name="T42" fmla="*/ 0 w 223"/>
                <a:gd name="T43" fmla="*/ 2 h 55"/>
                <a:gd name="T44" fmla="*/ 1 w 223"/>
                <a:gd name="T45" fmla="*/ 2 h 55"/>
                <a:gd name="T46" fmla="*/ 2 w 223"/>
                <a:gd name="T47" fmla="*/ 2 h 55"/>
                <a:gd name="T48" fmla="*/ 3 w 223"/>
                <a:gd name="T49" fmla="*/ 1 h 55"/>
                <a:gd name="T50" fmla="*/ 3 w 223"/>
                <a:gd name="T51" fmla="*/ 1 h 55"/>
                <a:gd name="T52" fmla="*/ 4 w 223"/>
                <a:gd name="T53" fmla="*/ 1 h 55"/>
                <a:gd name="T54" fmla="*/ 5 w 223"/>
                <a:gd name="T55" fmla="*/ 1 h 55"/>
                <a:gd name="T56" fmla="*/ 6 w 223"/>
                <a:gd name="T57" fmla="*/ 1 h 55"/>
                <a:gd name="T58" fmla="*/ 7 w 223"/>
                <a:gd name="T59" fmla="*/ 1 h 55"/>
                <a:gd name="T60" fmla="*/ 8 w 223"/>
                <a:gd name="T61" fmla="*/ 1 h 55"/>
                <a:gd name="T62" fmla="*/ 9 w 223"/>
                <a:gd name="T63" fmla="*/ 0 h 55"/>
                <a:gd name="T64" fmla="*/ 10 w 223"/>
                <a:gd name="T65" fmla="*/ 0 h 55"/>
                <a:gd name="T66" fmla="*/ 10 w 223"/>
                <a:gd name="T67" fmla="*/ 0 h 55"/>
                <a:gd name="T68" fmla="*/ 11 w 223"/>
                <a:gd name="T69" fmla="*/ 0 h 55"/>
                <a:gd name="T70" fmla="*/ 12 w 223"/>
                <a:gd name="T71" fmla="*/ 0 h 55"/>
                <a:gd name="T72" fmla="*/ 13 w 223"/>
                <a:gd name="T73" fmla="*/ 0 h 55"/>
                <a:gd name="T74" fmla="*/ 14 w 223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3"/>
                <a:gd name="T115" fmla="*/ 0 h 55"/>
                <a:gd name="T116" fmla="*/ 223 w 223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3" h="55">
                  <a:moveTo>
                    <a:pt x="222" y="0"/>
                  </a:moveTo>
                  <a:lnTo>
                    <a:pt x="223" y="4"/>
                  </a:lnTo>
                  <a:lnTo>
                    <a:pt x="223" y="9"/>
                  </a:lnTo>
                  <a:lnTo>
                    <a:pt x="222" y="13"/>
                  </a:lnTo>
                  <a:lnTo>
                    <a:pt x="218" y="15"/>
                  </a:lnTo>
                  <a:lnTo>
                    <a:pt x="204" y="17"/>
                  </a:lnTo>
                  <a:lnTo>
                    <a:pt x="190" y="19"/>
                  </a:lnTo>
                  <a:lnTo>
                    <a:pt x="176" y="21"/>
                  </a:lnTo>
                  <a:lnTo>
                    <a:pt x="163" y="23"/>
                  </a:lnTo>
                  <a:lnTo>
                    <a:pt x="149" y="25"/>
                  </a:lnTo>
                  <a:lnTo>
                    <a:pt x="136" y="27"/>
                  </a:lnTo>
                  <a:lnTo>
                    <a:pt x="122" y="29"/>
                  </a:lnTo>
                  <a:lnTo>
                    <a:pt x="108" y="30"/>
                  </a:lnTo>
                  <a:lnTo>
                    <a:pt x="95" y="33"/>
                  </a:lnTo>
                  <a:lnTo>
                    <a:pt x="81" y="35"/>
                  </a:lnTo>
                  <a:lnTo>
                    <a:pt x="68" y="38"/>
                  </a:lnTo>
                  <a:lnTo>
                    <a:pt x="55" y="40"/>
                  </a:lnTo>
                  <a:lnTo>
                    <a:pt x="41" y="43"/>
                  </a:lnTo>
                  <a:lnTo>
                    <a:pt x="28" y="47"/>
                  </a:lnTo>
                  <a:lnTo>
                    <a:pt x="15" y="51"/>
                  </a:lnTo>
                  <a:lnTo>
                    <a:pt x="2" y="55"/>
                  </a:lnTo>
                  <a:lnTo>
                    <a:pt x="0" y="36"/>
                  </a:lnTo>
                  <a:lnTo>
                    <a:pt x="13" y="30"/>
                  </a:lnTo>
                  <a:lnTo>
                    <a:pt x="26" y="25"/>
                  </a:lnTo>
                  <a:lnTo>
                    <a:pt x="40" y="20"/>
                  </a:lnTo>
                  <a:lnTo>
                    <a:pt x="53" y="17"/>
                  </a:lnTo>
                  <a:lnTo>
                    <a:pt x="67" y="14"/>
                  </a:lnTo>
                  <a:lnTo>
                    <a:pt x="81" y="11"/>
                  </a:lnTo>
                  <a:lnTo>
                    <a:pt x="95" y="9"/>
                  </a:lnTo>
                  <a:lnTo>
                    <a:pt x="109" y="7"/>
                  </a:lnTo>
                  <a:lnTo>
                    <a:pt x="123" y="6"/>
                  </a:lnTo>
                  <a:lnTo>
                    <a:pt x="137" y="5"/>
                  </a:lnTo>
                  <a:lnTo>
                    <a:pt x="151" y="4"/>
                  </a:lnTo>
                  <a:lnTo>
                    <a:pt x="165" y="4"/>
                  </a:lnTo>
                  <a:lnTo>
                    <a:pt x="179" y="3"/>
                  </a:lnTo>
                  <a:lnTo>
                    <a:pt x="193" y="2"/>
                  </a:lnTo>
                  <a:lnTo>
                    <a:pt x="208" y="1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5" name="Freeform 96"/>
            <p:cNvSpPr>
              <a:spLocks/>
            </p:cNvSpPr>
            <p:nvPr/>
          </p:nvSpPr>
          <p:spPr bwMode="auto">
            <a:xfrm>
              <a:off x="3605" y="2931"/>
              <a:ext cx="154" cy="97"/>
            </a:xfrm>
            <a:custGeom>
              <a:avLst/>
              <a:gdLst>
                <a:gd name="T0" fmla="*/ 38 w 615"/>
                <a:gd name="T1" fmla="*/ 2 h 387"/>
                <a:gd name="T2" fmla="*/ 38 w 615"/>
                <a:gd name="T3" fmla="*/ 3 h 387"/>
                <a:gd name="T4" fmla="*/ 37 w 615"/>
                <a:gd name="T5" fmla="*/ 4 h 387"/>
                <a:gd name="T6" fmla="*/ 35 w 615"/>
                <a:gd name="T7" fmla="*/ 4 h 387"/>
                <a:gd name="T8" fmla="*/ 33 w 615"/>
                <a:gd name="T9" fmla="*/ 4 h 387"/>
                <a:gd name="T10" fmla="*/ 32 w 615"/>
                <a:gd name="T11" fmla="*/ 5 h 387"/>
                <a:gd name="T12" fmla="*/ 32 w 615"/>
                <a:gd name="T13" fmla="*/ 6 h 387"/>
                <a:gd name="T14" fmla="*/ 32 w 615"/>
                <a:gd name="T15" fmla="*/ 6 h 387"/>
                <a:gd name="T16" fmla="*/ 31 w 615"/>
                <a:gd name="T17" fmla="*/ 6 h 387"/>
                <a:gd name="T18" fmla="*/ 30 w 615"/>
                <a:gd name="T19" fmla="*/ 7 h 387"/>
                <a:gd name="T20" fmla="*/ 29 w 615"/>
                <a:gd name="T21" fmla="*/ 8 h 387"/>
                <a:gd name="T22" fmla="*/ 30 w 615"/>
                <a:gd name="T23" fmla="*/ 9 h 387"/>
                <a:gd name="T24" fmla="*/ 31 w 615"/>
                <a:gd name="T25" fmla="*/ 10 h 387"/>
                <a:gd name="T26" fmla="*/ 32 w 615"/>
                <a:gd name="T27" fmla="*/ 11 h 387"/>
                <a:gd name="T28" fmla="*/ 31 w 615"/>
                <a:gd name="T29" fmla="*/ 11 h 387"/>
                <a:gd name="T30" fmla="*/ 30 w 615"/>
                <a:gd name="T31" fmla="*/ 12 h 387"/>
                <a:gd name="T32" fmla="*/ 31 w 615"/>
                <a:gd name="T33" fmla="*/ 13 h 387"/>
                <a:gd name="T34" fmla="*/ 31 w 615"/>
                <a:gd name="T35" fmla="*/ 14 h 387"/>
                <a:gd name="T36" fmla="*/ 28 w 615"/>
                <a:gd name="T37" fmla="*/ 12 h 387"/>
                <a:gd name="T38" fmla="*/ 25 w 615"/>
                <a:gd name="T39" fmla="*/ 10 h 387"/>
                <a:gd name="T40" fmla="*/ 22 w 615"/>
                <a:gd name="T41" fmla="*/ 8 h 387"/>
                <a:gd name="T42" fmla="*/ 19 w 615"/>
                <a:gd name="T43" fmla="*/ 8 h 387"/>
                <a:gd name="T44" fmla="*/ 16 w 615"/>
                <a:gd name="T45" fmla="*/ 7 h 387"/>
                <a:gd name="T46" fmla="*/ 14 w 615"/>
                <a:gd name="T47" fmla="*/ 8 h 387"/>
                <a:gd name="T48" fmla="*/ 14 w 615"/>
                <a:gd name="T49" fmla="*/ 9 h 387"/>
                <a:gd name="T50" fmla="*/ 15 w 615"/>
                <a:gd name="T51" fmla="*/ 10 h 387"/>
                <a:gd name="T52" fmla="*/ 16 w 615"/>
                <a:gd name="T53" fmla="*/ 10 h 387"/>
                <a:gd name="T54" fmla="*/ 15 w 615"/>
                <a:gd name="T55" fmla="*/ 10 h 387"/>
                <a:gd name="T56" fmla="*/ 13 w 615"/>
                <a:gd name="T57" fmla="*/ 10 h 387"/>
                <a:gd name="T58" fmla="*/ 10 w 615"/>
                <a:gd name="T59" fmla="*/ 10 h 387"/>
                <a:gd name="T60" fmla="*/ 9 w 615"/>
                <a:gd name="T61" fmla="*/ 12 h 387"/>
                <a:gd name="T62" fmla="*/ 11 w 615"/>
                <a:gd name="T63" fmla="*/ 13 h 387"/>
                <a:gd name="T64" fmla="*/ 9 w 615"/>
                <a:gd name="T65" fmla="*/ 14 h 387"/>
                <a:gd name="T66" fmla="*/ 9 w 615"/>
                <a:gd name="T67" fmla="*/ 15 h 387"/>
                <a:gd name="T68" fmla="*/ 10 w 615"/>
                <a:gd name="T69" fmla="*/ 16 h 387"/>
                <a:gd name="T70" fmla="*/ 11 w 615"/>
                <a:gd name="T71" fmla="*/ 17 h 387"/>
                <a:gd name="T72" fmla="*/ 12 w 615"/>
                <a:gd name="T73" fmla="*/ 17 h 387"/>
                <a:gd name="T74" fmla="*/ 12 w 615"/>
                <a:gd name="T75" fmla="*/ 17 h 387"/>
                <a:gd name="T76" fmla="*/ 11 w 615"/>
                <a:gd name="T77" fmla="*/ 18 h 387"/>
                <a:gd name="T78" fmla="*/ 11 w 615"/>
                <a:gd name="T79" fmla="*/ 20 h 387"/>
                <a:gd name="T80" fmla="*/ 13 w 615"/>
                <a:gd name="T81" fmla="*/ 21 h 387"/>
                <a:gd name="T82" fmla="*/ 15 w 615"/>
                <a:gd name="T83" fmla="*/ 21 h 387"/>
                <a:gd name="T84" fmla="*/ 16 w 615"/>
                <a:gd name="T85" fmla="*/ 22 h 387"/>
                <a:gd name="T86" fmla="*/ 14 w 615"/>
                <a:gd name="T87" fmla="*/ 23 h 387"/>
                <a:gd name="T88" fmla="*/ 11 w 615"/>
                <a:gd name="T89" fmla="*/ 24 h 387"/>
                <a:gd name="T90" fmla="*/ 9 w 615"/>
                <a:gd name="T91" fmla="*/ 24 h 387"/>
                <a:gd name="T92" fmla="*/ 8 w 615"/>
                <a:gd name="T93" fmla="*/ 23 h 387"/>
                <a:gd name="T94" fmla="*/ 7 w 615"/>
                <a:gd name="T95" fmla="*/ 23 h 387"/>
                <a:gd name="T96" fmla="*/ 5 w 615"/>
                <a:gd name="T97" fmla="*/ 20 h 387"/>
                <a:gd name="T98" fmla="*/ 2 w 615"/>
                <a:gd name="T99" fmla="*/ 16 h 387"/>
                <a:gd name="T100" fmla="*/ 0 w 615"/>
                <a:gd name="T101" fmla="*/ 12 h 387"/>
                <a:gd name="T102" fmla="*/ 3 w 615"/>
                <a:gd name="T103" fmla="*/ 10 h 387"/>
                <a:gd name="T104" fmla="*/ 6 w 615"/>
                <a:gd name="T105" fmla="*/ 9 h 387"/>
                <a:gd name="T106" fmla="*/ 9 w 615"/>
                <a:gd name="T107" fmla="*/ 7 h 387"/>
                <a:gd name="T108" fmla="*/ 13 w 615"/>
                <a:gd name="T109" fmla="*/ 6 h 387"/>
                <a:gd name="T110" fmla="*/ 16 w 615"/>
                <a:gd name="T111" fmla="*/ 5 h 387"/>
                <a:gd name="T112" fmla="*/ 19 w 615"/>
                <a:gd name="T113" fmla="*/ 4 h 387"/>
                <a:gd name="T114" fmla="*/ 23 w 615"/>
                <a:gd name="T115" fmla="*/ 3 h 387"/>
                <a:gd name="T116" fmla="*/ 27 w 615"/>
                <a:gd name="T117" fmla="*/ 2 h 387"/>
                <a:gd name="T118" fmla="*/ 30 w 615"/>
                <a:gd name="T119" fmla="*/ 2 h 387"/>
                <a:gd name="T120" fmla="*/ 34 w 615"/>
                <a:gd name="T121" fmla="*/ 1 h 387"/>
                <a:gd name="T122" fmla="*/ 37 w 615"/>
                <a:gd name="T123" fmla="*/ 1 h 3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5"/>
                <a:gd name="T187" fmla="*/ 0 h 387"/>
                <a:gd name="T188" fmla="*/ 615 w 615"/>
                <a:gd name="T189" fmla="*/ 387 h 3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5" h="387">
                  <a:moveTo>
                    <a:pt x="588" y="11"/>
                  </a:moveTo>
                  <a:lnTo>
                    <a:pt x="596" y="18"/>
                  </a:lnTo>
                  <a:lnTo>
                    <a:pt x="603" y="26"/>
                  </a:lnTo>
                  <a:lnTo>
                    <a:pt x="609" y="33"/>
                  </a:lnTo>
                  <a:lnTo>
                    <a:pt x="615" y="41"/>
                  </a:lnTo>
                  <a:lnTo>
                    <a:pt x="605" y="44"/>
                  </a:lnTo>
                  <a:lnTo>
                    <a:pt x="598" y="49"/>
                  </a:lnTo>
                  <a:lnTo>
                    <a:pt x="592" y="57"/>
                  </a:lnTo>
                  <a:lnTo>
                    <a:pt x="587" y="66"/>
                  </a:lnTo>
                  <a:lnTo>
                    <a:pt x="577" y="65"/>
                  </a:lnTo>
                  <a:lnTo>
                    <a:pt x="567" y="63"/>
                  </a:lnTo>
                  <a:lnTo>
                    <a:pt x="557" y="59"/>
                  </a:lnTo>
                  <a:lnTo>
                    <a:pt x="548" y="56"/>
                  </a:lnTo>
                  <a:lnTo>
                    <a:pt x="538" y="54"/>
                  </a:lnTo>
                  <a:lnTo>
                    <a:pt x="529" y="54"/>
                  </a:lnTo>
                  <a:lnTo>
                    <a:pt x="520" y="57"/>
                  </a:lnTo>
                  <a:lnTo>
                    <a:pt x="512" y="65"/>
                  </a:lnTo>
                  <a:lnTo>
                    <a:pt x="502" y="74"/>
                  </a:lnTo>
                  <a:lnTo>
                    <a:pt x="503" y="82"/>
                  </a:lnTo>
                  <a:lnTo>
                    <a:pt x="506" y="89"/>
                  </a:lnTo>
                  <a:lnTo>
                    <a:pt x="511" y="96"/>
                  </a:lnTo>
                  <a:lnTo>
                    <a:pt x="515" y="103"/>
                  </a:lnTo>
                  <a:lnTo>
                    <a:pt x="510" y="102"/>
                  </a:lnTo>
                  <a:lnTo>
                    <a:pt x="504" y="101"/>
                  </a:lnTo>
                  <a:lnTo>
                    <a:pt x="498" y="101"/>
                  </a:lnTo>
                  <a:lnTo>
                    <a:pt x="492" y="100"/>
                  </a:lnTo>
                  <a:lnTo>
                    <a:pt x="487" y="100"/>
                  </a:lnTo>
                  <a:lnTo>
                    <a:pt x="482" y="100"/>
                  </a:lnTo>
                  <a:lnTo>
                    <a:pt x="477" y="102"/>
                  </a:lnTo>
                  <a:lnTo>
                    <a:pt x="473" y="105"/>
                  </a:lnTo>
                  <a:lnTo>
                    <a:pt x="470" y="110"/>
                  </a:lnTo>
                  <a:lnTo>
                    <a:pt x="468" y="116"/>
                  </a:lnTo>
                  <a:lnTo>
                    <a:pt x="466" y="123"/>
                  </a:lnTo>
                  <a:lnTo>
                    <a:pt x="465" y="130"/>
                  </a:lnTo>
                  <a:lnTo>
                    <a:pt x="469" y="136"/>
                  </a:lnTo>
                  <a:lnTo>
                    <a:pt x="474" y="143"/>
                  </a:lnTo>
                  <a:lnTo>
                    <a:pt x="479" y="149"/>
                  </a:lnTo>
                  <a:lnTo>
                    <a:pt x="484" y="155"/>
                  </a:lnTo>
                  <a:lnTo>
                    <a:pt x="490" y="160"/>
                  </a:lnTo>
                  <a:lnTo>
                    <a:pt x="496" y="165"/>
                  </a:lnTo>
                  <a:lnTo>
                    <a:pt x="502" y="170"/>
                  </a:lnTo>
                  <a:lnTo>
                    <a:pt x="508" y="174"/>
                  </a:lnTo>
                  <a:lnTo>
                    <a:pt x="503" y="174"/>
                  </a:lnTo>
                  <a:lnTo>
                    <a:pt x="498" y="174"/>
                  </a:lnTo>
                  <a:lnTo>
                    <a:pt x="492" y="174"/>
                  </a:lnTo>
                  <a:lnTo>
                    <a:pt x="488" y="177"/>
                  </a:lnTo>
                  <a:lnTo>
                    <a:pt x="484" y="183"/>
                  </a:lnTo>
                  <a:lnTo>
                    <a:pt x="480" y="189"/>
                  </a:lnTo>
                  <a:lnTo>
                    <a:pt x="479" y="196"/>
                  </a:lnTo>
                  <a:lnTo>
                    <a:pt x="482" y="203"/>
                  </a:lnTo>
                  <a:lnTo>
                    <a:pt x="487" y="208"/>
                  </a:lnTo>
                  <a:lnTo>
                    <a:pt x="491" y="214"/>
                  </a:lnTo>
                  <a:lnTo>
                    <a:pt x="496" y="220"/>
                  </a:lnTo>
                  <a:lnTo>
                    <a:pt x="500" y="225"/>
                  </a:lnTo>
                  <a:lnTo>
                    <a:pt x="484" y="213"/>
                  </a:lnTo>
                  <a:lnTo>
                    <a:pt x="467" y="200"/>
                  </a:lnTo>
                  <a:lnTo>
                    <a:pt x="451" y="187"/>
                  </a:lnTo>
                  <a:lnTo>
                    <a:pt x="434" y="174"/>
                  </a:lnTo>
                  <a:lnTo>
                    <a:pt x="417" y="162"/>
                  </a:lnTo>
                  <a:lnTo>
                    <a:pt x="399" y="151"/>
                  </a:lnTo>
                  <a:lnTo>
                    <a:pt x="381" y="142"/>
                  </a:lnTo>
                  <a:lnTo>
                    <a:pt x="361" y="134"/>
                  </a:lnTo>
                  <a:lnTo>
                    <a:pt x="346" y="129"/>
                  </a:lnTo>
                  <a:lnTo>
                    <a:pt x="330" y="124"/>
                  </a:lnTo>
                  <a:lnTo>
                    <a:pt x="314" y="121"/>
                  </a:lnTo>
                  <a:lnTo>
                    <a:pt x="298" y="118"/>
                  </a:lnTo>
                  <a:lnTo>
                    <a:pt x="281" y="117"/>
                  </a:lnTo>
                  <a:lnTo>
                    <a:pt x="264" y="116"/>
                  </a:lnTo>
                  <a:lnTo>
                    <a:pt x="248" y="117"/>
                  </a:lnTo>
                  <a:lnTo>
                    <a:pt x="231" y="118"/>
                  </a:lnTo>
                  <a:lnTo>
                    <a:pt x="226" y="122"/>
                  </a:lnTo>
                  <a:lnTo>
                    <a:pt x="220" y="127"/>
                  </a:lnTo>
                  <a:lnTo>
                    <a:pt x="217" y="132"/>
                  </a:lnTo>
                  <a:lnTo>
                    <a:pt x="216" y="137"/>
                  </a:lnTo>
                  <a:lnTo>
                    <a:pt x="219" y="143"/>
                  </a:lnTo>
                  <a:lnTo>
                    <a:pt x="223" y="148"/>
                  </a:lnTo>
                  <a:lnTo>
                    <a:pt x="228" y="152"/>
                  </a:lnTo>
                  <a:lnTo>
                    <a:pt x="234" y="156"/>
                  </a:lnTo>
                  <a:lnTo>
                    <a:pt x="239" y="159"/>
                  </a:lnTo>
                  <a:lnTo>
                    <a:pt x="245" y="162"/>
                  </a:lnTo>
                  <a:lnTo>
                    <a:pt x="251" y="164"/>
                  </a:lnTo>
                  <a:lnTo>
                    <a:pt x="257" y="166"/>
                  </a:lnTo>
                  <a:lnTo>
                    <a:pt x="246" y="164"/>
                  </a:lnTo>
                  <a:lnTo>
                    <a:pt x="234" y="162"/>
                  </a:lnTo>
                  <a:lnTo>
                    <a:pt x="221" y="161"/>
                  </a:lnTo>
                  <a:lnTo>
                    <a:pt x="210" y="159"/>
                  </a:lnTo>
                  <a:lnTo>
                    <a:pt x="198" y="158"/>
                  </a:lnTo>
                  <a:lnTo>
                    <a:pt x="186" y="158"/>
                  </a:lnTo>
                  <a:lnTo>
                    <a:pt x="173" y="157"/>
                  </a:lnTo>
                  <a:lnTo>
                    <a:pt x="161" y="157"/>
                  </a:lnTo>
                  <a:lnTo>
                    <a:pt x="148" y="168"/>
                  </a:lnTo>
                  <a:lnTo>
                    <a:pt x="148" y="175"/>
                  </a:lnTo>
                  <a:lnTo>
                    <a:pt x="148" y="182"/>
                  </a:lnTo>
                  <a:lnTo>
                    <a:pt x="150" y="189"/>
                  </a:lnTo>
                  <a:lnTo>
                    <a:pt x="156" y="195"/>
                  </a:lnTo>
                  <a:lnTo>
                    <a:pt x="173" y="208"/>
                  </a:lnTo>
                  <a:lnTo>
                    <a:pt x="149" y="208"/>
                  </a:lnTo>
                  <a:lnTo>
                    <a:pt x="145" y="212"/>
                  </a:lnTo>
                  <a:lnTo>
                    <a:pt x="140" y="217"/>
                  </a:lnTo>
                  <a:lnTo>
                    <a:pt x="135" y="222"/>
                  </a:lnTo>
                  <a:lnTo>
                    <a:pt x="133" y="229"/>
                  </a:lnTo>
                  <a:lnTo>
                    <a:pt x="134" y="238"/>
                  </a:lnTo>
                  <a:lnTo>
                    <a:pt x="138" y="246"/>
                  </a:lnTo>
                  <a:lnTo>
                    <a:pt x="143" y="252"/>
                  </a:lnTo>
                  <a:lnTo>
                    <a:pt x="151" y="257"/>
                  </a:lnTo>
                  <a:lnTo>
                    <a:pt x="156" y="259"/>
                  </a:lnTo>
                  <a:lnTo>
                    <a:pt x="162" y="262"/>
                  </a:lnTo>
                  <a:lnTo>
                    <a:pt x="167" y="264"/>
                  </a:lnTo>
                  <a:lnTo>
                    <a:pt x="173" y="265"/>
                  </a:lnTo>
                  <a:lnTo>
                    <a:pt x="178" y="267"/>
                  </a:lnTo>
                  <a:lnTo>
                    <a:pt x="183" y="269"/>
                  </a:lnTo>
                  <a:lnTo>
                    <a:pt x="189" y="271"/>
                  </a:lnTo>
                  <a:lnTo>
                    <a:pt x="194" y="273"/>
                  </a:lnTo>
                  <a:lnTo>
                    <a:pt x="188" y="274"/>
                  </a:lnTo>
                  <a:lnTo>
                    <a:pt x="183" y="276"/>
                  </a:lnTo>
                  <a:lnTo>
                    <a:pt x="179" y="279"/>
                  </a:lnTo>
                  <a:lnTo>
                    <a:pt x="175" y="284"/>
                  </a:lnTo>
                  <a:lnTo>
                    <a:pt x="177" y="294"/>
                  </a:lnTo>
                  <a:lnTo>
                    <a:pt x="178" y="305"/>
                  </a:lnTo>
                  <a:lnTo>
                    <a:pt x="181" y="314"/>
                  </a:lnTo>
                  <a:lnTo>
                    <a:pt x="190" y="320"/>
                  </a:lnTo>
                  <a:lnTo>
                    <a:pt x="199" y="323"/>
                  </a:lnTo>
                  <a:lnTo>
                    <a:pt x="207" y="326"/>
                  </a:lnTo>
                  <a:lnTo>
                    <a:pt x="216" y="329"/>
                  </a:lnTo>
                  <a:lnTo>
                    <a:pt x="226" y="332"/>
                  </a:lnTo>
                  <a:lnTo>
                    <a:pt x="235" y="335"/>
                  </a:lnTo>
                  <a:lnTo>
                    <a:pt x="244" y="338"/>
                  </a:lnTo>
                  <a:lnTo>
                    <a:pt x="252" y="341"/>
                  </a:lnTo>
                  <a:lnTo>
                    <a:pt x="261" y="344"/>
                  </a:lnTo>
                  <a:lnTo>
                    <a:pt x="247" y="349"/>
                  </a:lnTo>
                  <a:lnTo>
                    <a:pt x="233" y="355"/>
                  </a:lnTo>
                  <a:lnTo>
                    <a:pt x="217" y="361"/>
                  </a:lnTo>
                  <a:lnTo>
                    <a:pt x="203" y="367"/>
                  </a:lnTo>
                  <a:lnTo>
                    <a:pt x="189" y="373"/>
                  </a:lnTo>
                  <a:lnTo>
                    <a:pt x="174" y="378"/>
                  </a:lnTo>
                  <a:lnTo>
                    <a:pt x="159" y="383"/>
                  </a:lnTo>
                  <a:lnTo>
                    <a:pt x="144" y="387"/>
                  </a:lnTo>
                  <a:lnTo>
                    <a:pt x="140" y="383"/>
                  </a:lnTo>
                  <a:lnTo>
                    <a:pt x="136" y="379"/>
                  </a:lnTo>
                  <a:lnTo>
                    <a:pt x="132" y="375"/>
                  </a:lnTo>
                  <a:lnTo>
                    <a:pt x="128" y="371"/>
                  </a:lnTo>
                  <a:lnTo>
                    <a:pt x="124" y="367"/>
                  </a:lnTo>
                  <a:lnTo>
                    <a:pt x="120" y="363"/>
                  </a:lnTo>
                  <a:lnTo>
                    <a:pt x="116" y="359"/>
                  </a:lnTo>
                  <a:lnTo>
                    <a:pt x="112" y="354"/>
                  </a:lnTo>
                  <a:lnTo>
                    <a:pt x="96" y="335"/>
                  </a:lnTo>
                  <a:lnTo>
                    <a:pt x="79" y="315"/>
                  </a:lnTo>
                  <a:lnTo>
                    <a:pt x="64" y="296"/>
                  </a:lnTo>
                  <a:lnTo>
                    <a:pt x="49" y="275"/>
                  </a:lnTo>
                  <a:lnTo>
                    <a:pt x="35" y="255"/>
                  </a:lnTo>
                  <a:lnTo>
                    <a:pt x="22" y="234"/>
                  </a:lnTo>
                  <a:lnTo>
                    <a:pt x="10" y="212"/>
                  </a:lnTo>
                  <a:lnTo>
                    <a:pt x="0" y="190"/>
                  </a:lnTo>
                  <a:lnTo>
                    <a:pt x="16" y="180"/>
                  </a:lnTo>
                  <a:lnTo>
                    <a:pt x="32" y="170"/>
                  </a:lnTo>
                  <a:lnTo>
                    <a:pt x="48" y="161"/>
                  </a:lnTo>
                  <a:lnTo>
                    <a:pt x="64" y="152"/>
                  </a:lnTo>
                  <a:lnTo>
                    <a:pt x="80" y="143"/>
                  </a:lnTo>
                  <a:lnTo>
                    <a:pt x="97" y="135"/>
                  </a:lnTo>
                  <a:lnTo>
                    <a:pt x="113" y="127"/>
                  </a:lnTo>
                  <a:lnTo>
                    <a:pt x="130" y="119"/>
                  </a:lnTo>
                  <a:lnTo>
                    <a:pt x="147" y="112"/>
                  </a:lnTo>
                  <a:lnTo>
                    <a:pt x="164" y="105"/>
                  </a:lnTo>
                  <a:lnTo>
                    <a:pt x="181" y="99"/>
                  </a:lnTo>
                  <a:lnTo>
                    <a:pt x="199" y="93"/>
                  </a:lnTo>
                  <a:lnTo>
                    <a:pt x="216" y="87"/>
                  </a:lnTo>
                  <a:lnTo>
                    <a:pt x="235" y="82"/>
                  </a:lnTo>
                  <a:lnTo>
                    <a:pt x="253" y="77"/>
                  </a:lnTo>
                  <a:lnTo>
                    <a:pt x="271" y="73"/>
                  </a:lnTo>
                  <a:lnTo>
                    <a:pt x="290" y="69"/>
                  </a:lnTo>
                  <a:lnTo>
                    <a:pt x="309" y="64"/>
                  </a:lnTo>
                  <a:lnTo>
                    <a:pt x="327" y="60"/>
                  </a:lnTo>
                  <a:lnTo>
                    <a:pt x="346" y="55"/>
                  </a:lnTo>
                  <a:lnTo>
                    <a:pt x="365" y="51"/>
                  </a:lnTo>
                  <a:lnTo>
                    <a:pt x="384" y="46"/>
                  </a:lnTo>
                  <a:lnTo>
                    <a:pt x="403" y="42"/>
                  </a:lnTo>
                  <a:lnTo>
                    <a:pt x="422" y="37"/>
                  </a:lnTo>
                  <a:lnTo>
                    <a:pt x="441" y="33"/>
                  </a:lnTo>
                  <a:lnTo>
                    <a:pt x="460" y="28"/>
                  </a:lnTo>
                  <a:lnTo>
                    <a:pt x="478" y="23"/>
                  </a:lnTo>
                  <a:lnTo>
                    <a:pt x="497" y="19"/>
                  </a:lnTo>
                  <a:lnTo>
                    <a:pt x="517" y="14"/>
                  </a:lnTo>
                  <a:lnTo>
                    <a:pt x="536" y="9"/>
                  </a:lnTo>
                  <a:lnTo>
                    <a:pt x="554" y="5"/>
                  </a:lnTo>
                  <a:lnTo>
                    <a:pt x="573" y="0"/>
                  </a:lnTo>
                  <a:lnTo>
                    <a:pt x="588" y="1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6" name="Freeform 97"/>
            <p:cNvSpPr>
              <a:spLocks/>
            </p:cNvSpPr>
            <p:nvPr/>
          </p:nvSpPr>
          <p:spPr bwMode="auto">
            <a:xfrm>
              <a:off x="3707" y="2941"/>
              <a:ext cx="17" cy="14"/>
            </a:xfrm>
            <a:custGeom>
              <a:avLst/>
              <a:gdLst>
                <a:gd name="T0" fmla="*/ 4 w 67"/>
                <a:gd name="T1" fmla="*/ 1 h 55"/>
                <a:gd name="T2" fmla="*/ 4 w 67"/>
                <a:gd name="T3" fmla="*/ 1 h 55"/>
                <a:gd name="T4" fmla="*/ 4 w 67"/>
                <a:gd name="T5" fmla="*/ 2 h 55"/>
                <a:gd name="T6" fmla="*/ 4 w 67"/>
                <a:gd name="T7" fmla="*/ 2 h 55"/>
                <a:gd name="T8" fmla="*/ 4 w 67"/>
                <a:gd name="T9" fmla="*/ 3 h 55"/>
                <a:gd name="T10" fmla="*/ 4 w 67"/>
                <a:gd name="T11" fmla="*/ 3 h 55"/>
                <a:gd name="T12" fmla="*/ 3 w 67"/>
                <a:gd name="T13" fmla="*/ 3 h 55"/>
                <a:gd name="T14" fmla="*/ 3 w 67"/>
                <a:gd name="T15" fmla="*/ 3 h 55"/>
                <a:gd name="T16" fmla="*/ 3 w 67"/>
                <a:gd name="T17" fmla="*/ 3 h 55"/>
                <a:gd name="T18" fmla="*/ 2 w 67"/>
                <a:gd name="T19" fmla="*/ 3 h 55"/>
                <a:gd name="T20" fmla="*/ 2 w 67"/>
                <a:gd name="T21" fmla="*/ 4 h 55"/>
                <a:gd name="T22" fmla="*/ 1 w 67"/>
                <a:gd name="T23" fmla="*/ 4 h 55"/>
                <a:gd name="T24" fmla="*/ 1 w 67"/>
                <a:gd name="T25" fmla="*/ 4 h 55"/>
                <a:gd name="T26" fmla="*/ 1 w 67"/>
                <a:gd name="T27" fmla="*/ 3 h 55"/>
                <a:gd name="T28" fmla="*/ 0 w 67"/>
                <a:gd name="T29" fmla="*/ 3 h 55"/>
                <a:gd name="T30" fmla="*/ 0 w 67"/>
                <a:gd name="T31" fmla="*/ 2 h 55"/>
                <a:gd name="T32" fmla="*/ 0 w 67"/>
                <a:gd name="T33" fmla="*/ 1 h 55"/>
                <a:gd name="T34" fmla="*/ 0 w 67"/>
                <a:gd name="T35" fmla="*/ 1 h 55"/>
                <a:gd name="T36" fmla="*/ 1 w 67"/>
                <a:gd name="T37" fmla="*/ 1 h 55"/>
                <a:gd name="T38" fmla="*/ 1 w 67"/>
                <a:gd name="T39" fmla="*/ 0 h 55"/>
                <a:gd name="T40" fmla="*/ 2 w 67"/>
                <a:gd name="T41" fmla="*/ 0 h 55"/>
                <a:gd name="T42" fmla="*/ 2 w 67"/>
                <a:gd name="T43" fmla="*/ 0 h 55"/>
                <a:gd name="T44" fmla="*/ 2 w 67"/>
                <a:gd name="T45" fmla="*/ 0 h 55"/>
                <a:gd name="T46" fmla="*/ 3 w 67"/>
                <a:gd name="T47" fmla="*/ 0 h 55"/>
                <a:gd name="T48" fmla="*/ 3 w 67"/>
                <a:gd name="T49" fmla="*/ 0 h 55"/>
                <a:gd name="T50" fmla="*/ 4 w 67"/>
                <a:gd name="T51" fmla="*/ 1 h 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55"/>
                <a:gd name="T80" fmla="*/ 67 w 67"/>
                <a:gd name="T81" fmla="*/ 55 h 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55">
                  <a:moveTo>
                    <a:pt x="61" y="9"/>
                  </a:moveTo>
                  <a:lnTo>
                    <a:pt x="65" y="16"/>
                  </a:lnTo>
                  <a:lnTo>
                    <a:pt x="67" y="24"/>
                  </a:lnTo>
                  <a:lnTo>
                    <a:pt x="67" y="33"/>
                  </a:lnTo>
                  <a:lnTo>
                    <a:pt x="63" y="40"/>
                  </a:lnTo>
                  <a:lnTo>
                    <a:pt x="58" y="44"/>
                  </a:lnTo>
                  <a:lnTo>
                    <a:pt x="52" y="47"/>
                  </a:lnTo>
                  <a:lnTo>
                    <a:pt x="46" y="50"/>
                  </a:lnTo>
                  <a:lnTo>
                    <a:pt x="40" y="52"/>
                  </a:lnTo>
                  <a:lnTo>
                    <a:pt x="34" y="53"/>
                  </a:lnTo>
                  <a:lnTo>
                    <a:pt x="27" y="54"/>
                  </a:lnTo>
                  <a:lnTo>
                    <a:pt x="20" y="55"/>
                  </a:lnTo>
                  <a:lnTo>
                    <a:pt x="14" y="55"/>
                  </a:lnTo>
                  <a:lnTo>
                    <a:pt x="6" y="47"/>
                  </a:lnTo>
                  <a:lnTo>
                    <a:pt x="2" y="38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51" y="0"/>
                  </a:lnTo>
                  <a:lnTo>
                    <a:pt x="6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7" name="Freeform 98"/>
            <p:cNvSpPr>
              <a:spLocks/>
            </p:cNvSpPr>
            <p:nvPr/>
          </p:nvSpPr>
          <p:spPr bwMode="auto">
            <a:xfrm>
              <a:off x="3686" y="2948"/>
              <a:ext cx="19" cy="14"/>
            </a:xfrm>
            <a:custGeom>
              <a:avLst/>
              <a:gdLst>
                <a:gd name="T0" fmla="*/ 4 w 73"/>
                <a:gd name="T1" fmla="*/ 0 h 55"/>
                <a:gd name="T2" fmla="*/ 5 w 73"/>
                <a:gd name="T3" fmla="*/ 1 h 55"/>
                <a:gd name="T4" fmla="*/ 5 w 73"/>
                <a:gd name="T5" fmla="*/ 1 h 55"/>
                <a:gd name="T6" fmla="*/ 5 w 73"/>
                <a:gd name="T7" fmla="*/ 1 h 55"/>
                <a:gd name="T8" fmla="*/ 5 w 73"/>
                <a:gd name="T9" fmla="*/ 2 h 55"/>
                <a:gd name="T10" fmla="*/ 5 w 73"/>
                <a:gd name="T11" fmla="*/ 2 h 55"/>
                <a:gd name="T12" fmla="*/ 4 w 73"/>
                <a:gd name="T13" fmla="*/ 2 h 55"/>
                <a:gd name="T14" fmla="*/ 4 w 73"/>
                <a:gd name="T15" fmla="*/ 3 h 55"/>
                <a:gd name="T16" fmla="*/ 4 w 73"/>
                <a:gd name="T17" fmla="*/ 3 h 55"/>
                <a:gd name="T18" fmla="*/ 4 w 73"/>
                <a:gd name="T19" fmla="*/ 3 h 55"/>
                <a:gd name="T20" fmla="*/ 3 w 73"/>
                <a:gd name="T21" fmla="*/ 3 h 55"/>
                <a:gd name="T22" fmla="*/ 3 w 73"/>
                <a:gd name="T23" fmla="*/ 3 h 55"/>
                <a:gd name="T24" fmla="*/ 2 w 73"/>
                <a:gd name="T25" fmla="*/ 4 h 55"/>
                <a:gd name="T26" fmla="*/ 2 w 73"/>
                <a:gd name="T27" fmla="*/ 4 h 55"/>
                <a:gd name="T28" fmla="*/ 1 w 73"/>
                <a:gd name="T29" fmla="*/ 4 h 55"/>
                <a:gd name="T30" fmla="*/ 1 w 73"/>
                <a:gd name="T31" fmla="*/ 3 h 55"/>
                <a:gd name="T32" fmla="*/ 0 w 73"/>
                <a:gd name="T33" fmla="*/ 3 h 55"/>
                <a:gd name="T34" fmla="*/ 0 w 73"/>
                <a:gd name="T35" fmla="*/ 3 h 55"/>
                <a:gd name="T36" fmla="*/ 0 w 73"/>
                <a:gd name="T37" fmla="*/ 2 h 55"/>
                <a:gd name="T38" fmla="*/ 0 w 73"/>
                <a:gd name="T39" fmla="*/ 2 h 55"/>
                <a:gd name="T40" fmla="*/ 0 w 73"/>
                <a:gd name="T41" fmla="*/ 1 h 55"/>
                <a:gd name="T42" fmla="*/ 1 w 73"/>
                <a:gd name="T43" fmla="*/ 1 h 55"/>
                <a:gd name="T44" fmla="*/ 1 w 73"/>
                <a:gd name="T45" fmla="*/ 1 h 55"/>
                <a:gd name="T46" fmla="*/ 1 w 73"/>
                <a:gd name="T47" fmla="*/ 0 h 55"/>
                <a:gd name="T48" fmla="*/ 2 w 73"/>
                <a:gd name="T49" fmla="*/ 0 h 55"/>
                <a:gd name="T50" fmla="*/ 2 w 73"/>
                <a:gd name="T51" fmla="*/ 0 h 55"/>
                <a:gd name="T52" fmla="*/ 3 w 73"/>
                <a:gd name="T53" fmla="*/ 0 h 55"/>
                <a:gd name="T54" fmla="*/ 3 w 73"/>
                <a:gd name="T55" fmla="*/ 0 h 55"/>
                <a:gd name="T56" fmla="*/ 3 w 73"/>
                <a:gd name="T57" fmla="*/ 0 h 55"/>
                <a:gd name="T58" fmla="*/ 4 w 73"/>
                <a:gd name="T59" fmla="*/ 0 h 55"/>
                <a:gd name="T60" fmla="*/ 4 w 73"/>
                <a:gd name="T61" fmla="*/ 0 h 55"/>
                <a:gd name="T62" fmla="*/ 4 w 73"/>
                <a:gd name="T63" fmla="*/ 0 h 55"/>
                <a:gd name="T64" fmla="*/ 4 w 73"/>
                <a:gd name="T65" fmla="*/ 0 h 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55"/>
                <a:gd name="T101" fmla="*/ 73 w 73"/>
                <a:gd name="T102" fmla="*/ 55 h 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55">
                  <a:moveTo>
                    <a:pt x="67" y="4"/>
                  </a:moveTo>
                  <a:lnTo>
                    <a:pt x="71" y="8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2" y="25"/>
                  </a:lnTo>
                  <a:lnTo>
                    <a:pt x="70" y="31"/>
                  </a:lnTo>
                  <a:lnTo>
                    <a:pt x="67" y="37"/>
                  </a:lnTo>
                  <a:lnTo>
                    <a:pt x="63" y="41"/>
                  </a:lnTo>
                  <a:lnTo>
                    <a:pt x="58" y="44"/>
                  </a:lnTo>
                  <a:lnTo>
                    <a:pt x="52" y="46"/>
                  </a:lnTo>
                  <a:lnTo>
                    <a:pt x="44" y="49"/>
                  </a:lnTo>
                  <a:lnTo>
                    <a:pt x="37" y="52"/>
                  </a:lnTo>
                  <a:lnTo>
                    <a:pt x="29" y="54"/>
                  </a:lnTo>
                  <a:lnTo>
                    <a:pt x="22" y="55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5" y="19"/>
                  </a:lnTo>
                  <a:lnTo>
                    <a:pt x="10" y="13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3" y="2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8" name="Freeform 99"/>
            <p:cNvSpPr>
              <a:spLocks/>
            </p:cNvSpPr>
            <p:nvPr/>
          </p:nvSpPr>
          <p:spPr bwMode="auto">
            <a:xfrm>
              <a:off x="3709" y="2957"/>
              <a:ext cx="12" cy="10"/>
            </a:xfrm>
            <a:custGeom>
              <a:avLst/>
              <a:gdLst>
                <a:gd name="T0" fmla="*/ 3 w 48"/>
                <a:gd name="T1" fmla="*/ 1 h 41"/>
                <a:gd name="T2" fmla="*/ 3 w 48"/>
                <a:gd name="T3" fmla="*/ 1 h 41"/>
                <a:gd name="T4" fmla="*/ 3 w 48"/>
                <a:gd name="T5" fmla="*/ 2 h 41"/>
                <a:gd name="T6" fmla="*/ 3 w 48"/>
                <a:gd name="T7" fmla="*/ 2 h 41"/>
                <a:gd name="T8" fmla="*/ 2 w 48"/>
                <a:gd name="T9" fmla="*/ 2 h 41"/>
                <a:gd name="T10" fmla="*/ 2 w 48"/>
                <a:gd name="T11" fmla="*/ 2 h 41"/>
                <a:gd name="T12" fmla="*/ 2 w 48"/>
                <a:gd name="T13" fmla="*/ 2 h 41"/>
                <a:gd name="T14" fmla="*/ 1 w 48"/>
                <a:gd name="T15" fmla="*/ 2 h 41"/>
                <a:gd name="T16" fmla="*/ 1 w 48"/>
                <a:gd name="T17" fmla="*/ 2 h 41"/>
                <a:gd name="T18" fmla="*/ 0 w 48"/>
                <a:gd name="T19" fmla="*/ 2 h 41"/>
                <a:gd name="T20" fmla="*/ 0 w 48"/>
                <a:gd name="T21" fmla="*/ 2 h 41"/>
                <a:gd name="T22" fmla="*/ 0 w 48"/>
                <a:gd name="T23" fmla="*/ 1 h 41"/>
                <a:gd name="T24" fmla="*/ 0 w 48"/>
                <a:gd name="T25" fmla="*/ 1 h 41"/>
                <a:gd name="T26" fmla="*/ 0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1 w 48"/>
                <a:gd name="T35" fmla="*/ 0 h 41"/>
                <a:gd name="T36" fmla="*/ 2 w 48"/>
                <a:gd name="T37" fmla="*/ 0 h 41"/>
                <a:gd name="T38" fmla="*/ 2 w 48"/>
                <a:gd name="T39" fmla="*/ 0 h 41"/>
                <a:gd name="T40" fmla="*/ 2 w 48"/>
                <a:gd name="T41" fmla="*/ 0 h 41"/>
                <a:gd name="T42" fmla="*/ 3 w 48"/>
                <a:gd name="T43" fmla="*/ 0 h 41"/>
                <a:gd name="T44" fmla="*/ 3 w 48"/>
                <a:gd name="T45" fmla="*/ 0 h 41"/>
                <a:gd name="T46" fmla="*/ 3 w 48"/>
                <a:gd name="T47" fmla="*/ 0 h 41"/>
                <a:gd name="T48" fmla="*/ 3 w 48"/>
                <a:gd name="T49" fmla="*/ 1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"/>
                <a:gd name="T76" fmla="*/ 0 h 41"/>
                <a:gd name="T77" fmla="*/ 48 w 48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" h="41">
                  <a:moveTo>
                    <a:pt x="46" y="14"/>
                  </a:move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7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1"/>
                  </a:lnTo>
                  <a:lnTo>
                    <a:pt x="9" y="40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39" y="4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89" name="Freeform 100"/>
            <p:cNvSpPr>
              <a:spLocks/>
            </p:cNvSpPr>
            <p:nvPr/>
          </p:nvSpPr>
          <p:spPr bwMode="auto">
            <a:xfrm>
              <a:off x="3727" y="2946"/>
              <a:ext cx="73" cy="44"/>
            </a:xfrm>
            <a:custGeom>
              <a:avLst/>
              <a:gdLst>
                <a:gd name="T0" fmla="*/ 10 w 291"/>
                <a:gd name="T1" fmla="*/ 1 h 176"/>
                <a:gd name="T2" fmla="*/ 12 w 291"/>
                <a:gd name="T3" fmla="*/ 3 h 176"/>
                <a:gd name="T4" fmla="*/ 15 w 291"/>
                <a:gd name="T5" fmla="*/ 5 h 176"/>
                <a:gd name="T6" fmla="*/ 17 w 291"/>
                <a:gd name="T7" fmla="*/ 6 h 176"/>
                <a:gd name="T8" fmla="*/ 18 w 291"/>
                <a:gd name="T9" fmla="*/ 7 h 176"/>
                <a:gd name="T10" fmla="*/ 17 w 291"/>
                <a:gd name="T11" fmla="*/ 9 h 176"/>
                <a:gd name="T12" fmla="*/ 16 w 291"/>
                <a:gd name="T13" fmla="*/ 9 h 176"/>
                <a:gd name="T14" fmla="*/ 15 w 291"/>
                <a:gd name="T15" fmla="*/ 10 h 176"/>
                <a:gd name="T16" fmla="*/ 13 w 291"/>
                <a:gd name="T17" fmla="*/ 11 h 176"/>
                <a:gd name="T18" fmla="*/ 12 w 291"/>
                <a:gd name="T19" fmla="*/ 11 h 176"/>
                <a:gd name="T20" fmla="*/ 10 w 291"/>
                <a:gd name="T21" fmla="*/ 11 h 176"/>
                <a:gd name="T22" fmla="*/ 9 w 291"/>
                <a:gd name="T23" fmla="*/ 11 h 176"/>
                <a:gd name="T24" fmla="*/ 7 w 291"/>
                <a:gd name="T25" fmla="*/ 11 h 176"/>
                <a:gd name="T26" fmla="*/ 5 w 291"/>
                <a:gd name="T27" fmla="*/ 11 h 176"/>
                <a:gd name="T28" fmla="*/ 4 w 291"/>
                <a:gd name="T29" fmla="*/ 10 h 176"/>
                <a:gd name="T30" fmla="*/ 3 w 291"/>
                <a:gd name="T31" fmla="*/ 10 h 176"/>
                <a:gd name="T32" fmla="*/ 2 w 291"/>
                <a:gd name="T33" fmla="*/ 9 h 176"/>
                <a:gd name="T34" fmla="*/ 1 w 291"/>
                <a:gd name="T35" fmla="*/ 9 h 176"/>
                <a:gd name="T36" fmla="*/ 2 w 291"/>
                <a:gd name="T37" fmla="*/ 8 h 176"/>
                <a:gd name="T38" fmla="*/ 3 w 291"/>
                <a:gd name="T39" fmla="*/ 8 h 176"/>
                <a:gd name="T40" fmla="*/ 4 w 291"/>
                <a:gd name="T41" fmla="*/ 9 h 176"/>
                <a:gd name="T42" fmla="*/ 6 w 291"/>
                <a:gd name="T43" fmla="*/ 9 h 176"/>
                <a:gd name="T44" fmla="*/ 6 w 291"/>
                <a:gd name="T45" fmla="*/ 9 h 176"/>
                <a:gd name="T46" fmla="*/ 7 w 291"/>
                <a:gd name="T47" fmla="*/ 8 h 176"/>
                <a:gd name="T48" fmla="*/ 6 w 291"/>
                <a:gd name="T49" fmla="*/ 7 h 176"/>
                <a:gd name="T50" fmla="*/ 4 w 291"/>
                <a:gd name="T51" fmla="*/ 7 h 176"/>
                <a:gd name="T52" fmla="*/ 2 w 291"/>
                <a:gd name="T53" fmla="*/ 6 h 176"/>
                <a:gd name="T54" fmla="*/ 1 w 291"/>
                <a:gd name="T55" fmla="*/ 5 h 176"/>
                <a:gd name="T56" fmla="*/ 0 w 291"/>
                <a:gd name="T57" fmla="*/ 4 h 176"/>
                <a:gd name="T58" fmla="*/ 0 w 291"/>
                <a:gd name="T59" fmla="*/ 4 h 176"/>
                <a:gd name="T60" fmla="*/ 2 w 291"/>
                <a:gd name="T61" fmla="*/ 4 h 176"/>
                <a:gd name="T62" fmla="*/ 3 w 291"/>
                <a:gd name="T63" fmla="*/ 5 h 176"/>
                <a:gd name="T64" fmla="*/ 5 w 291"/>
                <a:gd name="T65" fmla="*/ 5 h 176"/>
                <a:gd name="T66" fmla="*/ 7 w 291"/>
                <a:gd name="T67" fmla="*/ 6 h 176"/>
                <a:gd name="T68" fmla="*/ 8 w 291"/>
                <a:gd name="T69" fmla="*/ 6 h 176"/>
                <a:gd name="T70" fmla="*/ 8 w 291"/>
                <a:gd name="T71" fmla="*/ 5 h 176"/>
                <a:gd name="T72" fmla="*/ 7 w 291"/>
                <a:gd name="T73" fmla="*/ 4 h 176"/>
                <a:gd name="T74" fmla="*/ 6 w 291"/>
                <a:gd name="T75" fmla="*/ 4 h 176"/>
                <a:gd name="T76" fmla="*/ 5 w 291"/>
                <a:gd name="T77" fmla="*/ 3 h 176"/>
                <a:gd name="T78" fmla="*/ 4 w 291"/>
                <a:gd name="T79" fmla="*/ 3 h 176"/>
                <a:gd name="T80" fmla="*/ 3 w 291"/>
                <a:gd name="T81" fmla="*/ 2 h 176"/>
                <a:gd name="T82" fmla="*/ 3 w 291"/>
                <a:gd name="T83" fmla="*/ 1 h 176"/>
                <a:gd name="T84" fmla="*/ 3 w 291"/>
                <a:gd name="T85" fmla="*/ 1 h 176"/>
                <a:gd name="T86" fmla="*/ 4 w 291"/>
                <a:gd name="T87" fmla="*/ 1 h 176"/>
                <a:gd name="T88" fmla="*/ 4 w 291"/>
                <a:gd name="T89" fmla="*/ 1 h 176"/>
                <a:gd name="T90" fmla="*/ 5 w 291"/>
                <a:gd name="T91" fmla="*/ 1 h 176"/>
                <a:gd name="T92" fmla="*/ 5 w 291"/>
                <a:gd name="T93" fmla="*/ 1 h 176"/>
                <a:gd name="T94" fmla="*/ 7 w 291"/>
                <a:gd name="T95" fmla="*/ 2 h 176"/>
                <a:gd name="T96" fmla="*/ 8 w 291"/>
                <a:gd name="T97" fmla="*/ 3 h 176"/>
                <a:gd name="T98" fmla="*/ 9 w 291"/>
                <a:gd name="T99" fmla="*/ 3 h 176"/>
                <a:gd name="T100" fmla="*/ 10 w 291"/>
                <a:gd name="T101" fmla="*/ 3 h 176"/>
                <a:gd name="T102" fmla="*/ 10 w 291"/>
                <a:gd name="T103" fmla="*/ 3 h 176"/>
                <a:gd name="T104" fmla="*/ 9 w 291"/>
                <a:gd name="T105" fmla="*/ 2 h 176"/>
                <a:gd name="T106" fmla="*/ 8 w 291"/>
                <a:gd name="T107" fmla="*/ 1 h 176"/>
                <a:gd name="T108" fmla="*/ 8 w 291"/>
                <a:gd name="T109" fmla="*/ 1 h 176"/>
                <a:gd name="T110" fmla="*/ 8 w 291"/>
                <a:gd name="T111" fmla="*/ 0 h 176"/>
                <a:gd name="T112" fmla="*/ 8 w 291"/>
                <a:gd name="T113" fmla="*/ 0 h 176"/>
                <a:gd name="T114" fmla="*/ 9 w 291"/>
                <a:gd name="T115" fmla="*/ 0 h 1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1"/>
                <a:gd name="T175" fmla="*/ 0 h 176"/>
                <a:gd name="T176" fmla="*/ 291 w 291"/>
                <a:gd name="T177" fmla="*/ 176 h 1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1" h="176">
                  <a:moveTo>
                    <a:pt x="142" y="5"/>
                  </a:moveTo>
                  <a:lnTo>
                    <a:pt x="161" y="18"/>
                  </a:lnTo>
                  <a:lnTo>
                    <a:pt x="179" y="32"/>
                  </a:lnTo>
                  <a:lnTo>
                    <a:pt x="197" y="46"/>
                  </a:lnTo>
                  <a:lnTo>
                    <a:pt x="215" y="60"/>
                  </a:lnTo>
                  <a:lnTo>
                    <a:pt x="233" y="74"/>
                  </a:lnTo>
                  <a:lnTo>
                    <a:pt x="252" y="87"/>
                  </a:lnTo>
                  <a:lnTo>
                    <a:pt x="271" y="99"/>
                  </a:lnTo>
                  <a:lnTo>
                    <a:pt x="291" y="110"/>
                  </a:lnTo>
                  <a:lnTo>
                    <a:pt x="288" y="120"/>
                  </a:lnTo>
                  <a:lnTo>
                    <a:pt x="283" y="128"/>
                  </a:lnTo>
                  <a:lnTo>
                    <a:pt x="276" y="135"/>
                  </a:lnTo>
                  <a:lnTo>
                    <a:pt x="268" y="142"/>
                  </a:lnTo>
                  <a:lnTo>
                    <a:pt x="258" y="149"/>
                  </a:lnTo>
                  <a:lnTo>
                    <a:pt x="247" y="155"/>
                  </a:lnTo>
                  <a:lnTo>
                    <a:pt x="235" y="160"/>
                  </a:lnTo>
                  <a:lnTo>
                    <a:pt x="224" y="164"/>
                  </a:lnTo>
                  <a:lnTo>
                    <a:pt x="212" y="168"/>
                  </a:lnTo>
                  <a:lnTo>
                    <a:pt x="200" y="171"/>
                  </a:lnTo>
                  <a:lnTo>
                    <a:pt x="188" y="173"/>
                  </a:lnTo>
                  <a:lnTo>
                    <a:pt x="176" y="175"/>
                  </a:lnTo>
                  <a:lnTo>
                    <a:pt x="162" y="176"/>
                  </a:lnTo>
                  <a:lnTo>
                    <a:pt x="148" y="176"/>
                  </a:lnTo>
                  <a:lnTo>
                    <a:pt x="134" y="176"/>
                  </a:lnTo>
                  <a:lnTo>
                    <a:pt x="119" y="175"/>
                  </a:lnTo>
                  <a:lnTo>
                    <a:pt x="105" y="173"/>
                  </a:lnTo>
                  <a:lnTo>
                    <a:pt x="91" y="171"/>
                  </a:lnTo>
                  <a:lnTo>
                    <a:pt x="76" y="170"/>
                  </a:lnTo>
                  <a:lnTo>
                    <a:pt x="62" y="169"/>
                  </a:lnTo>
                  <a:lnTo>
                    <a:pt x="56" y="165"/>
                  </a:lnTo>
                  <a:lnTo>
                    <a:pt x="50" y="161"/>
                  </a:lnTo>
                  <a:lnTo>
                    <a:pt x="43" y="157"/>
                  </a:lnTo>
                  <a:lnTo>
                    <a:pt x="37" y="153"/>
                  </a:lnTo>
                  <a:lnTo>
                    <a:pt x="31" y="148"/>
                  </a:lnTo>
                  <a:lnTo>
                    <a:pt x="26" y="143"/>
                  </a:lnTo>
                  <a:lnTo>
                    <a:pt x="21" y="138"/>
                  </a:lnTo>
                  <a:lnTo>
                    <a:pt x="18" y="132"/>
                  </a:lnTo>
                  <a:lnTo>
                    <a:pt x="29" y="130"/>
                  </a:lnTo>
                  <a:lnTo>
                    <a:pt x="39" y="130"/>
                  </a:lnTo>
                  <a:lnTo>
                    <a:pt x="49" y="131"/>
                  </a:lnTo>
                  <a:lnTo>
                    <a:pt x="59" y="133"/>
                  </a:lnTo>
                  <a:lnTo>
                    <a:pt x="68" y="135"/>
                  </a:lnTo>
                  <a:lnTo>
                    <a:pt x="78" y="138"/>
                  </a:lnTo>
                  <a:lnTo>
                    <a:pt x="88" y="141"/>
                  </a:lnTo>
                  <a:lnTo>
                    <a:pt x="98" y="144"/>
                  </a:lnTo>
                  <a:lnTo>
                    <a:pt x="99" y="139"/>
                  </a:lnTo>
                  <a:lnTo>
                    <a:pt x="100" y="134"/>
                  </a:lnTo>
                  <a:lnTo>
                    <a:pt x="102" y="130"/>
                  </a:lnTo>
                  <a:lnTo>
                    <a:pt x="102" y="125"/>
                  </a:lnTo>
                  <a:lnTo>
                    <a:pt x="89" y="118"/>
                  </a:lnTo>
                  <a:lnTo>
                    <a:pt x="76" y="113"/>
                  </a:lnTo>
                  <a:lnTo>
                    <a:pt x="62" y="107"/>
                  </a:lnTo>
                  <a:lnTo>
                    <a:pt x="49" y="101"/>
                  </a:lnTo>
                  <a:lnTo>
                    <a:pt x="36" y="95"/>
                  </a:lnTo>
                  <a:lnTo>
                    <a:pt x="24" y="87"/>
                  </a:lnTo>
                  <a:lnTo>
                    <a:pt x="11" y="78"/>
                  </a:lnTo>
                  <a:lnTo>
                    <a:pt x="1" y="67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4" y="60"/>
                  </a:lnTo>
                  <a:lnTo>
                    <a:pt x="7" y="59"/>
                  </a:lnTo>
                  <a:lnTo>
                    <a:pt x="22" y="62"/>
                  </a:lnTo>
                  <a:lnTo>
                    <a:pt x="37" y="66"/>
                  </a:lnTo>
                  <a:lnTo>
                    <a:pt x="52" y="71"/>
                  </a:lnTo>
                  <a:lnTo>
                    <a:pt x="66" y="76"/>
                  </a:lnTo>
                  <a:lnTo>
                    <a:pt x="80" y="82"/>
                  </a:lnTo>
                  <a:lnTo>
                    <a:pt x="95" y="87"/>
                  </a:lnTo>
                  <a:lnTo>
                    <a:pt x="109" y="93"/>
                  </a:lnTo>
                  <a:lnTo>
                    <a:pt x="124" y="98"/>
                  </a:lnTo>
                  <a:lnTo>
                    <a:pt x="124" y="92"/>
                  </a:lnTo>
                  <a:lnTo>
                    <a:pt x="123" y="85"/>
                  </a:lnTo>
                  <a:lnTo>
                    <a:pt x="120" y="79"/>
                  </a:lnTo>
                  <a:lnTo>
                    <a:pt x="115" y="74"/>
                  </a:lnTo>
                  <a:lnTo>
                    <a:pt x="107" y="69"/>
                  </a:lnTo>
                  <a:lnTo>
                    <a:pt x="100" y="64"/>
                  </a:lnTo>
                  <a:lnTo>
                    <a:pt x="92" y="59"/>
                  </a:lnTo>
                  <a:lnTo>
                    <a:pt x="85" y="53"/>
                  </a:lnTo>
                  <a:lnTo>
                    <a:pt x="77" y="48"/>
                  </a:lnTo>
                  <a:lnTo>
                    <a:pt x="69" y="43"/>
                  </a:lnTo>
                  <a:lnTo>
                    <a:pt x="61" y="38"/>
                  </a:lnTo>
                  <a:lnTo>
                    <a:pt x="53" y="34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1" y="20"/>
                  </a:lnTo>
                  <a:lnTo>
                    <a:pt x="41" y="14"/>
                  </a:lnTo>
                  <a:lnTo>
                    <a:pt x="45" y="13"/>
                  </a:lnTo>
                  <a:lnTo>
                    <a:pt x="49" y="12"/>
                  </a:lnTo>
                  <a:lnTo>
                    <a:pt x="54" y="12"/>
                  </a:lnTo>
                  <a:lnTo>
                    <a:pt x="58" y="12"/>
                  </a:lnTo>
                  <a:lnTo>
                    <a:pt x="62" y="13"/>
                  </a:lnTo>
                  <a:lnTo>
                    <a:pt x="66" y="14"/>
                  </a:lnTo>
                  <a:lnTo>
                    <a:pt x="70" y="16"/>
                  </a:lnTo>
                  <a:lnTo>
                    <a:pt x="74" y="17"/>
                  </a:lnTo>
                  <a:lnTo>
                    <a:pt x="85" y="22"/>
                  </a:lnTo>
                  <a:lnTo>
                    <a:pt x="96" y="27"/>
                  </a:lnTo>
                  <a:lnTo>
                    <a:pt x="106" y="33"/>
                  </a:lnTo>
                  <a:lnTo>
                    <a:pt x="117" y="39"/>
                  </a:lnTo>
                  <a:lnTo>
                    <a:pt x="128" y="46"/>
                  </a:lnTo>
                  <a:lnTo>
                    <a:pt x="138" y="52"/>
                  </a:lnTo>
                  <a:lnTo>
                    <a:pt x="149" y="58"/>
                  </a:lnTo>
                  <a:lnTo>
                    <a:pt x="160" y="64"/>
                  </a:lnTo>
                  <a:lnTo>
                    <a:pt x="161" y="55"/>
                  </a:lnTo>
                  <a:lnTo>
                    <a:pt x="159" y="48"/>
                  </a:lnTo>
                  <a:lnTo>
                    <a:pt x="154" y="41"/>
                  </a:lnTo>
                  <a:lnTo>
                    <a:pt x="148" y="36"/>
                  </a:lnTo>
                  <a:lnTo>
                    <a:pt x="140" y="31"/>
                  </a:lnTo>
                  <a:lnTo>
                    <a:pt x="133" y="25"/>
                  </a:lnTo>
                  <a:lnTo>
                    <a:pt x="126" y="20"/>
                  </a:lnTo>
                  <a:lnTo>
                    <a:pt x="121" y="15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1" y="6"/>
                  </a:lnTo>
                  <a:lnTo>
                    <a:pt x="122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2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0" name="Freeform 101"/>
            <p:cNvSpPr>
              <a:spLocks/>
            </p:cNvSpPr>
            <p:nvPr/>
          </p:nvSpPr>
          <p:spPr bwMode="auto">
            <a:xfrm>
              <a:off x="3643" y="2963"/>
              <a:ext cx="82" cy="58"/>
            </a:xfrm>
            <a:custGeom>
              <a:avLst/>
              <a:gdLst>
                <a:gd name="T0" fmla="*/ 16 w 329"/>
                <a:gd name="T1" fmla="*/ 4 h 229"/>
                <a:gd name="T2" fmla="*/ 17 w 329"/>
                <a:gd name="T3" fmla="*/ 5 h 229"/>
                <a:gd name="T4" fmla="*/ 19 w 329"/>
                <a:gd name="T5" fmla="*/ 6 h 229"/>
                <a:gd name="T6" fmla="*/ 20 w 329"/>
                <a:gd name="T7" fmla="*/ 7 h 229"/>
                <a:gd name="T8" fmla="*/ 20 w 329"/>
                <a:gd name="T9" fmla="*/ 8 h 229"/>
                <a:gd name="T10" fmla="*/ 18 w 329"/>
                <a:gd name="T11" fmla="*/ 10 h 229"/>
                <a:gd name="T12" fmla="*/ 17 w 329"/>
                <a:gd name="T13" fmla="*/ 12 h 229"/>
                <a:gd name="T14" fmla="*/ 16 w 329"/>
                <a:gd name="T15" fmla="*/ 14 h 229"/>
                <a:gd name="T16" fmla="*/ 14 w 329"/>
                <a:gd name="T17" fmla="*/ 14 h 229"/>
                <a:gd name="T18" fmla="*/ 13 w 329"/>
                <a:gd name="T19" fmla="*/ 14 h 229"/>
                <a:gd name="T20" fmla="*/ 11 w 329"/>
                <a:gd name="T21" fmla="*/ 14 h 229"/>
                <a:gd name="T22" fmla="*/ 10 w 329"/>
                <a:gd name="T23" fmla="*/ 13 h 229"/>
                <a:gd name="T24" fmla="*/ 8 w 329"/>
                <a:gd name="T25" fmla="*/ 13 h 229"/>
                <a:gd name="T26" fmla="*/ 7 w 329"/>
                <a:gd name="T27" fmla="*/ 12 h 229"/>
                <a:gd name="T28" fmla="*/ 5 w 329"/>
                <a:gd name="T29" fmla="*/ 11 h 229"/>
                <a:gd name="T30" fmla="*/ 4 w 329"/>
                <a:gd name="T31" fmla="*/ 11 h 229"/>
                <a:gd name="T32" fmla="*/ 3 w 329"/>
                <a:gd name="T33" fmla="*/ 10 h 229"/>
                <a:gd name="T34" fmla="*/ 3 w 329"/>
                <a:gd name="T35" fmla="*/ 10 h 229"/>
                <a:gd name="T36" fmla="*/ 4 w 329"/>
                <a:gd name="T37" fmla="*/ 10 h 229"/>
                <a:gd name="T38" fmla="*/ 5 w 329"/>
                <a:gd name="T39" fmla="*/ 10 h 229"/>
                <a:gd name="T40" fmla="*/ 6 w 329"/>
                <a:gd name="T41" fmla="*/ 10 h 229"/>
                <a:gd name="T42" fmla="*/ 7 w 329"/>
                <a:gd name="T43" fmla="*/ 11 h 229"/>
                <a:gd name="T44" fmla="*/ 7 w 329"/>
                <a:gd name="T45" fmla="*/ 10 h 229"/>
                <a:gd name="T46" fmla="*/ 7 w 329"/>
                <a:gd name="T47" fmla="*/ 10 h 229"/>
                <a:gd name="T48" fmla="*/ 7 w 329"/>
                <a:gd name="T49" fmla="*/ 9 h 229"/>
                <a:gd name="T50" fmla="*/ 4 w 329"/>
                <a:gd name="T51" fmla="*/ 8 h 229"/>
                <a:gd name="T52" fmla="*/ 2 w 329"/>
                <a:gd name="T53" fmla="*/ 8 h 229"/>
                <a:gd name="T54" fmla="*/ 1 w 329"/>
                <a:gd name="T55" fmla="*/ 7 h 229"/>
                <a:gd name="T56" fmla="*/ 1 w 329"/>
                <a:gd name="T57" fmla="*/ 6 h 229"/>
                <a:gd name="T58" fmla="*/ 3 w 329"/>
                <a:gd name="T59" fmla="*/ 6 h 229"/>
                <a:gd name="T60" fmla="*/ 5 w 329"/>
                <a:gd name="T61" fmla="*/ 7 h 229"/>
                <a:gd name="T62" fmla="*/ 7 w 329"/>
                <a:gd name="T63" fmla="*/ 7 h 229"/>
                <a:gd name="T64" fmla="*/ 8 w 329"/>
                <a:gd name="T65" fmla="*/ 7 h 229"/>
                <a:gd name="T66" fmla="*/ 8 w 329"/>
                <a:gd name="T67" fmla="*/ 6 h 229"/>
                <a:gd name="T68" fmla="*/ 7 w 329"/>
                <a:gd name="T69" fmla="*/ 6 h 229"/>
                <a:gd name="T70" fmla="*/ 5 w 329"/>
                <a:gd name="T71" fmla="*/ 5 h 229"/>
                <a:gd name="T72" fmla="*/ 3 w 329"/>
                <a:gd name="T73" fmla="*/ 4 h 229"/>
                <a:gd name="T74" fmla="*/ 2 w 329"/>
                <a:gd name="T75" fmla="*/ 4 h 229"/>
                <a:gd name="T76" fmla="*/ 1 w 329"/>
                <a:gd name="T77" fmla="*/ 3 h 229"/>
                <a:gd name="T78" fmla="*/ 1 w 329"/>
                <a:gd name="T79" fmla="*/ 3 h 229"/>
                <a:gd name="T80" fmla="*/ 3 w 329"/>
                <a:gd name="T81" fmla="*/ 3 h 229"/>
                <a:gd name="T82" fmla="*/ 5 w 329"/>
                <a:gd name="T83" fmla="*/ 3 h 229"/>
                <a:gd name="T84" fmla="*/ 7 w 329"/>
                <a:gd name="T85" fmla="*/ 4 h 229"/>
                <a:gd name="T86" fmla="*/ 9 w 329"/>
                <a:gd name="T87" fmla="*/ 4 h 229"/>
                <a:gd name="T88" fmla="*/ 10 w 329"/>
                <a:gd name="T89" fmla="*/ 4 h 229"/>
                <a:gd name="T90" fmla="*/ 10 w 329"/>
                <a:gd name="T91" fmla="*/ 4 h 229"/>
                <a:gd name="T92" fmla="*/ 10 w 329"/>
                <a:gd name="T93" fmla="*/ 3 h 229"/>
                <a:gd name="T94" fmla="*/ 9 w 329"/>
                <a:gd name="T95" fmla="*/ 2 h 229"/>
                <a:gd name="T96" fmla="*/ 8 w 329"/>
                <a:gd name="T97" fmla="*/ 2 h 229"/>
                <a:gd name="T98" fmla="*/ 6 w 329"/>
                <a:gd name="T99" fmla="*/ 1 h 229"/>
                <a:gd name="T100" fmla="*/ 6 w 329"/>
                <a:gd name="T101" fmla="*/ 0 h 229"/>
                <a:gd name="T102" fmla="*/ 7 w 329"/>
                <a:gd name="T103" fmla="*/ 0 h 229"/>
                <a:gd name="T104" fmla="*/ 8 w 329"/>
                <a:gd name="T105" fmla="*/ 0 h 229"/>
                <a:gd name="T106" fmla="*/ 9 w 329"/>
                <a:gd name="T107" fmla="*/ 0 h 229"/>
                <a:gd name="T108" fmla="*/ 10 w 329"/>
                <a:gd name="T109" fmla="*/ 1 h 229"/>
                <a:gd name="T110" fmla="*/ 12 w 329"/>
                <a:gd name="T111" fmla="*/ 1 h 229"/>
                <a:gd name="T112" fmla="*/ 13 w 329"/>
                <a:gd name="T113" fmla="*/ 2 h 229"/>
                <a:gd name="T114" fmla="*/ 15 w 329"/>
                <a:gd name="T115" fmla="*/ 3 h 22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9"/>
                <a:gd name="T175" fmla="*/ 0 h 229"/>
                <a:gd name="T176" fmla="*/ 329 w 329"/>
                <a:gd name="T177" fmla="*/ 229 h 22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9" h="229">
                  <a:moveTo>
                    <a:pt x="249" y="52"/>
                  </a:moveTo>
                  <a:lnTo>
                    <a:pt x="260" y="59"/>
                  </a:lnTo>
                  <a:lnTo>
                    <a:pt x="271" y="66"/>
                  </a:lnTo>
                  <a:lnTo>
                    <a:pt x="281" y="74"/>
                  </a:lnTo>
                  <a:lnTo>
                    <a:pt x="291" y="83"/>
                  </a:lnTo>
                  <a:lnTo>
                    <a:pt x="301" y="91"/>
                  </a:lnTo>
                  <a:lnTo>
                    <a:pt x="310" y="100"/>
                  </a:lnTo>
                  <a:lnTo>
                    <a:pt x="320" y="109"/>
                  </a:lnTo>
                  <a:lnTo>
                    <a:pt x="329" y="117"/>
                  </a:lnTo>
                  <a:lnTo>
                    <a:pt x="317" y="130"/>
                  </a:lnTo>
                  <a:lnTo>
                    <a:pt x="305" y="143"/>
                  </a:lnTo>
                  <a:lnTo>
                    <a:pt x="294" y="157"/>
                  </a:lnTo>
                  <a:lnTo>
                    <a:pt x="283" y="171"/>
                  </a:lnTo>
                  <a:lnTo>
                    <a:pt x="272" y="185"/>
                  </a:lnTo>
                  <a:lnTo>
                    <a:pt x="262" y="200"/>
                  </a:lnTo>
                  <a:lnTo>
                    <a:pt x="253" y="214"/>
                  </a:lnTo>
                  <a:lnTo>
                    <a:pt x="244" y="229"/>
                  </a:lnTo>
                  <a:lnTo>
                    <a:pt x="231" y="227"/>
                  </a:lnTo>
                  <a:lnTo>
                    <a:pt x="219" y="224"/>
                  </a:lnTo>
                  <a:lnTo>
                    <a:pt x="206" y="220"/>
                  </a:lnTo>
                  <a:lnTo>
                    <a:pt x="194" y="217"/>
                  </a:lnTo>
                  <a:lnTo>
                    <a:pt x="182" y="213"/>
                  </a:lnTo>
                  <a:lnTo>
                    <a:pt x="169" y="209"/>
                  </a:lnTo>
                  <a:lnTo>
                    <a:pt x="157" y="205"/>
                  </a:lnTo>
                  <a:lnTo>
                    <a:pt x="145" y="200"/>
                  </a:lnTo>
                  <a:lnTo>
                    <a:pt x="133" y="196"/>
                  </a:lnTo>
                  <a:lnTo>
                    <a:pt x="121" y="191"/>
                  </a:lnTo>
                  <a:lnTo>
                    <a:pt x="109" y="187"/>
                  </a:lnTo>
                  <a:lnTo>
                    <a:pt x="96" y="183"/>
                  </a:lnTo>
                  <a:lnTo>
                    <a:pt x="84" y="178"/>
                  </a:lnTo>
                  <a:lnTo>
                    <a:pt x="71" y="174"/>
                  </a:lnTo>
                  <a:lnTo>
                    <a:pt x="59" y="171"/>
                  </a:lnTo>
                  <a:lnTo>
                    <a:pt x="46" y="167"/>
                  </a:lnTo>
                  <a:lnTo>
                    <a:pt x="45" y="162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64" y="155"/>
                  </a:lnTo>
                  <a:lnTo>
                    <a:pt x="72" y="155"/>
                  </a:lnTo>
                  <a:lnTo>
                    <a:pt x="81" y="157"/>
                  </a:lnTo>
                  <a:lnTo>
                    <a:pt x="88" y="159"/>
                  </a:lnTo>
                  <a:lnTo>
                    <a:pt x="96" y="162"/>
                  </a:lnTo>
                  <a:lnTo>
                    <a:pt x="104" y="164"/>
                  </a:lnTo>
                  <a:lnTo>
                    <a:pt x="112" y="165"/>
                  </a:lnTo>
                  <a:lnTo>
                    <a:pt x="120" y="166"/>
                  </a:lnTo>
                  <a:lnTo>
                    <a:pt x="121" y="161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3" y="147"/>
                  </a:lnTo>
                  <a:lnTo>
                    <a:pt x="107" y="142"/>
                  </a:lnTo>
                  <a:lnTo>
                    <a:pt x="91" y="136"/>
                  </a:lnTo>
                  <a:lnTo>
                    <a:pt x="74" y="131"/>
                  </a:lnTo>
                  <a:lnTo>
                    <a:pt x="58" y="126"/>
                  </a:lnTo>
                  <a:lnTo>
                    <a:pt x="42" y="120"/>
                  </a:lnTo>
                  <a:lnTo>
                    <a:pt x="27" y="114"/>
                  </a:lnTo>
                  <a:lnTo>
                    <a:pt x="13" y="107"/>
                  </a:lnTo>
                  <a:lnTo>
                    <a:pt x="0" y="99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47" y="98"/>
                  </a:lnTo>
                  <a:lnTo>
                    <a:pt x="63" y="102"/>
                  </a:lnTo>
                  <a:lnTo>
                    <a:pt x="80" y="107"/>
                  </a:lnTo>
                  <a:lnTo>
                    <a:pt x="96" y="111"/>
                  </a:lnTo>
                  <a:lnTo>
                    <a:pt x="111" y="115"/>
                  </a:lnTo>
                  <a:lnTo>
                    <a:pt x="127" y="118"/>
                  </a:lnTo>
                  <a:lnTo>
                    <a:pt x="128" y="112"/>
                  </a:lnTo>
                  <a:lnTo>
                    <a:pt x="128" y="106"/>
                  </a:lnTo>
                  <a:lnTo>
                    <a:pt x="128" y="100"/>
                  </a:lnTo>
                  <a:lnTo>
                    <a:pt x="127" y="94"/>
                  </a:lnTo>
                  <a:lnTo>
                    <a:pt x="114" y="87"/>
                  </a:lnTo>
                  <a:lnTo>
                    <a:pt x="100" y="82"/>
                  </a:lnTo>
                  <a:lnTo>
                    <a:pt x="86" y="77"/>
                  </a:lnTo>
                  <a:lnTo>
                    <a:pt x="72" y="72"/>
                  </a:lnTo>
                  <a:lnTo>
                    <a:pt x="58" y="68"/>
                  </a:lnTo>
                  <a:lnTo>
                    <a:pt x="44" y="63"/>
                  </a:lnTo>
                  <a:lnTo>
                    <a:pt x="31" y="57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47" y="43"/>
                  </a:lnTo>
                  <a:lnTo>
                    <a:pt x="64" y="45"/>
                  </a:lnTo>
                  <a:lnTo>
                    <a:pt x="82" y="49"/>
                  </a:lnTo>
                  <a:lnTo>
                    <a:pt x="98" y="54"/>
                  </a:lnTo>
                  <a:lnTo>
                    <a:pt x="115" y="59"/>
                  </a:lnTo>
                  <a:lnTo>
                    <a:pt x="131" y="64"/>
                  </a:lnTo>
                  <a:lnTo>
                    <a:pt x="147" y="68"/>
                  </a:lnTo>
                  <a:lnTo>
                    <a:pt x="164" y="72"/>
                  </a:lnTo>
                  <a:lnTo>
                    <a:pt x="165" y="66"/>
                  </a:lnTo>
                  <a:lnTo>
                    <a:pt x="166" y="60"/>
                  </a:lnTo>
                  <a:lnTo>
                    <a:pt x="168" y="54"/>
                  </a:lnTo>
                  <a:lnTo>
                    <a:pt x="168" y="48"/>
                  </a:lnTo>
                  <a:lnTo>
                    <a:pt x="159" y="43"/>
                  </a:lnTo>
                  <a:lnTo>
                    <a:pt x="150" y="38"/>
                  </a:lnTo>
                  <a:lnTo>
                    <a:pt x="141" y="33"/>
                  </a:lnTo>
                  <a:lnTo>
                    <a:pt x="132" y="28"/>
                  </a:lnTo>
                  <a:lnTo>
                    <a:pt x="123" y="23"/>
                  </a:lnTo>
                  <a:lnTo>
                    <a:pt x="114" y="18"/>
                  </a:lnTo>
                  <a:lnTo>
                    <a:pt x="105" y="12"/>
                  </a:lnTo>
                  <a:lnTo>
                    <a:pt x="97" y="6"/>
                  </a:lnTo>
                  <a:lnTo>
                    <a:pt x="103" y="2"/>
                  </a:lnTo>
                  <a:lnTo>
                    <a:pt x="109" y="1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2"/>
                  </a:lnTo>
                  <a:lnTo>
                    <a:pt x="136" y="3"/>
                  </a:lnTo>
                  <a:lnTo>
                    <a:pt x="143" y="5"/>
                  </a:lnTo>
                  <a:lnTo>
                    <a:pt x="149" y="7"/>
                  </a:lnTo>
                  <a:lnTo>
                    <a:pt x="162" y="11"/>
                  </a:lnTo>
                  <a:lnTo>
                    <a:pt x="175" y="16"/>
                  </a:lnTo>
                  <a:lnTo>
                    <a:pt x="188" y="21"/>
                  </a:lnTo>
                  <a:lnTo>
                    <a:pt x="200" y="27"/>
                  </a:lnTo>
                  <a:lnTo>
                    <a:pt x="213" y="33"/>
                  </a:lnTo>
                  <a:lnTo>
                    <a:pt x="225" y="39"/>
                  </a:lnTo>
                  <a:lnTo>
                    <a:pt x="237" y="45"/>
                  </a:lnTo>
                  <a:lnTo>
                    <a:pt x="249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1" name="Freeform 102"/>
            <p:cNvSpPr>
              <a:spLocks/>
            </p:cNvSpPr>
            <p:nvPr/>
          </p:nvSpPr>
          <p:spPr bwMode="auto">
            <a:xfrm>
              <a:off x="3620" y="2975"/>
              <a:ext cx="15" cy="14"/>
            </a:xfrm>
            <a:custGeom>
              <a:avLst/>
              <a:gdLst>
                <a:gd name="T0" fmla="*/ 3 w 59"/>
                <a:gd name="T1" fmla="*/ 0 h 56"/>
                <a:gd name="T2" fmla="*/ 3 w 59"/>
                <a:gd name="T3" fmla="*/ 1 h 56"/>
                <a:gd name="T4" fmla="*/ 4 w 59"/>
                <a:gd name="T5" fmla="*/ 1 h 56"/>
                <a:gd name="T6" fmla="*/ 4 w 59"/>
                <a:gd name="T7" fmla="*/ 2 h 56"/>
                <a:gd name="T8" fmla="*/ 4 w 59"/>
                <a:gd name="T9" fmla="*/ 2 h 56"/>
                <a:gd name="T10" fmla="*/ 3 w 59"/>
                <a:gd name="T11" fmla="*/ 3 h 56"/>
                <a:gd name="T12" fmla="*/ 3 w 59"/>
                <a:gd name="T13" fmla="*/ 3 h 56"/>
                <a:gd name="T14" fmla="*/ 3 w 59"/>
                <a:gd name="T15" fmla="*/ 3 h 56"/>
                <a:gd name="T16" fmla="*/ 2 w 59"/>
                <a:gd name="T17" fmla="*/ 3 h 56"/>
                <a:gd name="T18" fmla="*/ 2 w 59"/>
                <a:gd name="T19" fmla="*/ 3 h 56"/>
                <a:gd name="T20" fmla="*/ 2 w 59"/>
                <a:gd name="T21" fmla="*/ 4 h 56"/>
                <a:gd name="T22" fmla="*/ 1 w 59"/>
                <a:gd name="T23" fmla="*/ 4 h 56"/>
                <a:gd name="T24" fmla="*/ 1 w 59"/>
                <a:gd name="T25" fmla="*/ 4 h 56"/>
                <a:gd name="T26" fmla="*/ 0 w 59"/>
                <a:gd name="T27" fmla="*/ 3 h 56"/>
                <a:gd name="T28" fmla="*/ 0 w 59"/>
                <a:gd name="T29" fmla="*/ 3 h 56"/>
                <a:gd name="T30" fmla="*/ 0 w 59"/>
                <a:gd name="T31" fmla="*/ 2 h 56"/>
                <a:gd name="T32" fmla="*/ 0 w 59"/>
                <a:gd name="T33" fmla="*/ 2 h 56"/>
                <a:gd name="T34" fmla="*/ 1 w 59"/>
                <a:gd name="T35" fmla="*/ 1 h 56"/>
                <a:gd name="T36" fmla="*/ 1 w 59"/>
                <a:gd name="T37" fmla="*/ 1 h 56"/>
                <a:gd name="T38" fmla="*/ 1 w 59"/>
                <a:gd name="T39" fmla="*/ 0 h 56"/>
                <a:gd name="T40" fmla="*/ 2 w 59"/>
                <a:gd name="T41" fmla="*/ 0 h 56"/>
                <a:gd name="T42" fmla="*/ 2 w 59"/>
                <a:gd name="T43" fmla="*/ 0 h 56"/>
                <a:gd name="T44" fmla="*/ 3 w 59"/>
                <a:gd name="T45" fmla="*/ 0 h 56"/>
                <a:gd name="T46" fmla="*/ 3 w 59"/>
                <a:gd name="T47" fmla="*/ 0 h 56"/>
                <a:gd name="T48" fmla="*/ 3 w 59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56"/>
                <a:gd name="T77" fmla="*/ 59 w 59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56">
                  <a:moveTo>
                    <a:pt x="48" y="5"/>
                  </a:moveTo>
                  <a:lnTo>
                    <a:pt x="53" y="12"/>
                  </a:lnTo>
                  <a:lnTo>
                    <a:pt x="57" y="20"/>
                  </a:lnTo>
                  <a:lnTo>
                    <a:pt x="59" y="28"/>
                  </a:lnTo>
                  <a:lnTo>
                    <a:pt x="57" y="36"/>
                  </a:lnTo>
                  <a:lnTo>
                    <a:pt x="53" y="42"/>
                  </a:lnTo>
                  <a:lnTo>
                    <a:pt x="49" y="46"/>
                  </a:lnTo>
                  <a:lnTo>
                    <a:pt x="43" y="49"/>
                  </a:lnTo>
                  <a:lnTo>
                    <a:pt x="37" y="52"/>
                  </a:lnTo>
                  <a:lnTo>
                    <a:pt x="31" y="53"/>
                  </a:lnTo>
                  <a:lnTo>
                    <a:pt x="24" y="54"/>
                  </a:lnTo>
                  <a:lnTo>
                    <a:pt x="18" y="55"/>
                  </a:lnTo>
                  <a:lnTo>
                    <a:pt x="11" y="56"/>
                  </a:lnTo>
                  <a:lnTo>
                    <a:pt x="4" y="49"/>
                  </a:lnTo>
                  <a:lnTo>
                    <a:pt x="1" y="41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6" y="15"/>
                  </a:lnTo>
                  <a:lnTo>
                    <a:pt x="12" y="9"/>
                  </a:lnTo>
                  <a:lnTo>
                    <a:pt x="19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2" name="Freeform 103"/>
            <p:cNvSpPr>
              <a:spLocks/>
            </p:cNvSpPr>
            <p:nvPr/>
          </p:nvSpPr>
          <p:spPr bwMode="auto">
            <a:xfrm>
              <a:off x="3598" y="2983"/>
              <a:ext cx="40" cy="54"/>
            </a:xfrm>
            <a:custGeom>
              <a:avLst/>
              <a:gdLst>
                <a:gd name="T0" fmla="*/ 5 w 161"/>
                <a:gd name="T1" fmla="*/ 9 h 216"/>
                <a:gd name="T2" fmla="*/ 6 w 161"/>
                <a:gd name="T3" fmla="*/ 9 h 216"/>
                <a:gd name="T4" fmla="*/ 7 w 161"/>
                <a:gd name="T5" fmla="*/ 10 h 216"/>
                <a:gd name="T6" fmla="*/ 7 w 161"/>
                <a:gd name="T7" fmla="*/ 10 h 216"/>
                <a:gd name="T8" fmla="*/ 8 w 161"/>
                <a:gd name="T9" fmla="*/ 11 h 216"/>
                <a:gd name="T10" fmla="*/ 8 w 161"/>
                <a:gd name="T11" fmla="*/ 12 h 216"/>
                <a:gd name="T12" fmla="*/ 9 w 161"/>
                <a:gd name="T13" fmla="*/ 12 h 216"/>
                <a:gd name="T14" fmla="*/ 9 w 161"/>
                <a:gd name="T15" fmla="*/ 13 h 216"/>
                <a:gd name="T16" fmla="*/ 10 w 161"/>
                <a:gd name="T17" fmla="*/ 14 h 216"/>
                <a:gd name="T18" fmla="*/ 9 w 161"/>
                <a:gd name="T19" fmla="*/ 13 h 216"/>
                <a:gd name="T20" fmla="*/ 8 w 161"/>
                <a:gd name="T21" fmla="*/ 12 h 216"/>
                <a:gd name="T22" fmla="*/ 6 w 161"/>
                <a:gd name="T23" fmla="*/ 11 h 216"/>
                <a:gd name="T24" fmla="*/ 5 w 161"/>
                <a:gd name="T25" fmla="*/ 11 h 216"/>
                <a:gd name="T26" fmla="*/ 4 w 161"/>
                <a:gd name="T27" fmla="*/ 10 h 216"/>
                <a:gd name="T28" fmla="*/ 3 w 161"/>
                <a:gd name="T29" fmla="*/ 9 h 216"/>
                <a:gd name="T30" fmla="*/ 3 w 161"/>
                <a:gd name="T31" fmla="*/ 7 h 216"/>
                <a:gd name="T32" fmla="*/ 2 w 161"/>
                <a:gd name="T33" fmla="*/ 6 h 216"/>
                <a:gd name="T34" fmla="*/ 1 w 161"/>
                <a:gd name="T35" fmla="*/ 6 h 216"/>
                <a:gd name="T36" fmla="*/ 1 w 161"/>
                <a:gd name="T37" fmla="*/ 5 h 216"/>
                <a:gd name="T38" fmla="*/ 1 w 161"/>
                <a:gd name="T39" fmla="*/ 4 h 216"/>
                <a:gd name="T40" fmla="*/ 0 w 161"/>
                <a:gd name="T41" fmla="*/ 4 h 216"/>
                <a:gd name="T42" fmla="*/ 0 w 161"/>
                <a:gd name="T43" fmla="*/ 3 h 216"/>
                <a:gd name="T44" fmla="*/ 0 w 161"/>
                <a:gd name="T45" fmla="*/ 3 h 216"/>
                <a:gd name="T46" fmla="*/ 0 w 161"/>
                <a:gd name="T47" fmla="*/ 2 h 216"/>
                <a:gd name="T48" fmla="*/ 0 w 161"/>
                <a:gd name="T49" fmla="*/ 1 h 216"/>
                <a:gd name="T50" fmla="*/ 0 w 161"/>
                <a:gd name="T51" fmla="*/ 1 h 216"/>
                <a:gd name="T52" fmla="*/ 0 w 161"/>
                <a:gd name="T53" fmla="*/ 1 h 216"/>
                <a:gd name="T54" fmla="*/ 0 w 161"/>
                <a:gd name="T55" fmla="*/ 0 h 216"/>
                <a:gd name="T56" fmla="*/ 0 w 161"/>
                <a:gd name="T57" fmla="*/ 0 h 216"/>
                <a:gd name="T58" fmla="*/ 1 w 161"/>
                <a:gd name="T59" fmla="*/ 1 h 216"/>
                <a:gd name="T60" fmla="*/ 1 w 161"/>
                <a:gd name="T61" fmla="*/ 2 h 216"/>
                <a:gd name="T62" fmla="*/ 2 w 161"/>
                <a:gd name="T63" fmla="*/ 3 h 216"/>
                <a:gd name="T64" fmla="*/ 2 w 161"/>
                <a:gd name="T65" fmla="*/ 4 h 216"/>
                <a:gd name="T66" fmla="*/ 3 w 161"/>
                <a:gd name="T67" fmla="*/ 6 h 216"/>
                <a:gd name="T68" fmla="*/ 4 w 161"/>
                <a:gd name="T69" fmla="*/ 7 h 216"/>
                <a:gd name="T70" fmla="*/ 4 w 161"/>
                <a:gd name="T71" fmla="*/ 7 h 216"/>
                <a:gd name="T72" fmla="*/ 5 w 161"/>
                <a:gd name="T73" fmla="*/ 9 h 2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1"/>
                <a:gd name="T112" fmla="*/ 0 h 216"/>
                <a:gd name="T113" fmla="*/ 161 w 161"/>
                <a:gd name="T114" fmla="*/ 216 h 2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1" h="216">
                  <a:moveTo>
                    <a:pt x="89" y="136"/>
                  </a:moveTo>
                  <a:lnTo>
                    <a:pt x="98" y="146"/>
                  </a:lnTo>
                  <a:lnTo>
                    <a:pt x="107" y="155"/>
                  </a:lnTo>
                  <a:lnTo>
                    <a:pt x="116" y="165"/>
                  </a:lnTo>
                  <a:lnTo>
                    <a:pt x="125" y="176"/>
                  </a:lnTo>
                  <a:lnTo>
                    <a:pt x="134" y="186"/>
                  </a:lnTo>
                  <a:lnTo>
                    <a:pt x="143" y="196"/>
                  </a:lnTo>
                  <a:lnTo>
                    <a:pt x="152" y="206"/>
                  </a:lnTo>
                  <a:lnTo>
                    <a:pt x="161" y="216"/>
                  </a:lnTo>
                  <a:lnTo>
                    <a:pt x="142" y="205"/>
                  </a:lnTo>
                  <a:lnTo>
                    <a:pt x="124" y="193"/>
                  </a:lnTo>
                  <a:lnTo>
                    <a:pt x="106" y="180"/>
                  </a:lnTo>
                  <a:lnTo>
                    <a:pt x="88" y="166"/>
                  </a:lnTo>
                  <a:lnTo>
                    <a:pt x="71" y="150"/>
                  </a:lnTo>
                  <a:lnTo>
                    <a:pt x="56" y="134"/>
                  </a:lnTo>
                  <a:lnTo>
                    <a:pt x="43" y="116"/>
                  </a:lnTo>
                  <a:lnTo>
                    <a:pt x="32" y="98"/>
                  </a:lnTo>
                  <a:lnTo>
                    <a:pt x="26" y="88"/>
                  </a:lnTo>
                  <a:lnTo>
                    <a:pt x="20" y="79"/>
                  </a:lnTo>
                  <a:lnTo>
                    <a:pt x="14" y="69"/>
                  </a:lnTo>
                  <a:lnTo>
                    <a:pt x="8" y="60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5" y="4"/>
                  </a:lnTo>
                  <a:lnTo>
                    <a:pt x="7" y="0"/>
                  </a:lnTo>
                  <a:lnTo>
                    <a:pt x="16" y="17"/>
                  </a:lnTo>
                  <a:lnTo>
                    <a:pt x="24" y="35"/>
                  </a:lnTo>
                  <a:lnTo>
                    <a:pt x="33" y="52"/>
                  </a:lnTo>
                  <a:lnTo>
                    <a:pt x="42" y="69"/>
                  </a:lnTo>
                  <a:lnTo>
                    <a:pt x="51" y="87"/>
                  </a:lnTo>
                  <a:lnTo>
                    <a:pt x="62" y="103"/>
                  </a:lnTo>
                  <a:lnTo>
                    <a:pt x="74" y="120"/>
                  </a:lnTo>
                  <a:lnTo>
                    <a:pt x="89" y="1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3" name="Freeform 104"/>
            <p:cNvSpPr>
              <a:spLocks/>
            </p:cNvSpPr>
            <p:nvPr/>
          </p:nvSpPr>
          <p:spPr bwMode="auto">
            <a:xfrm>
              <a:off x="3626" y="2992"/>
              <a:ext cx="12" cy="11"/>
            </a:xfrm>
            <a:custGeom>
              <a:avLst/>
              <a:gdLst>
                <a:gd name="T0" fmla="*/ 3 w 47"/>
                <a:gd name="T1" fmla="*/ 1 h 47"/>
                <a:gd name="T2" fmla="*/ 3 w 47"/>
                <a:gd name="T3" fmla="*/ 1 h 47"/>
                <a:gd name="T4" fmla="*/ 3 w 47"/>
                <a:gd name="T5" fmla="*/ 2 h 47"/>
                <a:gd name="T6" fmla="*/ 3 w 47"/>
                <a:gd name="T7" fmla="*/ 2 h 47"/>
                <a:gd name="T8" fmla="*/ 3 w 47"/>
                <a:gd name="T9" fmla="*/ 2 h 47"/>
                <a:gd name="T10" fmla="*/ 3 w 47"/>
                <a:gd name="T11" fmla="*/ 3 h 47"/>
                <a:gd name="T12" fmla="*/ 2 w 47"/>
                <a:gd name="T13" fmla="*/ 3 h 47"/>
                <a:gd name="T14" fmla="*/ 2 w 47"/>
                <a:gd name="T15" fmla="*/ 3 h 47"/>
                <a:gd name="T16" fmla="*/ 2 w 47"/>
                <a:gd name="T17" fmla="*/ 3 h 47"/>
                <a:gd name="T18" fmla="*/ 2 w 47"/>
                <a:gd name="T19" fmla="*/ 3 h 47"/>
                <a:gd name="T20" fmla="*/ 1 w 47"/>
                <a:gd name="T21" fmla="*/ 3 h 47"/>
                <a:gd name="T22" fmla="*/ 1 w 47"/>
                <a:gd name="T23" fmla="*/ 3 h 47"/>
                <a:gd name="T24" fmla="*/ 1 w 47"/>
                <a:gd name="T25" fmla="*/ 3 h 47"/>
                <a:gd name="T26" fmla="*/ 0 w 47"/>
                <a:gd name="T27" fmla="*/ 2 h 47"/>
                <a:gd name="T28" fmla="*/ 0 w 47"/>
                <a:gd name="T29" fmla="*/ 2 h 47"/>
                <a:gd name="T30" fmla="*/ 0 w 47"/>
                <a:gd name="T31" fmla="*/ 1 h 47"/>
                <a:gd name="T32" fmla="*/ 0 w 47"/>
                <a:gd name="T33" fmla="*/ 1 h 47"/>
                <a:gd name="T34" fmla="*/ 0 w 47"/>
                <a:gd name="T35" fmla="*/ 0 h 47"/>
                <a:gd name="T36" fmla="*/ 1 w 47"/>
                <a:gd name="T37" fmla="*/ 0 h 47"/>
                <a:gd name="T38" fmla="*/ 1 w 47"/>
                <a:gd name="T39" fmla="*/ 0 h 47"/>
                <a:gd name="T40" fmla="*/ 1 w 47"/>
                <a:gd name="T41" fmla="*/ 0 h 47"/>
                <a:gd name="T42" fmla="*/ 2 w 47"/>
                <a:gd name="T43" fmla="*/ 0 h 47"/>
                <a:gd name="T44" fmla="*/ 2 w 47"/>
                <a:gd name="T45" fmla="*/ 0 h 47"/>
                <a:gd name="T46" fmla="*/ 3 w 47"/>
                <a:gd name="T47" fmla="*/ 0 h 47"/>
                <a:gd name="T48" fmla="*/ 3 w 47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47"/>
                <a:gd name="T77" fmla="*/ 47 w 47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47">
                  <a:moveTo>
                    <a:pt x="45" y="14"/>
                  </a:moveTo>
                  <a:lnTo>
                    <a:pt x="47" y="21"/>
                  </a:lnTo>
                  <a:lnTo>
                    <a:pt x="47" y="29"/>
                  </a:lnTo>
                  <a:lnTo>
                    <a:pt x="45" y="36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18" y="47"/>
                  </a:lnTo>
                  <a:lnTo>
                    <a:pt x="15" y="47"/>
                  </a:lnTo>
                  <a:lnTo>
                    <a:pt x="11" y="47"/>
                  </a:lnTo>
                  <a:lnTo>
                    <a:pt x="5" y="40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4" name="Freeform 105"/>
            <p:cNvSpPr>
              <a:spLocks/>
            </p:cNvSpPr>
            <p:nvPr/>
          </p:nvSpPr>
          <p:spPr bwMode="auto">
            <a:xfrm>
              <a:off x="3635" y="3005"/>
              <a:ext cx="13" cy="12"/>
            </a:xfrm>
            <a:custGeom>
              <a:avLst/>
              <a:gdLst>
                <a:gd name="T0" fmla="*/ 3 w 49"/>
                <a:gd name="T1" fmla="*/ 1 h 48"/>
                <a:gd name="T2" fmla="*/ 3 w 49"/>
                <a:gd name="T3" fmla="*/ 1 h 48"/>
                <a:gd name="T4" fmla="*/ 3 w 49"/>
                <a:gd name="T5" fmla="*/ 2 h 48"/>
                <a:gd name="T6" fmla="*/ 3 w 49"/>
                <a:gd name="T7" fmla="*/ 2 h 48"/>
                <a:gd name="T8" fmla="*/ 3 w 49"/>
                <a:gd name="T9" fmla="*/ 3 h 48"/>
                <a:gd name="T10" fmla="*/ 3 w 49"/>
                <a:gd name="T11" fmla="*/ 3 h 48"/>
                <a:gd name="T12" fmla="*/ 3 w 49"/>
                <a:gd name="T13" fmla="*/ 3 h 48"/>
                <a:gd name="T14" fmla="*/ 2 w 49"/>
                <a:gd name="T15" fmla="*/ 3 h 48"/>
                <a:gd name="T16" fmla="*/ 2 w 49"/>
                <a:gd name="T17" fmla="*/ 3 h 48"/>
                <a:gd name="T18" fmla="*/ 2 w 49"/>
                <a:gd name="T19" fmla="*/ 3 h 48"/>
                <a:gd name="T20" fmla="*/ 1 w 49"/>
                <a:gd name="T21" fmla="*/ 3 h 48"/>
                <a:gd name="T22" fmla="*/ 1 w 49"/>
                <a:gd name="T23" fmla="*/ 3 h 48"/>
                <a:gd name="T24" fmla="*/ 1 w 49"/>
                <a:gd name="T25" fmla="*/ 3 h 48"/>
                <a:gd name="T26" fmla="*/ 1 w 49"/>
                <a:gd name="T27" fmla="*/ 3 h 48"/>
                <a:gd name="T28" fmla="*/ 0 w 49"/>
                <a:gd name="T29" fmla="*/ 2 h 48"/>
                <a:gd name="T30" fmla="*/ 0 w 49"/>
                <a:gd name="T31" fmla="*/ 2 h 48"/>
                <a:gd name="T32" fmla="*/ 0 w 49"/>
                <a:gd name="T33" fmla="*/ 1 h 48"/>
                <a:gd name="T34" fmla="*/ 0 w 49"/>
                <a:gd name="T35" fmla="*/ 1 h 48"/>
                <a:gd name="T36" fmla="*/ 1 w 49"/>
                <a:gd name="T37" fmla="*/ 1 h 48"/>
                <a:gd name="T38" fmla="*/ 1 w 49"/>
                <a:gd name="T39" fmla="*/ 0 h 48"/>
                <a:gd name="T40" fmla="*/ 1 w 49"/>
                <a:gd name="T41" fmla="*/ 0 h 48"/>
                <a:gd name="T42" fmla="*/ 1 w 49"/>
                <a:gd name="T43" fmla="*/ 0 h 48"/>
                <a:gd name="T44" fmla="*/ 2 w 49"/>
                <a:gd name="T45" fmla="*/ 0 h 48"/>
                <a:gd name="T46" fmla="*/ 2 w 49"/>
                <a:gd name="T47" fmla="*/ 0 h 48"/>
                <a:gd name="T48" fmla="*/ 2 w 49"/>
                <a:gd name="T49" fmla="*/ 0 h 48"/>
                <a:gd name="T50" fmla="*/ 3 w 49"/>
                <a:gd name="T51" fmla="*/ 0 h 48"/>
                <a:gd name="T52" fmla="*/ 3 w 49"/>
                <a:gd name="T53" fmla="*/ 0 h 48"/>
                <a:gd name="T54" fmla="*/ 3 w 49"/>
                <a:gd name="T55" fmla="*/ 1 h 48"/>
                <a:gd name="T56" fmla="*/ 3 w 49"/>
                <a:gd name="T57" fmla="*/ 1 h 4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48"/>
                <a:gd name="T89" fmla="*/ 49 w 49"/>
                <a:gd name="T90" fmla="*/ 48 h 4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48">
                  <a:moveTo>
                    <a:pt x="46" y="11"/>
                  </a:moveTo>
                  <a:lnTo>
                    <a:pt x="48" y="17"/>
                  </a:lnTo>
                  <a:lnTo>
                    <a:pt x="49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1"/>
                  </a:lnTo>
                  <a:lnTo>
                    <a:pt x="37" y="43"/>
                  </a:lnTo>
                  <a:lnTo>
                    <a:pt x="33" y="45"/>
                  </a:lnTo>
                  <a:lnTo>
                    <a:pt x="29" y="46"/>
                  </a:lnTo>
                  <a:lnTo>
                    <a:pt x="24" y="47"/>
                  </a:lnTo>
                  <a:lnTo>
                    <a:pt x="20" y="48"/>
                  </a:lnTo>
                  <a:lnTo>
                    <a:pt x="15" y="48"/>
                  </a:lnTo>
                  <a:lnTo>
                    <a:pt x="11" y="47"/>
                  </a:lnTo>
                  <a:lnTo>
                    <a:pt x="6" y="40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1" y="17"/>
                  </a:lnTo>
                  <a:lnTo>
                    <a:pt x="3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5" name="Freeform 106"/>
            <p:cNvSpPr>
              <a:spLocks/>
            </p:cNvSpPr>
            <p:nvPr/>
          </p:nvSpPr>
          <p:spPr bwMode="auto">
            <a:xfrm>
              <a:off x="3711" y="2946"/>
              <a:ext cx="9" cy="5"/>
            </a:xfrm>
            <a:custGeom>
              <a:avLst/>
              <a:gdLst>
                <a:gd name="T0" fmla="*/ 2 w 35"/>
                <a:gd name="T1" fmla="*/ 0 h 21"/>
                <a:gd name="T2" fmla="*/ 2 w 35"/>
                <a:gd name="T3" fmla="*/ 0 h 21"/>
                <a:gd name="T4" fmla="*/ 2 w 35"/>
                <a:gd name="T5" fmla="*/ 0 h 21"/>
                <a:gd name="T6" fmla="*/ 2 w 35"/>
                <a:gd name="T7" fmla="*/ 1 h 21"/>
                <a:gd name="T8" fmla="*/ 2 w 35"/>
                <a:gd name="T9" fmla="*/ 1 h 21"/>
                <a:gd name="T10" fmla="*/ 2 w 35"/>
                <a:gd name="T11" fmla="*/ 1 h 21"/>
                <a:gd name="T12" fmla="*/ 2 w 35"/>
                <a:gd name="T13" fmla="*/ 1 h 21"/>
                <a:gd name="T14" fmla="*/ 1 w 35"/>
                <a:gd name="T15" fmla="*/ 1 h 21"/>
                <a:gd name="T16" fmla="*/ 1 w 35"/>
                <a:gd name="T17" fmla="*/ 1 h 21"/>
                <a:gd name="T18" fmla="*/ 1 w 35"/>
                <a:gd name="T19" fmla="*/ 1 h 21"/>
                <a:gd name="T20" fmla="*/ 1 w 35"/>
                <a:gd name="T21" fmla="*/ 1 h 21"/>
                <a:gd name="T22" fmla="*/ 0 w 35"/>
                <a:gd name="T23" fmla="*/ 1 h 21"/>
                <a:gd name="T24" fmla="*/ 0 w 35"/>
                <a:gd name="T25" fmla="*/ 1 h 21"/>
                <a:gd name="T26" fmla="*/ 0 w 35"/>
                <a:gd name="T27" fmla="*/ 0 h 21"/>
                <a:gd name="T28" fmla="*/ 1 w 35"/>
                <a:gd name="T29" fmla="*/ 0 h 21"/>
                <a:gd name="T30" fmla="*/ 1 w 35"/>
                <a:gd name="T31" fmla="*/ 0 h 21"/>
                <a:gd name="T32" fmla="*/ 1 w 35"/>
                <a:gd name="T33" fmla="*/ 0 h 21"/>
                <a:gd name="T34" fmla="*/ 1 w 35"/>
                <a:gd name="T35" fmla="*/ 0 h 21"/>
                <a:gd name="T36" fmla="*/ 2 w 35"/>
                <a:gd name="T37" fmla="*/ 0 h 21"/>
                <a:gd name="T38" fmla="*/ 2 w 35"/>
                <a:gd name="T39" fmla="*/ 0 h 21"/>
                <a:gd name="T40" fmla="*/ 2 w 35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21"/>
                <a:gd name="T65" fmla="*/ 35 w 35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21">
                  <a:moveTo>
                    <a:pt x="35" y="1"/>
                  </a:moveTo>
                  <a:lnTo>
                    <a:pt x="34" y="3"/>
                  </a:lnTo>
                  <a:lnTo>
                    <a:pt x="33" y="7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5" y="18"/>
                  </a:lnTo>
                  <a:lnTo>
                    <a:pt x="21" y="20"/>
                  </a:lnTo>
                  <a:lnTo>
                    <a:pt x="17" y="20"/>
                  </a:lnTo>
                  <a:lnTo>
                    <a:pt x="13" y="21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6" name="Freeform 107"/>
            <p:cNvSpPr>
              <a:spLocks/>
            </p:cNvSpPr>
            <p:nvPr/>
          </p:nvSpPr>
          <p:spPr bwMode="auto">
            <a:xfrm>
              <a:off x="3690" y="2951"/>
              <a:ext cx="11" cy="7"/>
            </a:xfrm>
            <a:custGeom>
              <a:avLst/>
              <a:gdLst>
                <a:gd name="T0" fmla="*/ 3 w 45"/>
                <a:gd name="T1" fmla="*/ 0 h 28"/>
                <a:gd name="T2" fmla="*/ 2 w 45"/>
                <a:gd name="T3" fmla="*/ 1 h 28"/>
                <a:gd name="T4" fmla="*/ 2 w 45"/>
                <a:gd name="T5" fmla="*/ 1 h 28"/>
                <a:gd name="T6" fmla="*/ 2 w 45"/>
                <a:gd name="T7" fmla="*/ 1 h 28"/>
                <a:gd name="T8" fmla="*/ 1 w 45"/>
                <a:gd name="T9" fmla="*/ 2 h 28"/>
                <a:gd name="T10" fmla="*/ 1 w 45"/>
                <a:gd name="T11" fmla="*/ 2 h 28"/>
                <a:gd name="T12" fmla="*/ 0 w 45"/>
                <a:gd name="T13" fmla="*/ 2 h 28"/>
                <a:gd name="T14" fmla="*/ 0 w 45"/>
                <a:gd name="T15" fmla="*/ 2 h 28"/>
                <a:gd name="T16" fmla="*/ 0 w 45"/>
                <a:gd name="T17" fmla="*/ 2 h 28"/>
                <a:gd name="T18" fmla="*/ 0 w 45"/>
                <a:gd name="T19" fmla="*/ 1 h 28"/>
                <a:gd name="T20" fmla="*/ 0 w 45"/>
                <a:gd name="T21" fmla="*/ 1 h 28"/>
                <a:gd name="T22" fmla="*/ 1 w 45"/>
                <a:gd name="T23" fmla="*/ 0 h 28"/>
                <a:gd name="T24" fmla="*/ 1 w 45"/>
                <a:gd name="T25" fmla="*/ 0 h 28"/>
                <a:gd name="T26" fmla="*/ 2 w 45"/>
                <a:gd name="T27" fmla="*/ 0 h 28"/>
                <a:gd name="T28" fmla="*/ 2 w 45"/>
                <a:gd name="T29" fmla="*/ 0 h 28"/>
                <a:gd name="T30" fmla="*/ 2 w 45"/>
                <a:gd name="T31" fmla="*/ 0 h 28"/>
                <a:gd name="T32" fmla="*/ 3 w 45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8"/>
                <a:gd name="T53" fmla="*/ 45 w 45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8">
                  <a:moveTo>
                    <a:pt x="45" y="3"/>
                  </a:moveTo>
                  <a:lnTo>
                    <a:pt x="42" y="11"/>
                  </a:lnTo>
                  <a:lnTo>
                    <a:pt x="35" y="17"/>
                  </a:lnTo>
                  <a:lnTo>
                    <a:pt x="27" y="21"/>
                  </a:lnTo>
                  <a:lnTo>
                    <a:pt x="19" y="25"/>
                  </a:lnTo>
                  <a:lnTo>
                    <a:pt x="14" y="27"/>
                  </a:lnTo>
                  <a:lnTo>
                    <a:pt x="9" y="28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7" name="Freeform 108"/>
            <p:cNvSpPr>
              <a:spLocks/>
            </p:cNvSpPr>
            <p:nvPr/>
          </p:nvSpPr>
          <p:spPr bwMode="auto">
            <a:xfrm>
              <a:off x="3713" y="2961"/>
              <a:ext cx="5" cy="2"/>
            </a:xfrm>
            <a:custGeom>
              <a:avLst/>
              <a:gdLst>
                <a:gd name="T0" fmla="*/ 1 w 21"/>
                <a:gd name="T1" fmla="*/ 0 h 10"/>
                <a:gd name="T2" fmla="*/ 1 w 21"/>
                <a:gd name="T3" fmla="*/ 0 h 10"/>
                <a:gd name="T4" fmla="*/ 1 w 21"/>
                <a:gd name="T5" fmla="*/ 0 h 10"/>
                <a:gd name="T6" fmla="*/ 0 w 21"/>
                <a:gd name="T7" fmla="*/ 0 h 10"/>
                <a:gd name="T8" fmla="*/ 0 w 21"/>
                <a:gd name="T9" fmla="*/ 0 h 10"/>
                <a:gd name="T10" fmla="*/ 0 w 21"/>
                <a:gd name="T11" fmla="*/ 0 h 10"/>
                <a:gd name="T12" fmla="*/ 0 w 21"/>
                <a:gd name="T13" fmla="*/ 0 h 10"/>
                <a:gd name="T14" fmla="*/ 1 w 21"/>
                <a:gd name="T15" fmla="*/ 0 h 10"/>
                <a:gd name="T16" fmla="*/ 1 w 2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0"/>
                <a:gd name="T29" fmla="*/ 21 w 2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0">
                  <a:moveTo>
                    <a:pt x="21" y="3"/>
                  </a:moveTo>
                  <a:lnTo>
                    <a:pt x="16" y="6"/>
                  </a:lnTo>
                  <a:lnTo>
                    <a:pt x="12" y="9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8" name="Freeform 109"/>
            <p:cNvSpPr>
              <a:spLocks/>
            </p:cNvSpPr>
            <p:nvPr/>
          </p:nvSpPr>
          <p:spPr bwMode="auto">
            <a:xfrm>
              <a:off x="3624" y="2979"/>
              <a:ext cx="7" cy="6"/>
            </a:xfrm>
            <a:custGeom>
              <a:avLst/>
              <a:gdLst>
                <a:gd name="T0" fmla="*/ 2 w 28"/>
                <a:gd name="T1" fmla="*/ 0 h 22"/>
                <a:gd name="T2" fmla="*/ 2 w 28"/>
                <a:gd name="T3" fmla="*/ 1 h 22"/>
                <a:gd name="T4" fmla="*/ 1 w 28"/>
                <a:gd name="T5" fmla="*/ 1 h 22"/>
                <a:gd name="T6" fmla="*/ 1 w 28"/>
                <a:gd name="T7" fmla="*/ 1 h 22"/>
                <a:gd name="T8" fmla="*/ 1 w 28"/>
                <a:gd name="T9" fmla="*/ 2 h 22"/>
                <a:gd name="T10" fmla="*/ 0 w 28"/>
                <a:gd name="T11" fmla="*/ 2 h 22"/>
                <a:gd name="T12" fmla="*/ 0 w 28"/>
                <a:gd name="T13" fmla="*/ 1 h 22"/>
                <a:gd name="T14" fmla="*/ 0 w 28"/>
                <a:gd name="T15" fmla="*/ 1 h 22"/>
                <a:gd name="T16" fmla="*/ 0 w 28"/>
                <a:gd name="T17" fmla="*/ 1 h 22"/>
                <a:gd name="T18" fmla="*/ 0 w 28"/>
                <a:gd name="T19" fmla="*/ 1 h 22"/>
                <a:gd name="T20" fmla="*/ 1 w 28"/>
                <a:gd name="T21" fmla="*/ 0 h 22"/>
                <a:gd name="T22" fmla="*/ 1 w 28"/>
                <a:gd name="T23" fmla="*/ 0 h 22"/>
                <a:gd name="T24" fmla="*/ 1 w 28"/>
                <a:gd name="T25" fmla="*/ 0 h 22"/>
                <a:gd name="T26" fmla="*/ 1 w 28"/>
                <a:gd name="T27" fmla="*/ 0 h 22"/>
                <a:gd name="T28" fmla="*/ 2 w 28"/>
                <a:gd name="T29" fmla="*/ 0 h 22"/>
                <a:gd name="T30" fmla="*/ 2 w 28"/>
                <a:gd name="T31" fmla="*/ 0 h 22"/>
                <a:gd name="T32" fmla="*/ 2 w 28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2"/>
                <a:gd name="T53" fmla="*/ 28 w 2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2">
                  <a:moveTo>
                    <a:pt x="28" y="5"/>
                  </a:moveTo>
                  <a:lnTo>
                    <a:pt x="26" y="12"/>
                  </a:lnTo>
                  <a:lnTo>
                    <a:pt x="21" y="16"/>
                  </a:lnTo>
                  <a:lnTo>
                    <a:pt x="15" y="19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899" name="Freeform 110"/>
            <p:cNvSpPr>
              <a:spLocks/>
            </p:cNvSpPr>
            <p:nvPr/>
          </p:nvSpPr>
          <p:spPr bwMode="auto">
            <a:xfrm>
              <a:off x="3630" y="2995"/>
              <a:ext cx="5" cy="5"/>
            </a:xfrm>
            <a:custGeom>
              <a:avLst/>
              <a:gdLst>
                <a:gd name="T0" fmla="*/ 1 w 20"/>
                <a:gd name="T1" fmla="*/ 0 h 17"/>
                <a:gd name="T2" fmla="*/ 1 w 20"/>
                <a:gd name="T3" fmla="*/ 1 h 17"/>
                <a:gd name="T4" fmla="*/ 1 w 20"/>
                <a:gd name="T5" fmla="*/ 1 h 17"/>
                <a:gd name="T6" fmla="*/ 1 w 20"/>
                <a:gd name="T7" fmla="*/ 1 h 17"/>
                <a:gd name="T8" fmla="*/ 0 w 20"/>
                <a:gd name="T9" fmla="*/ 1 h 17"/>
                <a:gd name="T10" fmla="*/ 0 w 20"/>
                <a:gd name="T11" fmla="*/ 1 h 17"/>
                <a:gd name="T12" fmla="*/ 0 w 20"/>
                <a:gd name="T13" fmla="*/ 1 h 17"/>
                <a:gd name="T14" fmla="*/ 0 w 20"/>
                <a:gd name="T15" fmla="*/ 0 h 17"/>
                <a:gd name="T16" fmla="*/ 0 w 20"/>
                <a:gd name="T17" fmla="*/ 0 h 17"/>
                <a:gd name="T18" fmla="*/ 1 w 20"/>
                <a:gd name="T19" fmla="*/ 0 h 17"/>
                <a:gd name="T20" fmla="*/ 1 w 20"/>
                <a:gd name="T21" fmla="*/ 0 h 17"/>
                <a:gd name="T22" fmla="*/ 1 w 20"/>
                <a:gd name="T23" fmla="*/ 0 h 17"/>
                <a:gd name="T24" fmla="*/ 1 w 20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7"/>
                <a:gd name="T41" fmla="*/ 20 w 2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7">
                  <a:moveTo>
                    <a:pt x="20" y="4"/>
                  </a:moveTo>
                  <a:lnTo>
                    <a:pt x="18" y="9"/>
                  </a:lnTo>
                  <a:lnTo>
                    <a:pt x="14" y="13"/>
                  </a:lnTo>
                  <a:lnTo>
                    <a:pt x="8" y="15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0" name="Freeform 111"/>
            <p:cNvSpPr>
              <a:spLocks/>
            </p:cNvSpPr>
            <p:nvPr/>
          </p:nvSpPr>
          <p:spPr bwMode="auto">
            <a:xfrm>
              <a:off x="3638" y="3009"/>
              <a:ext cx="6" cy="5"/>
            </a:xfrm>
            <a:custGeom>
              <a:avLst/>
              <a:gdLst>
                <a:gd name="T0" fmla="*/ 2 w 24"/>
                <a:gd name="T1" fmla="*/ 0 h 20"/>
                <a:gd name="T2" fmla="*/ 2 w 24"/>
                <a:gd name="T3" fmla="*/ 1 h 20"/>
                <a:gd name="T4" fmla="*/ 1 w 24"/>
                <a:gd name="T5" fmla="*/ 1 h 20"/>
                <a:gd name="T6" fmla="*/ 1 w 24"/>
                <a:gd name="T7" fmla="*/ 1 h 20"/>
                <a:gd name="T8" fmla="*/ 1 w 24"/>
                <a:gd name="T9" fmla="*/ 1 h 20"/>
                <a:gd name="T10" fmla="*/ 1 w 24"/>
                <a:gd name="T11" fmla="*/ 1 h 20"/>
                <a:gd name="T12" fmla="*/ 0 w 24"/>
                <a:gd name="T13" fmla="*/ 1 h 20"/>
                <a:gd name="T14" fmla="*/ 0 w 24"/>
                <a:gd name="T15" fmla="*/ 1 h 20"/>
                <a:gd name="T16" fmla="*/ 0 w 24"/>
                <a:gd name="T17" fmla="*/ 1 h 20"/>
                <a:gd name="T18" fmla="*/ 0 w 24"/>
                <a:gd name="T19" fmla="*/ 1 h 20"/>
                <a:gd name="T20" fmla="*/ 0 w 24"/>
                <a:gd name="T21" fmla="*/ 1 h 20"/>
                <a:gd name="T22" fmla="*/ 0 w 24"/>
                <a:gd name="T23" fmla="*/ 0 h 20"/>
                <a:gd name="T24" fmla="*/ 0 w 24"/>
                <a:gd name="T25" fmla="*/ 0 h 20"/>
                <a:gd name="T26" fmla="*/ 1 w 24"/>
                <a:gd name="T27" fmla="*/ 0 h 20"/>
                <a:gd name="T28" fmla="*/ 1 w 24"/>
                <a:gd name="T29" fmla="*/ 0 h 20"/>
                <a:gd name="T30" fmla="*/ 1 w 24"/>
                <a:gd name="T31" fmla="*/ 0 h 20"/>
                <a:gd name="T32" fmla="*/ 2 w 24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0"/>
                <a:gd name="T53" fmla="*/ 24 w 2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0">
                  <a:moveTo>
                    <a:pt x="24" y="5"/>
                  </a:moveTo>
                  <a:lnTo>
                    <a:pt x="22" y="9"/>
                  </a:lnTo>
                  <a:lnTo>
                    <a:pt x="20" y="13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9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1" name="Freeform 112"/>
            <p:cNvSpPr>
              <a:spLocks/>
            </p:cNvSpPr>
            <p:nvPr/>
          </p:nvSpPr>
          <p:spPr bwMode="auto">
            <a:xfrm>
              <a:off x="3642" y="3019"/>
              <a:ext cx="46" cy="20"/>
            </a:xfrm>
            <a:custGeom>
              <a:avLst/>
              <a:gdLst>
                <a:gd name="T0" fmla="*/ 11 w 186"/>
                <a:gd name="T1" fmla="*/ 1 h 79"/>
                <a:gd name="T2" fmla="*/ 11 w 186"/>
                <a:gd name="T3" fmla="*/ 2 h 79"/>
                <a:gd name="T4" fmla="*/ 10 w 186"/>
                <a:gd name="T5" fmla="*/ 2 h 79"/>
                <a:gd name="T6" fmla="*/ 9 w 186"/>
                <a:gd name="T7" fmla="*/ 2 h 79"/>
                <a:gd name="T8" fmla="*/ 9 w 186"/>
                <a:gd name="T9" fmla="*/ 3 h 79"/>
                <a:gd name="T10" fmla="*/ 8 w 186"/>
                <a:gd name="T11" fmla="*/ 3 h 79"/>
                <a:gd name="T12" fmla="*/ 7 w 186"/>
                <a:gd name="T13" fmla="*/ 3 h 79"/>
                <a:gd name="T14" fmla="*/ 7 w 186"/>
                <a:gd name="T15" fmla="*/ 3 h 79"/>
                <a:gd name="T16" fmla="*/ 6 w 186"/>
                <a:gd name="T17" fmla="*/ 4 h 79"/>
                <a:gd name="T18" fmla="*/ 5 w 186"/>
                <a:gd name="T19" fmla="*/ 4 h 79"/>
                <a:gd name="T20" fmla="*/ 5 w 186"/>
                <a:gd name="T21" fmla="*/ 4 h 79"/>
                <a:gd name="T22" fmla="*/ 4 w 186"/>
                <a:gd name="T23" fmla="*/ 4 h 79"/>
                <a:gd name="T24" fmla="*/ 3 w 186"/>
                <a:gd name="T25" fmla="*/ 4 h 79"/>
                <a:gd name="T26" fmla="*/ 2 w 186"/>
                <a:gd name="T27" fmla="*/ 4 h 79"/>
                <a:gd name="T28" fmla="*/ 2 w 186"/>
                <a:gd name="T29" fmla="*/ 5 h 79"/>
                <a:gd name="T30" fmla="*/ 1 w 186"/>
                <a:gd name="T31" fmla="*/ 5 h 79"/>
                <a:gd name="T32" fmla="*/ 0 w 186"/>
                <a:gd name="T33" fmla="*/ 5 h 79"/>
                <a:gd name="T34" fmla="*/ 0 w 186"/>
                <a:gd name="T35" fmla="*/ 4 h 79"/>
                <a:gd name="T36" fmla="*/ 1 w 186"/>
                <a:gd name="T37" fmla="*/ 4 h 79"/>
                <a:gd name="T38" fmla="*/ 2 w 186"/>
                <a:gd name="T39" fmla="*/ 3 h 79"/>
                <a:gd name="T40" fmla="*/ 3 w 186"/>
                <a:gd name="T41" fmla="*/ 3 h 79"/>
                <a:gd name="T42" fmla="*/ 4 w 186"/>
                <a:gd name="T43" fmla="*/ 2 h 79"/>
                <a:gd name="T44" fmla="*/ 5 w 186"/>
                <a:gd name="T45" fmla="*/ 2 h 79"/>
                <a:gd name="T46" fmla="*/ 6 w 186"/>
                <a:gd name="T47" fmla="*/ 1 h 79"/>
                <a:gd name="T48" fmla="*/ 7 w 186"/>
                <a:gd name="T49" fmla="*/ 1 h 79"/>
                <a:gd name="T50" fmla="*/ 8 w 186"/>
                <a:gd name="T51" fmla="*/ 0 h 79"/>
                <a:gd name="T52" fmla="*/ 9 w 186"/>
                <a:gd name="T53" fmla="*/ 0 h 79"/>
                <a:gd name="T54" fmla="*/ 9 w 186"/>
                <a:gd name="T55" fmla="*/ 0 h 79"/>
                <a:gd name="T56" fmla="*/ 9 w 186"/>
                <a:gd name="T57" fmla="*/ 1 h 79"/>
                <a:gd name="T58" fmla="*/ 10 w 186"/>
                <a:gd name="T59" fmla="*/ 1 h 79"/>
                <a:gd name="T60" fmla="*/ 10 w 186"/>
                <a:gd name="T61" fmla="*/ 1 h 79"/>
                <a:gd name="T62" fmla="*/ 11 w 186"/>
                <a:gd name="T63" fmla="*/ 1 h 79"/>
                <a:gd name="T64" fmla="*/ 11 w 186"/>
                <a:gd name="T65" fmla="*/ 1 h 79"/>
                <a:gd name="T66" fmla="*/ 11 w 186"/>
                <a:gd name="T67" fmla="*/ 1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79"/>
                <a:gd name="T104" fmla="*/ 186 w 186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79">
                  <a:moveTo>
                    <a:pt x="186" y="21"/>
                  </a:moveTo>
                  <a:lnTo>
                    <a:pt x="176" y="27"/>
                  </a:lnTo>
                  <a:lnTo>
                    <a:pt x="165" y="32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2" y="45"/>
                  </a:lnTo>
                  <a:lnTo>
                    <a:pt x="121" y="48"/>
                  </a:lnTo>
                  <a:lnTo>
                    <a:pt x="110" y="52"/>
                  </a:lnTo>
                  <a:lnTo>
                    <a:pt x="99" y="54"/>
                  </a:lnTo>
                  <a:lnTo>
                    <a:pt x="87" y="57"/>
                  </a:lnTo>
                  <a:lnTo>
                    <a:pt x="75" y="60"/>
                  </a:lnTo>
                  <a:lnTo>
                    <a:pt x="63" y="63"/>
                  </a:lnTo>
                  <a:lnTo>
                    <a:pt x="52" y="65"/>
                  </a:lnTo>
                  <a:lnTo>
                    <a:pt x="40" y="68"/>
                  </a:lnTo>
                  <a:lnTo>
                    <a:pt x="29" y="72"/>
                  </a:lnTo>
                  <a:lnTo>
                    <a:pt x="18" y="75"/>
                  </a:lnTo>
                  <a:lnTo>
                    <a:pt x="7" y="79"/>
                  </a:lnTo>
                  <a:lnTo>
                    <a:pt x="0" y="63"/>
                  </a:lnTo>
                  <a:lnTo>
                    <a:pt x="18" y="57"/>
                  </a:lnTo>
                  <a:lnTo>
                    <a:pt x="35" y="51"/>
                  </a:lnTo>
                  <a:lnTo>
                    <a:pt x="53" y="44"/>
                  </a:lnTo>
                  <a:lnTo>
                    <a:pt x="70" y="36"/>
                  </a:lnTo>
                  <a:lnTo>
                    <a:pt x="88" y="28"/>
                  </a:lnTo>
                  <a:lnTo>
                    <a:pt x="104" y="20"/>
                  </a:lnTo>
                  <a:lnTo>
                    <a:pt x="120" y="10"/>
                  </a:lnTo>
                  <a:lnTo>
                    <a:pt x="136" y="0"/>
                  </a:lnTo>
                  <a:lnTo>
                    <a:pt x="142" y="3"/>
                  </a:lnTo>
                  <a:lnTo>
                    <a:pt x="149" y="5"/>
                  </a:lnTo>
                  <a:lnTo>
                    <a:pt x="155" y="7"/>
                  </a:lnTo>
                  <a:lnTo>
                    <a:pt x="161" y="9"/>
                  </a:lnTo>
                  <a:lnTo>
                    <a:pt x="168" y="12"/>
                  </a:lnTo>
                  <a:lnTo>
                    <a:pt x="174" y="14"/>
                  </a:lnTo>
                  <a:lnTo>
                    <a:pt x="180" y="18"/>
                  </a:lnTo>
                  <a:lnTo>
                    <a:pt x="186" y="2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902" name="Freeform 113"/>
            <p:cNvSpPr>
              <a:spLocks/>
            </p:cNvSpPr>
            <p:nvPr/>
          </p:nvSpPr>
          <p:spPr bwMode="auto">
            <a:xfrm>
              <a:off x="3561" y="3037"/>
              <a:ext cx="221" cy="51"/>
            </a:xfrm>
            <a:custGeom>
              <a:avLst/>
              <a:gdLst>
                <a:gd name="T0" fmla="*/ 3 w 883"/>
                <a:gd name="T1" fmla="*/ 2 h 205"/>
                <a:gd name="T2" fmla="*/ 5 w 883"/>
                <a:gd name="T3" fmla="*/ 4 h 205"/>
                <a:gd name="T4" fmla="*/ 7 w 883"/>
                <a:gd name="T5" fmla="*/ 5 h 205"/>
                <a:gd name="T6" fmla="*/ 9 w 883"/>
                <a:gd name="T7" fmla="*/ 7 h 205"/>
                <a:gd name="T8" fmla="*/ 11 w 883"/>
                <a:gd name="T9" fmla="*/ 7 h 205"/>
                <a:gd name="T10" fmla="*/ 12 w 883"/>
                <a:gd name="T11" fmla="*/ 8 h 205"/>
                <a:gd name="T12" fmla="*/ 14 w 883"/>
                <a:gd name="T13" fmla="*/ 9 h 205"/>
                <a:gd name="T14" fmla="*/ 15 w 883"/>
                <a:gd name="T15" fmla="*/ 9 h 205"/>
                <a:gd name="T16" fmla="*/ 17 w 883"/>
                <a:gd name="T17" fmla="*/ 10 h 205"/>
                <a:gd name="T18" fmla="*/ 19 w 883"/>
                <a:gd name="T19" fmla="*/ 10 h 205"/>
                <a:gd name="T20" fmla="*/ 21 w 883"/>
                <a:gd name="T21" fmla="*/ 11 h 205"/>
                <a:gd name="T22" fmla="*/ 23 w 883"/>
                <a:gd name="T23" fmla="*/ 11 h 205"/>
                <a:gd name="T24" fmla="*/ 25 w 883"/>
                <a:gd name="T25" fmla="*/ 11 h 205"/>
                <a:gd name="T26" fmla="*/ 27 w 883"/>
                <a:gd name="T27" fmla="*/ 11 h 205"/>
                <a:gd name="T28" fmla="*/ 30 w 883"/>
                <a:gd name="T29" fmla="*/ 11 h 205"/>
                <a:gd name="T30" fmla="*/ 32 w 883"/>
                <a:gd name="T31" fmla="*/ 11 h 205"/>
                <a:gd name="T32" fmla="*/ 34 w 883"/>
                <a:gd name="T33" fmla="*/ 11 h 205"/>
                <a:gd name="T34" fmla="*/ 36 w 883"/>
                <a:gd name="T35" fmla="*/ 11 h 205"/>
                <a:gd name="T36" fmla="*/ 38 w 883"/>
                <a:gd name="T37" fmla="*/ 11 h 205"/>
                <a:gd name="T38" fmla="*/ 40 w 883"/>
                <a:gd name="T39" fmla="*/ 11 h 205"/>
                <a:gd name="T40" fmla="*/ 42 w 883"/>
                <a:gd name="T41" fmla="*/ 10 h 205"/>
                <a:gd name="T42" fmla="*/ 44 w 883"/>
                <a:gd name="T43" fmla="*/ 10 h 205"/>
                <a:gd name="T44" fmla="*/ 46 w 883"/>
                <a:gd name="T45" fmla="*/ 9 h 205"/>
                <a:gd name="T46" fmla="*/ 48 w 883"/>
                <a:gd name="T47" fmla="*/ 8 h 205"/>
                <a:gd name="T48" fmla="*/ 50 w 883"/>
                <a:gd name="T49" fmla="*/ 7 h 205"/>
                <a:gd name="T50" fmla="*/ 51 w 883"/>
                <a:gd name="T51" fmla="*/ 7 h 205"/>
                <a:gd name="T52" fmla="*/ 53 w 883"/>
                <a:gd name="T53" fmla="*/ 6 h 205"/>
                <a:gd name="T54" fmla="*/ 54 w 883"/>
                <a:gd name="T55" fmla="*/ 5 h 205"/>
                <a:gd name="T56" fmla="*/ 55 w 883"/>
                <a:gd name="T57" fmla="*/ 4 h 205"/>
                <a:gd name="T58" fmla="*/ 55 w 883"/>
                <a:gd name="T59" fmla="*/ 5 h 205"/>
                <a:gd name="T60" fmla="*/ 55 w 883"/>
                <a:gd name="T61" fmla="*/ 6 h 205"/>
                <a:gd name="T62" fmla="*/ 53 w 883"/>
                <a:gd name="T63" fmla="*/ 6 h 205"/>
                <a:gd name="T64" fmla="*/ 51 w 883"/>
                <a:gd name="T65" fmla="*/ 7 h 205"/>
                <a:gd name="T66" fmla="*/ 48 w 883"/>
                <a:gd name="T67" fmla="*/ 8 h 205"/>
                <a:gd name="T68" fmla="*/ 46 w 883"/>
                <a:gd name="T69" fmla="*/ 9 h 205"/>
                <a:gd name="T70" fmla="*/ 44 w 883"/>
                <a:gd name="T71" fmla="*/ 10 h 205"/>
                <a:gd name="T72" fmla="*/ 42 w 883"/>
                <a:gd name="T73" fmla="*/ 11 h 205"/>
                <a:gd name="T74" fmla="*/ 40 w 883"/>
                <a:gd name="T75" fmla="*/ 11 h 205"/>
                <a:gd name="T76" fmla="*/ 38 w 883"/>
                <a:gd name="T77" fmla="*/ 12 h 205"/>
                <a:gd name="T78" fmla="*/ 36 w 883"/>
                <a:gd name="T79" fmla="*/ 12 h 205"/>
                <a:gd name="T80" fmla="*/ 33 w 883"/>
                <a:gd name="T81" fmla="*/ 13 h 205"/>
                <a:gd name="T82" fmla="*/ 31 w 883"/>
                <a:gd name="T83" fmla="*/ 13 h 205"/>
                <a:gd name="T84" fmla="*/ 29 w 883"/>
                <a:gd name="T85" fmla="*/ 13 h 205"/>
                <a:gd name="T86" fmla="*/ 26 w 883"/>
                <a:gd name="T87" fmla="*/ 12 h 205"/>
                <a:gd name="T88" fmla="*/ 24 w 883"/>
                <a:gd name="T89" fmla="*/ 12 h 205"/>
                <a:gd name="T90" fmla="*/ 21 w 883"/>
                <a:gd name="T91" fmla="*/ 12 h 205"/>
                <a:gd name="T92" fmla="*/ 19 w 883"/>
                <a:gd name="T93" fmla="*/ 12 h 205"/>
                <a:gd name="T94" fmla="*/ 17 w 883"/>
                <a:gd name="T95" fmla="*/ 11 h 205"/>
                <a:gd name="T96" fmla="*/ 14 w 883"/>
                <a:gd name="T97" fmla="*/ 11 h 205"/>
                <a:gd name="T98" fmla="*/ 12 w 883"/>
                <a:gd name="T99" fmla="*/ 10 h 205"/>
                <a:gd name="T100" fmla="*/ 10 w 883"/>
                <a:gd name="T101" fmla="*/ 9 h 205"/>
                <a:gd name="T102" fmla="*/ 9 w 883"/>
                <a:gd name="T103" fmla="*/ 8 h 205"/>
                <a:gd name="T104" fmla="*/ 7 w 883"/>
                <a:gd name="T105" fmla="*/ 7 h 205"/>
                <a:gd name="T106" fmla="*/ 5 w 883"/>
                <a:gd name="T107" fmla="*/ 6 h 205"/>
                <a:gd name="T108" fmla="*/ 4 w 883"/>
                <a:gd name="T109" fmla="*/ 5 h 205"/>
                <a:gd name="T110" fmla="*/ 2 w 883"/>
                <a:gd name="T111" fmla="*/ 4 h 205"/>
                <a:gd name="T112" fmla="*/ 1 w 883"/>
                <a:gd name="T113" fmla="*/ 3 h 205"/>
                <a:gd name="T114" fmla="*/ 1 w 883"/>
                <a:gd name="T115" fmla="*/ 1 h 205"/>
                <a:gd name="T116" fmla="*/ 0 w 883"/>
                <a:gd name="T117" fmla="*/ 0 h 205"/>
                <a:gd name="T118" fmla="*/ 1 w 883"/>
                <a:gd name="T119" fmla="*/ 0 h 205"/>
                <a:gd name="T120" fmla="*/ 1 w 883"/>
                <a:gd name="T121" fmla="*/ 1 h 205"/>
                <a:gd name="T122" fmla="*/ 2 w 883"/>
                <a:gd name="T123" fmla="*/ 1 h 205"/>
                <a:gd name="T124" fmla="*/ 2 w 883"/>
                <a:gd name="T125" fmla="*/ 1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3"/>
                <a:gd name="T190" fmla="*/ 0 h 205"/>
                <a:gd name="T191" fmla="*/ 883 w 883"/>
                <a:gd name="T192" fmla="*/ 205 h 2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3" h="205">
                  <a:moveTo>
                    <a:pt x="32" y="26"/>
                  </a:moveTo>
                  <a:lnTo>
                    <a:pt x="47" y="39"/>
                  </a:lnTo>
                  <a:lnTo>
                    <a:pt x="61" y="51"/>
                  </a:lnTo>
                  <a:lnTo>
                    <a:pt x="76" y="64"/>
                  </a:lnTo>
                  <a:lnTo>
                    <a:pt x="91" y="76"/>
                  </a:lnTo>
                  <a:lnTo>
                    <a:pt x="106" y="88"/>
                  </a:lnTo>
                  <a:lnTo>
                    <a:pt x="123" y="99"/>
                  </a:lnTo>
                  <a:lnTo>
                    <a:pt x="139" y="108"/>
                  </a:lnTo>
                  <a:lnTo>
                    <a:pt x="157" y="116"/>
                  </a:lnTo>
                  <a:lnTo>
                    <a:pt x="169" y="121"/>
                  </a:lnTo>
                  <a:lnTo>
                    <a:pt x="182" y="125"/>
                  </a:lnTo>
                  <a:lnTo>
                    <a:pt x="194" y="130"/>
                  </a:lnTo>
                  <a:lnTo>
                    <a:pt x="206" y="134"/>
                  </a:lnTo>
                  <a:lnTo>
                    <a:pt x="219" y="139"/>
                  </a:lnTo>
                  <a:lnTo>
                    <a:pt x="231" y="143"/>
                  </a:lnTo>
                  <a:lnTo>
                    <a:pt x="243" y="148"/>
                  </a:lnTo>
                  <a:lnTo>
                    <a:pt x="255" y="152"/>
                  </a:lnTo>
                  <a:lnTo>
                    <a:pt x="270" y="157"/>
                  </a:lnTo>
                  <a:lnTo>
                    <a:pt x="285" y="162"/>
                  </a:lnTo>
                  <a:lnTo>
                    <a:pt x="301" y="165"/>
                  </a:lnTo>
                  <a:lnTo>
                    <a:pt x="318" y="168"/>
                  </a:lnTo>
                  <a:lnTo>
                    <a:pt x="334" y="171"/>
                  </a:lnTo>
                  <a:lnTo>
                    <a:pt x="351" y="173"/>
                  </a:lnTo>
                  <a:lnTo>
                    <a:pt x="367" y="175"/>
                  </a:lnTo>
                  <a:lnTo>
                    <a:pt x="384" y="177"/>
                  </a:lnTo>
                  <a:lnTo>
                    <a:pt x="402" y="179"/>
                  </a:lnTo>
                  <a:lnTo>
                    <a:pt x="419" y="181"/>
                  </a:lnTo>
                  <a:lnTo>
                    <a:pt x="436" y="182"/>
                  </a:lnTo>
                  <a:lnTo>
                    <a:pt x="454" y="183"/>
                  </a:lnTo>
                  <a:lnTo>
                    <a:pt x="471" y="183"/>
                  </a:lnTo>
                  <a:lnTo>
                    <a:pt x="488" y="184"/>
                  </a:lnTo>
                  <a:lnTo>
                    <a:pt x="505" y="184"/>
                  </a:lnTo>
                  <a:lnTo>
                    <a:pt x="523" y="184"/>
                  </a:lnTo>
                  <a:lnTo>
                    <a:pt x="540" y="184"/>
                  </a:lnTo>
                  <a:lnTo>
                    <a:pt x="557" y="183"/>
                  </a:lnTo>
                  <a:lnTo>
                    <a:pt x="573" y="182"/>
                  </a:lnTo>
                  <a:lnTo>
                    <a:pt x="590" y="180"/>
                  </a:lnTo>
                  <a:lnTo>
                    <a:pt x="607" y="178"/>
                  </a:lnTo>
                  <a:lnTo>
                    <a:pt x="623" y="176"/>
                  </a:lnTo>
                  <a:lnTo>
                    <a:pt x="640" y="172"/>
                  </a:lnTo>
                  <a:lnTo>
                    <a:pt x="656" y="169"/>
                  </a:lnTo>
                  <a:lnTo>
                    <a:pt x="672" y="165"/>
                  </a:lnTo>
                  <a:lnTo>
                    <a:pt x="689" y="160"/>
                  </a:lnTo>
                  <a:lnTo>
                    <a:pt x="705" y="155"/>
                  </a:lnTo>
                  <a:lnTo>
                    <a:pt x="721" y="150"/>
                  </a:lnTo>
                  <a:lnTo>
                    <a:pt x="736" y="144"/>
                  </a:lnTo>
                  <a:lnTo>
                    <a:pt x="751" y="138"/>
                  </a:lnTo>
                  <a:lnTo>
                    <a:pt x="766" y="132"/>
                  </a:lnTo>
                  <a:lnTo>
                    <a:pt x="781" y="125"/>
                  </a:lnTo>
                  <a:lnTo>
                    <a:pt x="793" y="119"/>
                  </a:lnTo>
                  <a:lnTo>
                    <a:pt x="805" y="113"/>
                  </a:lnTo>
                  <a:lnTo>
                    <a:pt x="817" y="107"/>
                  </a:lnTo>
                  <a:lnTo>
                    <a:pt x="829" y="101"/>
                  </a:lnTo>
                  <a:lnTo>
                    <a:pt x="840" y="94"/>
                  </a:lnTo>
                  <a:lnTo>
                    <a:pt x="851" y="85"/>
                  </a:lnTo>
                  <a:lnTo>
                    <a:pt x="861" y="77"/>
                  </a:lnTo>
                  <a:lnTo>
                    <a:pt x="871" y="68"/>
                  </a:lnTo>
                  <a:lnTo>
                    <a:pt x="883" y="68"/>
                  </a:lnTo>
                  <a:lnTo>
                    <a:pt x="882" y="74"/>
                  </a:lnTo>
                  <a:lnTo>
                    <a:pt x="880" y="79"/>
                  </a:lnTo>
                  <a:lnTo>
                    <a:pt x="877" y="85"/>
                  </a:lnTo>
                  <a:lnTo>
                    <a:pt x="875" y="92"/>
                  </a:lnTo>
                  <a:lnTo>
                    <a:pt x="858" y="97"/>
                  </a:lnTo>
                  <a:lnTo>
                    <a:pt x="840" y="103"/>
                  </a:lnTo>
                  <a:lnTo>
                    <a:pt x="823" y="110"/>
                  </a:lnTo>
                  <a:lnTo>
                    <a:pt x="806" y="117"/>
                  </a:lnTo>
                  <a:lnTo>
                    <a:pt x="790" y="125"/>
                  </a:lnTo>
                  <a:lnTo>
                    <a:pt x="773" y="133"/>
                  </a:lnTo>
                  <a:lnTo>
                    <a:pt x="757" y="141"/>
                  </a:lnTo>
                  <a:lnTo>
                    <a:pt x="740" y="149"/>
                  </a:lnTo>
                  <a:lnTo>
                    <a:pt x="724" y="156"/>
                  </a:lnTo>
                  <a:lnTo>
                    <a:pt x="707" y="163"/>
                  </a:lnTo>
                  <a:lnTo>
                    <a:pt x="690" y="170"/>
                  </a:lnTo>
                  <a:lnTo>
                    <a:pt x="672" y="176"/>
                  </a:lnTo>
                  <a:lnTo>
                    <a:pt x="655" y="181"/>
                  </a:lnTo>
                  <a:lnTo>
                    <a:pt x="638" y="186"/>
                  </a:lnTo>
                  <a:lnTo>
                    <a:pt x="620" y="190"/>
                  </a:lnTo>
                  <a:lnTo>
                    <a:pt x="602" y="194"/>
                  </a:lnTo>
                  <a:lnTo>
                    <a:pt x="584" y="197"/>
                  </a:lnTo>
                  <a:lnTo>
                    <a:pt x="566" y="200"/>
                  </a:lnTo>
                  <a:lnTo>
                    <a:pt x="548" y="202"/>
                  </a:lnTo>
                  <a:lnTo>
                    <a:pt x="530" y="203"/>
                  </a:lnTo>
                  <a:lnTo>
                    <a:pt x="512" y="204"/>
                  </a:lnTo>
                  <a:lnTo>
                    <a:pt x="493" y="205"/>
                  </a:lnTo>
                  <a:lnTo>
                    <a:pt x="475" y="205"/>
                  </a:lnTo>
                  <a:lnTo>
                    <a:pt x="456" y="204"/>
                  </a:lnTo>
                  <a:lnTo>
                    <a:pt x="436" y="203"/>
                  </a:lnTo>
                  <a:lnTo>
                    <a:pt x="416" y="202"/>
                  </a:lnTo>
                  <a:lnTo>
                    <a:pt x="396" y="202"/>
                  </a:lnTo>
                  <a:lnTo>
                    <a:pt x="377" y="201"/>
                  </a:lnTo>
                  <a:lnTo>
                    <a:pt x="358" y="199"/>
                  </a:lnTo>
                  <a:lnTo>
                    <a:pt x="339" y="198"/>
                  </a:lnTo>
                  <a:lnTo>
                    <a:pt x="320" y="195"/>
                  </a:lnTo>
                  <a:lnTo>
                    <a:pt x="301" y="192"/>
                  </a:lnTo>
                  <a:lnTo>
                    <a:pt x="283" y="188"/>
                  </a:lnTo>
                  <a:lnTo>
                    <a:pt x="265" y="184"/>
                  </a:lnTo>
                  <a:lnTo>
                    <a:pt x="247" y="180"/>
                  </a:lnTo>
                  <a:lnTo>
                    <a:pt x="229" y="174"/>
                  </a:lnTo>
                  <a:lnTo>
                    <a:pt x="211" y="169"/>
                  </a:lnTo>
                  <a:lnTo>
                    <a:pt x="194" y="162"/>
                  </a:lnTo>
                  <a:lnTo>
                    <a:pt x="177" y="155"/>
                  </a:lnTo>
                  <a:lnTo>
                    <a:pt x="161" y="147"/>
                  </a:lnTo>
                  <a:lnTo>
                    <a:pt x="147" y="140"/>
                  </a:lnTo>
                  <a:lnTo>
                    <a:pt x="134" y="133"/>
                  </a:lnTo>
                  <a:lnTo>
                    <a:pt x="121" y="126"/>
                  </a:lnTo>
                  <a:lnTo>
                    <a:pt x="106" y="119"/>
                  </a:lnTo>
                  <a:lnTo>
                    <a:pt x="93" y="112"/>
                  </a:lnTo>
                  <a:lnTo>
                    <a:pt x="81" y="104"/>
                  </a:lnTo>
                  <a:lnTo>
                    <a:pt x="69" y="96"/>
                  </a:lnTo>
                  <a:lnTo>
                    <a:pt x="57" y="86"/>
                  </a:lnTo>
                  <a:lnTo>
                    <a:pt x="47" y="78"/>
                  </a:lnTo>
                  <a:lnTo>
                    <a:pt x="37" y="68"/>
                  </a:lnTo>
                  <a:lnTo>
                    <a:pt x="29" y="58"/>
                  </a:lnTo>
                  <a:lnTo>
                    <a:pt x="21" y="47"/>
                  </a:lnTo>
                  <a:lnTo>
                    <a:pt x="14" y="36"/>
                  </a:lnTo>
                  <a:lnTo>
                    <a:pt x="8" y="24"/>
                  </a:lnTo>
                  <a:lnTo>
                    <a:pt x="4" y="12"/>
                  </a:lnTo>
                  <a:lnTo>
                    <a:pt x="0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2" y="8"/>
                  </a:lnTo>
                  <a:lnTo>
                    <a:pt x="16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sp>
        <p:nvSpPr>
          <p:cNvPr id="21514" name="Text Box 114"/>
          <p:cNvSpPr txBox="1">
            <a:spLocks noChangeArrowheads="1"/>
          </p:cNvSpPr>
          <p:nvPr/>
        </p:nvSpPr>
        <p:spPr bwMode="auto">
          <a:xfrm>
            <a:off x="4560888" y="1096963"/>
            <a:ext cx="673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BPOL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(490.000)</a:t>
            </a:r>
          </a:p>
        </p:txBody>
      </p:sp>
      <p:sp>
        <p:nvSpPr>
          <p:cNvPr id="21515" name="Text Box 115"/>
          <p:cNvSpPr txBox="1">
            <a:spLocks noChangeArrowheads="1"/>
          </p:cNvSpPr>
          <p:nvPr/>
        </p:nvSpPr>
        <p:spPr bwMode="auto">
          <a:xfrm>
            <a:off x="5424488" y="1096963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BPIOL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(57.000)</a:t>
            </a:r>
          </a:p>
        </p:txBody>
      </p:sp>
      <p:sp>
        <p:nvSpPr>
          <p:cNvPr id="21516" name="Line 116"/>
          <p:cNvSpPr>
            <a:spLocks noChangeShapeType="1"/>
          </p:cNvSpPr>
          <p:nvPr/>
        </p:nvSpPr>
        <p:spPr bwMode="auto">
          <a:xfrm rot="405797" flipV="1">
            <a:off x="5027613" y="633413"/>
            <a:ext cx="760412" cy="103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med"/>
            <a:tailEnd type="triangle" w="lg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7" name="Cloud"/>
          <p:cNvSpPr>
            <a:spLocks noChangeAspect="1" noEditPoints="1" noChangeArrowheads="1"/>
          </p:cNvSpPr>
          <p:nvPr/>
        </p:nvSpPr>
        <p:spPr bwMode="auto">
          <a:xfrm>
            <a:off x="5083175" y="623888"/>
            <a:ext cx="641350" cy="341312"/>
          </a:xfrm>
          <a:custGeom>
            <a:avLst/>
            <a:gdLst>
              <a:gd name="T0" fmla="*/ 1753558 w 21600"/>
              <a:gd name="T1" fmla="*/ 42610560 h 21600"/>
              <a:gd name="T2" fmla="*/ 282714223 w 21600"/>
              <a:gd name="T3" fmla="*/ 85130419 h 21600"/>
              <a:gd name="T4" fmla="*/ 564957647 w 21600"/>
              <a:gd name="T5" fmla="*/ 42610560 h 21600"/>
              <a:gd name="T6" fmla="*/ 282714223 w 21600"/>
              <a:gd name="T7" fmla="*/ 487264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9EDFF"/>
          </a:solidFill>
          <a:ln w="9525">
            <a:solidFill>
              <a:srgbClr val="7DD4FF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100000"/>
              </a:lnSpc>
            </a:pPr>
            <a:r>
              <a:rPr lang="it-IT" i="0">
                <a:solidFill>
                  <a:srgbClr val="000099"/>
                </a:solidFill>
                <a:latin typeface="Arial" charset="0"/>
              </a:rPr>
              <a:t>Internet</a:t>
            </a:r>
          </a:p>
        </p:txBody>
      </p:sp>
      <p:sp>
        <p:nvSpPr>
          <p:cNvPr id="21518" name="Rectangle 118"/>
          <p:cNvSpPr>
            <a:spLocks noChangeArrowheads="1"/>
          </p:cNvSpPr>
          <p:nvPr/>
        </p:nvSpPr>
        <p:spPr bwMode="auto">
          <a:xfrm rot="900000">
            <a:off x="2446338" y="633413"/>
            <a:ext cx="388937" cy="366712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0" hangingPunct="0"/>
            <a:endParaRPr lang="it-IT"/>
          </a:p>
        </p:txBody>
      </p:sp>
      <p:pic>
        <p:nvPicPr>
          <p:cNvPr id="21519" name="Picture 119" descr="j030362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0000">
            <a:off x="2435225" y="633413"/>
            <a:ext cx="4095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 Box 120"/>
          <p:cNvSpPr txBox="1">
            <a:spLocks noChangeArrowheads="1"/>
          </p:cNvSpPr>
          <p:nvPr/>
        </p:nvSpPr>
        <p:spPr bwMode="auto">
          <a:xfrm>
            <a:off x="2403475" y="1096963"/>
            <a:ext cx="476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Filiali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(140)</a:t>
            </a:r>
          </a:p>
        </p:txBody>
      </p:sp>
      <p:grpSp>
        <p:nvGrpSpPr>
          <p:cNvPr id="21521" name="Group 121"/>
          <p:cNvGrpSpPr>
            <a:grpSpLocks/>
          </p:cNvGrpSpPr>
          <p:nvPr/>
        </p:nvGrpSpPr>
        <p:grpSpPr bwMode="auto">
          <a:xfrm>
            <a:off x="7985125" y="608013"/>
            <a:ext cx="436563" cy="407987"/>
            <a:chOff x="3752" y="1480"/>
            <a:chExt cx="457" cy="404"/>
          </a:xfrm>
        </p:grpSpPr>
        <p:sp>
          <p:nvSpPr>
            <p:cNvPr id="21843" name="Rectangle 122"/>
            <p:cNvSpPr>
              <a:spLocks noChangeArrowheads="1"/>
            </p:cNvSpPr>
            <p:nvPr/>
          </p:nvSpPr>
          <p:spPr bwMode="auto">
            <a:xfrm rot="-629684">
              <a:off x="3752" y="1521"/>
              <a:ext cx="407" cy="363"/>
            </a:xfrm>
            <a:prstGeom prst="rect">
              <a:avLst/>
            </a:prstGeom>
            <a:solidFill>
              <a:srgbClr val="DDDDFF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/>
              <a:endParaRPr lang="it-IT"/>
            </a:p>
          </p:txBody>
        </p:sp>
        <p:grpSp>
          <p:nvGrpSpPr>
            <p:cNvPr id="21844" name="Group 123"/>
            <p:cNvGrpSpPr>
              <a:grpSpLocks/>
            </p:cNvGrpSpPr>
            <p:nvPr/>
          </p:nvGrpSpPr>
          <p:grpSpPr bwMode="auto">
            <a:xfrm>
              <a:off x="3877" y="1480"/>
              <a:ext cx="332" cy="378"/>
              <a:chOff x="3877" y="1500"/>
              <a:chExt cx="227" cy="358"/>
            </a:xfrm>
          </p:grpSpPr>
          <p:sp>
            <p:nvSpPr>
              <p:cNvPr id="21845" name="Freeform 124"/>
              <p:cNvSpPr>
                <a:spLocks/>
              </p:cNvSpPr>
              <p:nvPr/>
            </p:nvSpPr>
            <p:spPr bwMode="auto">
              <a:xfrm>
                <a:off x="3877" y="1500"/>
                <a:ext cx="227" cy="358"/>
              </a:xfrm>
              <a:custGeom>
                <a:avLst/>
                <a:gdLst>
                  <a:gd name="T0" fmla="*/ 35 w 1368"/>
                  <a:gd name="T1" fmla="*/ 39 h 2147"/>
                  <a:gd name="T2" fmla="*/ 30 w 1368"/>
                  <a:gd name="T3" fmla="*/ 41 h 2147"/>
                  <a:gd name="T4" fmla="*/ 28 w 1368"/>
                  <a:gd name="T5" fmla="*/ 43 h 2147"/>
                  <a:gd name="T6" fmla="*/ 24 w 1368"/>
                  <a:gd name="T7" fmla="*/ 42 h 2147"/>
                  <a:gd name="T8" fmla="*/ 22 w 1368"/>
                  <a:gd name="T9" fmla="*/ 40 h 2147"/>
                  <a:gd name="T10" fmla="*/ 19 w 1368"/>
                  <a:gd name="T11" fmla="*/ 35 h 2147"/>
                  <a:gd name="T12" fmla="*/ 20 w 1368"/>
                  <a:gd name="T13" fmla="*/ 30 h 2147"/>
                  <a:gd name="T14" fmla="*/ 19 w 1368"/>
                  <a:gd name="T15" fmla="*/ 25 h 2147"/>
                  <a:gd name="T16" fmla="*/ 14 w 1368"/>
                  <a:gd name="T17" fmla="*/ 23 h 2147"/>
                  <a:gd name="T18" fmla="*/ 12 w 1368"/>
                  <a:gd name="T19" fmla="*/ 23 h 2147"/>
                  <a:gd name="T20" fmla="*/ 8 w 1368"/>
                  <a:gd name="T21" fmla="*/ 10 h 2147"/>
                  <a:gd name="T22" fmla="*/ 11 w 1368"/>
                  <a:gd name="T23" fmla="*/ 5 h 2147"/>
                  <a:gd name="T24" fmla="*/ 14 w 1368"/>
                  <a:gd name="T25" fmla="*/ 3 h 2147"/>
                  <a:gd name="T26" fmla="*/ 17 w 1368"/>
                  <a:gd name="T27" fmla="*/ 3 h 2147"/>
                  <a:gd name="T28" fmla="*/ 22 w 1368"/>
                  <a:gd name="T29" fmla="*/ 6 h 2147"/>
                  <a:gd name="T30" fmla="*/ 24 w 1368"/>
                  <a:gd name="T31" fmla="*/ 13 h 2147"/>
                  <a:gd name="T32" fmla="*/ 23 w 1368"/>
                  <a:gd name="T33" fmla="*/ 16 h 2147"/>
                  <a:gd name="T34" fmla="*/ 24 w 1368"/>
                  <a:gd name="T35" fmla="*/ 20 h 2147"/>
                  <a:gd name="T36" fmla="*/ 27 w 1368"/>
                  <a:gd name="T37" fmla="*/ 19 h 2147"/>
                  <a:gd name="T38" fmla="*/ 31 w 1368"/>
                  <a:gd name="T39" fmla="*/ 18 h 2147"/>
                  <a:gd name="T40" fmla="*/ 30 w 1368"/>
                  <a:gd name="T41" fmla="*/ 14 h 2147"/>
                  <a:gd name="T42" fmla="*/ 25 w 1368"/>
                  <a:gd name="T43" fmla="*/ 5 h 2147"/>
                  <a:gd name="T44" fmla="*/ 20 w 1368"/>
                  <a:gd name="T45" fmla="*/ 1 h 2147"/>
                  <a:gd name="T46" fmla="*/ 14 w 1368"/>
                  <a:gd name="T47" fmla="*/ 0 h 2147"/>
                  <a:gd name="T48" fmla="*/ 7 w 1368"/>
                  <a:gd name="T49" fmla="*/ 4 h 2147"/>
                  <a:gd name="T50" fmla="*/ 4 w 1368"/>
                  <a:gd name="T51" fmla="*/ 11 h 2147"/>
                  <a:gd name="T52" fmla="*/ 6 w 1368"/>
                  <a:gd name="T53" fmla="*/ 18 h 2147"/>
                  <a:gd name="T54" fmla="*/ 7 w 1368"/>
                  <a:gd name="T55" fmla="*/ 26 h 2147"/>
                  <a:gd name="T56" fmla="*/ 6 w 1368"/>
                  <a:gd name="T57" fmla="*/ 32 h 2147"/>
                  <a:gd name="T58" fmla="*/ 8 w 1368"/>
                  <a:gd name="T59" fmla="*/ 36 h 2147"/>
                  <a:gd name="T60" fmla="*/ 6 w 1368"/>
                  <a:gd name="T61" fmla="*/ 36 h 2147"/>
                  <a:gd name="T62" fmla="*/ 2 w 1368"/>
                  <a:gd name="T63" fmla="*/ 38 h 2147"/>
                  <a:gd name="T64" fmla="*/ 1 w 1368"/>
                  <a:gd name="T65" fmla="*/ 42 h 2147"/>
                  <a:gd name="T66" fmla="*/ 3 w 1368"/>
                  <a:gd name="T67" fmla="*/ 45 h 2147"/>
                  <a:gd name="T68" fmla="*/ 3 w 1368"/>
                  <a:gd name="T69" fmla="*/ 47 h 2147"/>
                  <a:gd name="T70" fmla="*/ 0 w 1368"/>
                  <a:gd name="T71" fmla="*/ 49 h 2147"/>
                  <a:gd name="T72" fmla="*/ 1 w 1368"/>
                  <a:gd name="T73" fmla="*/ 54 h 2147"/>
                  <a:gd name="T74" fmla="*/ 3 w 1368"/>
                  <a:gd name="T75" fmla="*/ 55 h 2147"/>
                  <a:gd name="T76" fmla="*/ 5 w 1368"/>
                  <a:gd name="T77" fmla="*/ 55 h 2147"/>
                  <a:gd name="T78" fmla="*/ 8 w 1368"/>
                  <a:gd name="T79" fmla="*/ 55 h 2147"/>
                  <a:gd name="T80" fmla="*/ 10 w 1368"/>
                  <a:gd name="T81" fmla="*/ 56 h 2147"/>
                  <a:gd name="T82" fmla="*/ 11 w 1368"/>
                  <a:gd name="T83" fmla="*/ 58 h 2147"/>
                  <a:gd name="T84" fmla="*/ 12 w 1368"/>
                  <a:gd name="T85" fmla="*/ 58 h 2147"/>
                  <a:gd name="T86" fmla="*/ 11 w 1368"/>
                  <a:gd name="T87" fmla="*/ 55 h 2147"/>
                  <a:gd name="T88" fmla="*/ 8 w 1368"/>
                  <a:gd name="T89" fmla="*/ 54 h 2147"/>
                  <a:gd name="T90" fmla="*/ 5 w 1368"/>
                  <a:gd name="T91" fmla="*/ 54 h 2147"/>
                  <a:gd name="T92" fmla="*/ 1 w 1368"/>
                  <a:gd name="T93" fmla="*/ 53 h 2147"/>
                  <a:gd name="T94" fmla="*/ 1 w 1368"/>
                  <a:gd name="T95" fmla="*/ 49 h 2147"/>
                  <a:gd name="T96" fmla="*/ 4 w 1368"/>
                  <a:gd name="T97" fmla="*/ 47 h 2147"/>
                  <a:gd name="T98" fmla="*/ 4 w 1368"/>
                  <a:gd name="T99" fmla="*/ 44 h 2147"/>
                  <a:gd name="T100" fmla="*/ 2 w 1368"/>
                  <a:gd name="T101" fmla="*/ 41 h 2147"/>
                  <a:gd name="T102" fmla="*/ 3 w 1368"/>
                  <a:gd name="T103" fmla="*/ 38 h 2147"/>
                  <a:gd name="T104" fmla="*/ 6 w 1368"/>
                  <a:gd name="T105" fmla="*/ 37 h 2147"/>
                  <a:gd name="T106" fmla="*/ 9 w 1368"/>
                  <a:gd name="T107" fmla="*/ 36 h 2147"/>
                  <a:gd name="T108" fmla="*/ 13 w 1368"/>
                  <a:gd name="T109" fmla="*/ 37 h 2147"/>
                  <a:gd name="T110" fmla="*/ 16 w 1368"/>
                  <a:gd name="T111" fmla="*/ 36 h 2147"/>
                  <a:gd name="T112" fmla="*/ 24 w 1368"/>
                  <a:gd name="T113" fmla="*/ 43 h 2147"/>
                  <a:gd name="T114" fmla="*/ 27 w 1368"/>
                  <a:gd name="T115" fmla="*/ 44 h 2147"/>
                  <a:gd name="T116" fmla="*/ 31 w 1368"/>
                  <a:gd name="T117" fmla="*/ 44 h 2147"/>
                  <a:gd name="T118" fmla="*/ 35 w 1368"/>
                  <a:gd name="T119" fmla="*/ 43 h 2147"/>
                  <a:gd name="T120" fmla="*/ 38 w 1368"/>
                  <a:gd name="T121" fmla="*/ 40 h 21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68"/>
                  <a:gd name="T184" fmla="*/ 0 h 2147"/>
                  <a:gd name="T185" fmla="*/ 1368 w 1368"/>
                  <a:gd name="T186" fmla="*/ 2147 h 21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68" h="2147">
                    <a:moveTo>
                      <a:pt x="1366" y="1448"/>
                    </a:moveTo>
                    <a:lnTo>
                      <a:pt x="1359" y="1432"/>
                    </a:lnTo>
                    <a:lnTo>
                      <a:pt x="1347" y="1420"/>
                    </a:lnTo>
                    <a:lnTo>
                      <a:pt x="1331" y="1409"/>
                    </a:lnTo>
                    <a:lnTo>
                      <a:pt x="1310" y="1403"/>
                    </a:lnTo>
                    <a:lnTo>
                      <a:pt x="1287" y="1398"/>
                    </a:lnTo>
                    <a:lnTo>
                      <a:pt x="1260" y="1398"/>
                    </a:lnTo>
                    <a:lnTo>
                      <a:pt x="1232" y="1401"/>
                    </a:lnTo>
                    <a:lnTo>
                      <a:pt x="1203" y="1407"/>
                    </a:lnTo>
                    <a:lnTo>
                      <a:pt x="1176" y="1417"/>
                    </a:lnTo>
                    <a:lnTo>
                      <a:pt x="1151" y="1427"/>
                    </a:lnTo>
                    <a:lnTo>
                      <a:pt x="1130" y="1441"/>
                    </a:lnTo>
                    <a:lnTo>
                      <a:pt x="1111" y="1455"/>
                    </a:lnTo>
                    <a:lnTo>
                      <a:pt x="1097" y="1472"/>
                    </a:lnTo>
                    <a:lnTo>
                      <a:pt x="1088" y="1488"/>
                    </a:lnTo>
                    <a:lnTo>
                      <a:pt x="1082" y="1504"/>
                    </a:lnTo>
                    <a:lnTo>
                      <a:pt x="1082" y="1521"/>
                    </a:lnTo>
                    <a:lnTo>
                      <a:pt x="1065" y="1526"/>
                    </a:lnTo>
                    <a:lnTo>
                      <a:pt x="1048" y="1530"/>
                    </a:lnTo>
                    <a:lnTo>
                      <a:pt x="1030" y="1533"/>
                    </a:lnTo>
                    <a:lnTo>
                      <a:pt x="1011" y="1534"/>
                    </a:lnTo>
                    <a:lnTo>
                      <a:pt x="993" y="1534"/>
                    </a:lnTo>
                    <a:lnTo>
                      <a:pt x="975" y="1533"/>
                    </a:lnTo>
                    <a:lnTo>
                      <a:pt x="957" y="1531"/>
                    </a:lnTo>
                    <a:lnTo>
                      <a:pt x="938" y="1527"/>
                    </a:lnTo>
                    <a:lnTo>
                      <a:pt x="921" y="1523"/>
                    </a:lnTo>
                    <a:lnTo>
                      <a:pt x="904" y="1517"/>
                    </a:lnTo>
                    <a:lnTo>
                      <a:pt x="887" y="1510"/>
                    </a:lnTo>
                    <a:lnTo>
                      <a:pt x="872" y="1503"/>
                    </a:lnTo>
                    <a:lnTo>
                      <a:pt x="857" y="1493"/>
                    </a:lnTo>
                    <a:lnTo>
                      <a:pt x="843" y="1483"/>
                    </a:lnTo>
                    <a:lnTo>
                      <a:pt x="830" y="1472"/>
                    </a:lnTo>
                    <a:lnTo>
                      <a:pt x="818" y="1460"/>
                    </a:lnTo>
                    <a:lnTo>
                      <a:pt x="814" y="1454"/>
                    </a:lnTo>
                    <a:lnTo>
                      <a:pt x="802" y="1439"/>
                    </a:lnTo>
                    <a:lnTo>
                      <a:pt x="785" y="1418"/>
                    </a:lnTo>
                    <a:lnTo>
                      <a:pt x="762" y="1390"/>
                    </a:lnTo>
                    <a:lnTo>
                      <a:pt x="736" y="1359"/>
                    </a:lnTo>
                    <a:lnTo>
                      <a:pt x="709" y="1325"/>
                    </a:lnTo>
                    <a:lnTo>
                      <a:pt x="682" y="1292"/>
                    </a:lnTo>
                    <a:lnTo>
                      <a:pt x="657" y="1260"/>
                    </a:lnTo>
                    <a:lnTo>
                      <a:pt x="674" y="1242"/>
                    </a:lnTo>
                    <a:lnTo>
                      <a:pt x="689" y="1221"/>
                    </a:lnTo>
                    <a:lnTo>
                      <a:pt x="703" y="1200"/>
                    </a:lnTo>
                    <a:lnTo>
                      <a:pt x="714" y="1176"/>
                    </a:lnTo>
                    <a:lnTo>
                      <a:pt x="722" y="1153"/>
                    </a:lnTo>
                    <a:lnTo>
                      <a:pt x="729" y="1128"/>
                    </a:lnTo>
                    <a:lnTo>
                      <a:pt x="733" y="1101"/>
                    </a:lnTo>
                    <a:lnTo>
                      <a:pt x="734" y="1074"/>
                    </a:lnTo>
                    <a:lnTo>
                      <a:pt x="733" y="1047"/>
                    </a:lnTo>
                    <a:lnTo>
                      <a:pt x="729" y="1022"/>
                    </a:lnTo>
                    <a:lnTo>
                      <a:pt x="722" y="997"/>
                    </a:lnTo>
                    <a:lnTo>
                      <a:pt x="714" y="972"/>
                    </a:lnTo>
                    <a:lnTo>
                      <a:pt x="703" y="950"/>
                    </a:lnTo>
                    <a:lnTo>
                      <a:pt x="689" y="928"/>
                    </a:lnTo>
                    <a:lnTo>
                      <a:pt x="674" y="908"/>
                    </a:lnTo>
                    <a:lnTo>
                      <a:pt x="658" y="889"/>
                    </a:lnTo>
                    <a:lnTo>
                      <a:pt x="638" y="872"/>
                    </a:lnTo>
                    <a:lnTo>
                      <a:pt x="619" y="857"/>
                    </a:lnTo>
                    <a:lnTo>
                      <a:pt x="596" y="844"/>
                    </a:lnTo>
                    <a:lnTo>
                      <a:pt x="574" y="833"/>
                    </a:lnTo>
                    <a:lnTo>
                      <a:pt x="550" y="824"/>
                    </a:lnTo>
                    <a:lnTo>
                      <a:pt x="524" y="818"/>
                    </a:lnTo>
                    <a:lnTo>
                      <a:pt x="499" y="813"/>
                    </a:lnTo>
                    <a:lnTo>
                      <a:pt x="472" y="812"/>
                    </a:lnTo>
                    <a:lnTo>
                      <a:pt x="466" y="812"/>
                    </a:lnTo>
                    <a:lnTo>
                      <a:pt x="462" y="812"/>
                    </a:lnTo>
                    <a:lnTo>
                      <a:pt x="457" y="813"/>
                    </a:lnTo>
                    <a:lnTo>
                      <a:pt x="452" y="813"/>
                    </a:lnTo>
                    <a:lnTo>
                      <a:pt x="447" y="814"/>
                    </a:lnTo>
                    <a:lnTo>
                      <a:pt x="442" y="815"/>
                    </a:lnTo>
                    <a:lnTo>
                      <a:pt x="437" y="815"/>
                    </a:lnTo>
                    <a:lnTo>
                      <a:pt x="432" y="816"/>
                    </a:lnTo>
                    <a:lnTo>
                      <a:pt x="326" y="502"/>
                    </a:lnTo>
                    <a:lnTo>
                      <a:pt x="313" y="456"/>
                    </a:lnTo>
                    <a:lnTo>
                      <a:pt x="304" y="411"/>
                    </a:lnTo>
                    <a:lnTo>
                      <a:pt x="302" y="368"/>
                    </a:lnTo>
                    <a:lnTo>
                      <a:pt x="304" y="327"/>
                    </a:lnTo>
                    <a:lnTo>
                      <a:pt x="311" y="288"/>
                    </a:lnTo>
                    <a:lnTo>
                      <a:pt x="323" y="253"/>
                    </a:lnTo>
                    <a:lnTo>
                      <a:pt x="341" y="219"/>
                    </a:lnTo>
                    <a:lnTo>
                      <a:pt x="363" y="190"/>
                    </a:lnTo>
                    <a:lnTo>
                      <a:pt x="375" y="177"/>
                    </a:lnTo>
                    <a:lnTo>
                      <a:pt x="389" y="166"/>
                    </a:lnTo>
                    <a:lnTo>
                      <a:pt x="403" y="155"/>
                    </a:lnTo>
                    <a:lnTo>
                      <a:pt x="417" y="145"/>
                    </a:lnTo>
                    <a:lnTo>
                      <a:pt x="433" y="137"/>
                    </a:lnTo>
                    <a:lnTo>
                      <a:pt x="448" y="128"/>
                    </a:lnTo>
                    <a:lnTo>
                      <a:pt x="465" y="122"/>
                    </a:lnTo>
                    <a:lnTo>
                      <a:pt x="481" y="116"/>
                    </a:lnTo>
                    <a:lnTo>
                      <a:pt x="499" y="111"/>
                    </a:lnTo>
                    <a:lnTo>
                      <a:pt x="517" y="108"/>
                    </a:lnTo>
                    <a:lnTo>
                      <a:pt x="534" y="104"/>
                    </a:lnTo>
                    <a:lnTo>
                      <a:pt x="552" y="103"/>
                    </a:lnTo>
                    <a:lnTo>
                      <a:pt x="571" y="103"/>
                    </a:lnTo>
                    <a:lnTo>
                      <a:pt x="589" y="104"/>
                    </a:lnTo>
                    <a:lnTo>
                      <a:pt x="607" y="107"/>
                    </a:lnTo>
                    <a:lnTo>
                      <a:pt x="625" y="110"/>
                    </a:lnTo>
                    <a:lnTo>
                      <a:pt x="656" y="118"/>
                    </a:lnTo>
                    <a:lnTo>
                      <a:pt x="684" y="130"/>
                    </a:lnTo>
                    <a:lnTo>
                      <a:pt x="708" y="144"/>
                    </a:lnTo>
                    <a:lnTo>
                      <a:pt x="731" y="162"/>
                    </a:lnTo>
                    <a:lnTo>
                      <a:pt x="751" y="182"/>
                    </a:lnTo>
                    <a:lnTo>
                      <a:pt x="767" y="204"/>
                    </a:lnTo>
                    <a:lnTo>
                      <a:pt x="781" y="230"/>
                    </a:lnTo>
                    <a:lnTo>
                      <a:pt x="792" y="257"/>
                    </a:lnTo>
                    <a:lnTo>
                      <a:pt x="795" y="267"/>
                    </a:lnTo>
                    <a:lnTo>
                      <a:pt x="803" y="291"/>
                    </a:lnTo>
                    <a:lnTo>
                      <a:pt x="815" y="329"/>
                    </a:lnTo>
                    <a:lnTo>
                      <a:pt x="829" y="374"/>
                    </a:lnTo>
                    <a:lnTo>
                      <a:pt x="844" y="422"/>
                    </a:lnTo>
                    <a:lnTo>
                      <a:pt x="859" y="472"/>
                    </a:lnTo>
                    <a:lnTo>
                      <a:pt x="873" y="516"/>
                    </a:lnTo>
                    <a:lnTo>
                      <a:pt x="883" y="551"/>
                    </a:lnTo>
                    <a:lnTo>
                      <a:pt x="873" y="555"/>
                    </a:lnTo>
                    <a:lnTo>
                      <a:pt x="861" y="561"/>
                    </a:lnTo>
                    <a:lnTo>
                      <a:pt x="850" y="566"/>
                    </a:lnTo>
                    <a:lnTo>
                      <a:pt x="839" y="571"/>
                    </a:lnTo>
                    <a:lnTo>
                      <a:pt x="829" y="577"/>
                    </a:lnTo>
                    <a:lnTo>
                      <a:pt x="819" y="582"/>
                    </a:lnTo>
                    <a:lnTo>
                      <a:pt x="808" y="588"/>
                    </a:lnTo>
                    <a:lnTo>
                      <a:pt x="799" y="594"/>
                    </a:lnTo>
                    <a:lnTo>
                      <a:pt x="788" y="601"/>
                    </a:lnTo>
                    <a:lnTo>
                      <a:pt x="838" y="728"/>
                    </a:lnTo>
                    <a:lnTo>
                      <a:pt x="853" y="721"/>
                    </a:lnTo>
                    <a:lnTo>
                      <a:pt x="865" y="714"/>
                    </a:lnTo>
                    <a:lnTo>
                      <a:pt x="879" y="708"/>
                    </a:lnTo>
                    <a:lnTo>
                      <a:pt x="894" y="703"/>
                    </a:lnTo>
                    <a:lnTo>
                      <a:pt x="910" y="696"/>
                    </a:lnTo>
                    <a:lnTo>
                      <a:pt x="928" y="690"/>
                    </a:lnTo>
                    <a:lnTo>
                      <a:pt x="946" y="684"/>
                    </a:lnTo>
                    <a:lnTo>
                      <a:pt x="965" y="679"/>
                    </a:lnTo>
                    <a:lnTo>
                      <a:pt x="985" y="674"/>
                    </a:lnTo>
                    <a:lnTo>
                      <a:pt x="1005" y="669"/>
                    </a:lnTo>
                    <a:lnTo>
                      <a:pt x="1025" y="665"/>
                    </a:lnTo>
                    <a:lnTo>
                      <a:pt x="1047" y="662"/>
                    </a:lnTo>
                    <a:lnTo>
                      <a:pt x="1067" y="659"/>
                    </a:lnTo>
                    <a:lnTo>
                      <a:pt x="1089" y="655"/>
                    </a:lnTo>
                    <a:lnTo>
                      <a:pt x="1109" y="653"/>
                    </a:lnTo>
                    <a:lnTo>
                      <a:pt x="1130" y="652"/>
                    </a:lnTo>
                    <a:lnTo>
                      <a:pt x="1150" y="652"/>
                    </a:lnTo>
                    <a:lnTo>
                      <a:pt x="1166" y="652"/>
                    </a:lnTo>
                    <a:lnTo>
                      <a:pt x="1160" y="513"/>
                    </a:lnTo>
                    <a:lnTo>
                      <a:pt x="1147" y="511"/>
                    </a:lnTo>
                    <a:lnTo>
                      <a:pt x="1132" y="510"/>
                    </a:lnTo>
                    <a:lnTo>
                      <a:pt x="1117" y="510"/>
                    </a:lnTo>
                    <a:lnTo>
                      <a:pt x="1101" y="510"/>
                    </a:lnTo>
                    <a:lnTo>
                      <a:pt x="1086" y="510"/>
                    </a:lnTo>
                    <a:lnTo>
                      <a:pt x="1071" y="511"/>
                    </a:lnTo>
                    <a:lnTo>
                      <a:pt x="1055" y="513"/>
                    </a:lnTo>
                    <a:lnTo>
                      <a:pt x="1040" y="514"/>
                    </a:lnTo>
                    <a:lnTo>
                      <a:pt x="1025" y="516"/>
                    </a:lnTo>
                    <a:lnTo>
                      <a:pt x="924" y="223"/>
                    </a:lnTo>
                    <a:lnTo>
                      <a:pt x="907" y="184"/>
                    </a:lnTo>
                    <a:lnTo>
                      <a:pt x="888" y="150"/>
                    </a:lnTo>
                    <a:lnTo>
                      <a:pt x="866" y="119"/>
                    </a:lnTo>
                    <a:lnTo>
                      <a:pt x="843" y="93"/>
                    </a:lnTo>
                    <a:lnTo>
                      <a:pt x="817" y="69"/>
                    </a:lnTo>
                    <a:lnTo>
                      <a:pt x="789" y="50"/>
                    </a:lnTo>
                    <a:lnTo>
                      <a:pt x="760" y="34"/>
                    </a:lnTo>
                    <a:lnTo>
                      <a:pt x="730" y="21"/>
                    </a:lnTo>
                    <a:lnTo>
                      <a:pt x="698" y="11"/>
                    </a:lnTo>
                    <a:lnTo>
                      <a:pt x="666" y="5"/>
                    </a:lnTo>
                    <a:lnTo>
                      <a:pt x="633" y="1"/>
                    </a:lnTo>
                    <a:lnTo>
                      <a:pt x="601" y="0"/>
                    </a:lnTo>
                    <a:lnTo>
                      <a:pt x="567" y="2"/>
                    </a:lnTo>
                    <a:lnTo>
                      <a:pt x="535" y="7"/>
                    </a:lnTo>
                    <a:lnTo>
                      <a:pt x="502" y="14"/>
                    </a:lnTo>
                    <a:lnTo>
                      <a:pt x="471" y="24"/>
                    </a:lnTo>
                    <a:lnTo>
                      <a:pt x="434" y="38"/>
                    </a:lnTo>
                    <a:lnTo>
                      <a:pt x="398" y="55"/>
                    </a:lnTo>
                    <a:lnTo>
                      <a:pt x="363" y="75"/>
                    </a:lnTo>
                    <a:lnTo>
                      <a:pt x="331" y="98"/>
                    </a:lnTo>
                    <a:lnTo>
                      <a:pt x="300" y="124"/>
                    </a:lnTo>
                    <a:lnTo>
                      <a:pt x="272" y="152"/>
                    </a:lnTo>
                    <a:lnTo>
                      <a:pt x="246" y="183"/>
                    </a:lnTo>
                    <a:lnTo>
                      <a:pt x="223" y="215"/>
                    </a:lnTo>
                    <a:lnTo>
                      <a:pt x="204" y="251"/>
                    </a:lnTo>
                    <a:lnTo>
                      <a:pt x="188" y="287"/>
                    </a:lnTo>
                    <a:lnTo>
                      <a:pt x="175" y="327"/>
                    </a:lnTo>
                    <a:lnTo>
                      <a:pt x="168" y="368"/>
                    </a:lnTo>
                    <a:lnTo>
                      <a:pt x="163" y="409"/>
                    </a:lnTo>
                    <a:lnTo>
                      <a:pt x="164" y="455"/>
                    </a:lnTo>
                    <a:lnTo>
                      <a:pt x="171" y="500"/>
                    </a:lnTo>
                    <a:lnTo>
                      <a:pt x="182" y="547"/>
                    </a:lnTo>
                    <a:lnTo>
                      <a:pt x="185" y="555"/>
                    </a:lnTo>
                    <a:lnTo>
                      <a:pt x="193" y="579"/>
                    </a:lnTo>
                    <a:lnTo>
                      <a:pt x="206" y="616"/>
                    </a:lnTo>
                    <a:lnTo>
                      <a:pt x="222" y="661"/>
                    </a:lnTo>
                    <a:lnTo>
                      <a:pt x="242" y="713"/>
                    </a:lnTo>
                    <a:lnTo>
                      <a:pt x="261" y="768"/>
                    </a:lnTo>
                    <a:lnTo>
                      <a:pt x="282" y="824"/>
                    </a:lnTo>
                    <a:lnTo>
                      <a:pt x="301" y="878"/>
                    </a:lnTo>
                    <a:lnTo>
                      <a:pt x="280" y="897"/>
                    </a:lnTo>
                    <a:lnTo>
                      <a:pt x="262" y="918"/>
                    </a:lnTo>
                    <a:lnTo>
                      <a:pt x="247" y="941"/>
                    </a:lnTo>
                    <a:lnTo>
                      <a:pt x="234" y="966"/>
                    </a:lnTo>
                    <a:lnTo>
                      <a:pt x="223" y="991"/>
                    </a:lnTo>
                    <a:lnTo>
                      <a:pt x="217" y="1018"/>
                    </a:lnTo>
                    <a:lnTo>
                      <a:pt x="212" y="1046"/>
                    </a:lnTo>
                    <a:lnTo>
                      <a:pt x="211" y="1074"/>
                    </a:lnTo>
                    <a:lnTo>
                      <a:pt x="213" y="1106"/>
                    </a:lnTo>
                    <a:lnTo>
                      <a:pt x="218" y="1138"/>
                    </a:lnTo>
                    <a:lnTo>
                      <a:pt x="228" y="1167"/>
                    </a:lnTo>
                    <a:lnTo>
                      <a:pt x="240" y="1194"/>
                    </a:lnTo>
                    <a:lnTo>
                      <a:pt x="256" y="1220"/>
                    </a:lnTo>
                    <a:lnTo>
                      <a:pt x="274" y="1245"/>
                    </a:lnTo>
                    <a:lnTo>
                      <a:pt x="294" y="1266"/>
                    </a:lnTo>
                    <a:lnTo>
                      <a:pt x="318" y="1286"/>
                    </a:lnTo>
                    <a:lnTo>
                      <a:pt x="308" y="1292"/>
                    </a:lnTo>
                    <a:lnTo>
                      <a:pt x="297" y="1298"/>
                    </a:lnTo>
                    <a:lnTo>
                      <a:pt x="286" y="1302"/>
                    </a:lnTo>
                    <a:lnTo>
                      <a:pt x="273" y="1305"/>
                    </a:lnTo>
                    <a:lnTo>
                      <a:pt x="260" y="1307"/>
                    </a:lnTo>
                    <a:lnTo>
                      <a:pt x="246" y="1308"/>
                    </a:lnTo>
                    <a:lnTo>
                      <a:pt x="232" y="1307"/>
                    </a:lnTo>
                    <a:lnTo>
                      <a:pt x="218" y="1306"/>
                    </a:lnTo>
                    <a:lnTo>
                      <a:pt x="190" y="1304"/>
                    </a:lnTo>
                    <a:lnTo>
                      <a:pt x="164" y="1306"/>
                    </a:lnTo>
                    <a:lnTo>
                      <a:pt x="140" y="1312"/>
                    </a:lnTo>
                    <a:lnTo>
                      <a:pt x="116" y="1319"/>
                    </a:lnTo>
                    <a:lnTo>
                      <a:pt x="96" y="1331"/>
                    </a:lnTo>
                    <a:lnTo>
                      <a:pt x="77" y="1346"/>
                    </a:lnTo>
                    <a:lnTo>
                      <a:pt x="62" y="1363"/>
                    </a:lnTo>
                    <a:lnTo>
                      <a:pt x="49" y="1383"/>
                    </a:lnTo>
                    <a:lnTo>
                      <a:pt x="41" y="1405"/>
                    </a:lnTo>
                    <a:lnTo>
                      <a:pt x="36" y="1426"/>
                    </a:lnTo>
                    <a:lnTo>
                      <a:pt x="35" y="1449"/>
                    </a:lnTo>
                    <a:lnTo>
                      <a:pt x="39" y="1472"/>
                    </a:lnTo>
                    <a:lnTo>
                      <a:pt x="45" y="1494"/>
                    </a:lnTo>
                    <a:lnTo>
                      <a:pt x="55" y="1516"/>
                    </a:lnTo>
                    <a:lnTo>
                      <a:pt x="69" y="1537"/>
                    </a:lnTo>
                    <a:lnTo>
                      <a:pt x="86" y="1556"/>
                    </a:lnTo>
                    <a:lnTo>
                      <a:pt x="97" y="1568"/>
                    </a:lnTo>
                    <a:lnTo>
                      <a:pt x="106" y="1581"/>
                    </a:lnTo>
                    <a:lnTo>
                      <a:pt x="115" y="1593"/>
                    </a:lnTo>
                    <a:lnTo>
                      <a:pt x="121" y="1605"/>
                    </a:lnTo>
                    <a:lnTo>
                      <a:pt x="126" y="1616"/>
                    </a:lnTo>
                    <a:lnTo>
                      <a:pt x="128" y="1628"/>
                    </a:lnTo>
                    <a:lnTo>
                      <a:pt x="129" y="1640"/>
                    </a:lnTo>
                    <a:lnTo>
                      <a:pt x="128" y="1651"/>
                    </a:lnTo>
                    <a:lnTo>
                      <a:pt x="125" y="1661"/>
                    </a:lnTo>
                    <a:lnTo>
                      <a:pt x="120" y="1669"/>
                    </a:lnTo>
                    <a:lnTo>
                      <a:pt x="114" y="1679"/>
                    </a:lnTo>
                    <a:lnTo>
                      <a:pt x="106" y="1686"/>
                    </a:lnTo>
                    <a:lnTo>
                      <a:pt x="97" y="1695"/>
                    </a:lnTo>
                    <a:lnTo>
                      <a:pt x="86" y="1702"/>
                    </a:lnTo>
                    <a:lnTo>
                      <a:pt x="74" y="1710"/>
                    </a:lnTo>
                    <a:lnTo>
                      <a:pt x="60" y="1716"/>
                    </a:lnTo>
                    <a:lnTo>
                      <a:pt x="39" y="1729"/>
                    </a:lnTo>
                    <a:lnTo>
                      <a:pt x="21" y="1746"/>
                    </a:lnTo>
                    <a:lnTo>
                      <a:pt x="11" y="1768"/>
                    </a:lnTo>
                    <a:lnTo>
                      <a:pt x="3" y="1793"/>
                    </a:lnTo>
                    <a:lnTo>
                      <a:pt x="0" y="1818"/>
                    </a:lnTo>
                    <a:lnTo>
                      <a:pt x="2" y="1846"/>
                    </a:lnTo>
                    <a:lnTo>
                      <a:pt x="7" y="1873"/>
                    </a:lnTo>
                    <a:lnTo>
                      <a:pt x="16" y="1900"/>
                    </a:lnTo>
                    <a:lnTo>
                      <a:pt x="21" y="1912"/>
                    </a:lnTo>
                    <a:lnTo>
                      <a:pt x="28" y="1925"/>
                    </a:lnTo>
                    <a:lnTo>
                      <a:pt x="35" y="1935"/>
                    </a:lnTo>
                    <a:lnTo>
                      <a:pt x="44" y="1946"/>
                    </a:lnTo>
                    <a:lnTo>
                      <a:pt x="53" y="1956"/>
                    </a:lnTo>
                    <a:lnTo>
                      <a:pt x="62" y="1966"/>
                    </a:lnTo>
                    <a:lnTo>
                      <a:pt x="73" y="1973"/>
                    </a:lnTo>
                    <a:lnTo>
                      <a:pt x="84" y="1981"/>
                    </a:lnTo>
                    <a:lnTo>
                      <a:pt x="96" y="1986"/>
                    </a:lnTo>
                    <a:lnTo>
                      <a:pt x="107" y="1990"/>
                    </a:lnTo>
                    <a:lnTo>
                      <a:pt x="120" y="1993"/>
                    </a:lnTo>
                    <a:lnTo>
                      <a:pt x="134" y="1995"/>
                    </a:lnTo>
                    <a:lnTo>
                      <a:pt x="148" y="1995"/>
                    </a:lnTo>
                    <a:lnTo>
                      <a:pt x="162" y="1993"/>
                    </a:lnTo>
                    <a:lnTo>
                      <a:pt x="177" y="1989"/>
                    </a:lnTo>
                    <a:lnTo>
                      <a:pt x="192" y="1984"/>
                    </a:lnTo>
                    <a:lnTo>
                      <a:pt x="208" y="1977"/>
                    </a:lnTo>
                    <a:lnTo>
                      <a:pt x="225" y="1973"/>
                    </a:lnTo>
                    <a:lnTo>
                      <a:pt x="241" y="1969"/>
                    </a:lnTo>
                    <a:lnTo>
                      <a:pt x="255" y="1967"/>
                    </a:lnTo>
                    <a:lnTo>
                      <a:pt x="270" y="1966"/>
                    </a:lnTo>
                    <a:lnTo>
                      <a:pt x="284" y="1967"/>
                    </a:lnTo>
                    <a:lnTo>
                      <a:pt x="297" y="1968"/>
                    </a:lnTo>
                    <a:lnTo>
                      <a:pt x="308" y="1969"/>
                    </a:lnTo>
                    <a:lnTo>
                      <a:pt x="320" y="1972"/>
                    </a:lnTo>
                    <a:lnTo>
                      <a:pt x="331" y="1976"/>
                    </a:lnTo>
                    <a:lnTo>
                      <a:pt x="342" y="1981"/>
                    </a:lnTo>
                    <a:lnTo>
                      <a:pt x="351" y="1985"/>
                    </a:lnTo>
                    <a:lnTo>
                      <a:pt x="360" y="1991"/>
                    </a:lnTo>
                    <a:lnTo>
                      <a:pt x="369" y="1997"/>
                    </a:lnTo>
                    <a:lnTo>
                      <a:pt x="375" y="2003"/>
                    </a:lnTo>
                    <a:lnTo>
                      <a:pt x="381" y="2010"/>
                    </a:lnTo>
                    <a:lnTo>
                      <a:pt x="392" y="2022"/>
                    </a:lnTo>
                    <a:lnTo>
                      <a:pt x="400" y="2036"/>
                    </a:lnTo>
                    <a:lnTo>
                      <a:pt x="405" y="2051"/>
                    </a:lnTo>
                    <a:lnTo>
                      <a:pt x="408" y="2068"/>
                    </a:lnTo>
                    <a:lnTo>
                      <a:pt x="408" y="2084"/>
                    </a:lnTo>
                    <a:lnTo>
                      <a:pt x="406" y="2100"/>
                    </a:lnTo>
                    <a:lnTo>
                      <a:pt x="401" y="2116"/>
                    </a:lnTo>
                    <a:lnTo>
                      <a:pt x="393" y="2132"/>
                    </a:lnTo>
                    <a:lnTo>
                      <a:pt x="420" y="2147"/>
                    </a:lnTo>
                    <a:lnTo>
                      <a:pt x="430" y="2126"/>
                    </a:lnTo>
                    <a:lnTo>
                      <a:pt x="436" y="2105"/>
                    </a:lnTo>
                    <a:lnTo>
                      <a:pt x="438" y="2084"/>
                    </a:lnTo>
                    <a:lnTo>
                      <a:pt x="438" y="2063"/>
                    </a:lnTo>
                    <a:lnTo>
                      <a:pt x="434" y="2043"/>
                    </a:lnTo>
                    <a:lnTo>
                      <a:pt x="428" y="2025"/>
                    </a:lnTo>
                    <a:lnTo>
                      <a:pt x="417" y="2006"/>
                    </a:lnTo>
                    <a:lnTo>
                      <a:pt x="404" y="1989"/>
                    </a:lnTo>
                    <a:lnTo>
                      <a:pt x="394" y="1979"/>
                    </a:lnTo>
                    <a:lnTo>
                      <a:pt x="384" y="1970"/>
                    </a:lnTo>
                    <a:lnTo>
                      <a:pt x="372" y="1962"/>
                    </a:lnTo>
                    <a:lnTo>
                      <a:pt x="360" y="1956"/>
                    </a:lnTo>
                    <a:lnTo>
                      <a:pt x="347" y="1949"/>
                    </a:lnTo>
                    <a:lnTo>
                      <a:pt x="334" y="1945"/>
                    </a:lnTo>
                    <a:lnTo>
                      <a:pt x="320" y="1941"/>
                    </a:lnTo>
                    <a:lnTo>
                      <a:pt x="305" y="1939"/>
                    </a:lnTo>
                    <a:lnTo>
                      <a:pt x="291" y="1937"/>
                    </a:lnTo>
                    <a:lnTo>
                      <a:pt x="276" y="1937"/>
                    </a:lnTo>
                    <a:lnTo>
                      <a:pt x="260" y="1937"/>
                    </a:lnTo>
                    <a:lnTo>
                      <a:pt x="245" y="1939"/>
                    </a:lnTo>
                    <a:lnTo>
                      <a:pt x="229" y="1941"/>
                    </a:lnTo>
                    <a:lnTo>
                      <a:pt x="213" y="1945"/>
                    </a:lnTo>
                    <a:lnTo>
                      <a:pt x="197" y="1949"/>
                    </a:lnTo>
                    <a:lnTo>
                      <a:pt x="180" y="1956"/>
                    </a:lnTo>
                    <a:lnTo>
                      <a:pt x="156" y="1963"/>
                    </a:lnTo>
                    <a:lnTo>
                      <a:pt x="133" y="1964"/>
                    </a:lnTo>
                    <a:lnTo>
                      <a:pt x="113" y="1960"/>
                    </a:lnTo>
                    <a:lnTo>
                      <a:pt x="94" y="1952"/>
                    </a:lnTo>
                    <a:lnTo>
                      <a:pt x="78" y="1940"/>
                    </a:lnTo>
                    <a:lnTo>
                      <a:pt x="64" y="1925"/>
                    </a:lnTo>
                    <a:lnTo>
                      <a:pt x="54" y="1908"/>
                    </a:lnTo>
                    <a:lnTo>
                      <a:pt x="44" y="1888"/>
                    </a:lnTo>
                    <a:lnTo>
                      <a:pt x="36" y="1867"/>
                    </a:lnTo>
                    <a:lnTo>
                      <a:pt x="32" y="1845"/>
                    </a:lnTo>
                    <a:lnTo>
                      <a:pt x="30" y="1824"/>
                    </a:lnTo>
                    <a:lnTo>
                      <a:pt x="31" y="1803"/>
                    </a:lnTo>
                    <a:lnTo>
                      <a:pt x="36" y="1784"/>
                    </a:lnTo>
                    <a:lnTo>
                      <a:pt x="44" y="1767"/>
                    </a:lnTo>
                    <a:lnTo>
                      <a:pt x="56" y="1754"/>
                    </a:lnTo>
                    <a:lnTo>
                      <a:pt x="72" y="1744"/>
                    </a:lnTo>
                    <a:lnTo>
                      <a:pt x="93" y="1735"/>
                    </a:lnTo>
                    <a:lnTo>
                      <a:pt x="111" y="1723"/>
                    </a:lnTo>
                    <a:lnTo>
                      <a:pt x="125" y="1712"/>
                    </a:lnTo>
                    <a:lnTo>
                      <a:pt x="136" y="1700"/>
                    </a:lnTo>
                    <a:lnTo>
                      <a:pt x="145" y="1688"/>
                    </a:lnTo>
                    <a:lnTo>
                      <a:pt x="150" y="1678"/>
                    </a:lnTo>
                    <a:lnTo>
                      <a:pt x="155" y="1666"/>
                    </a:lnTo>
                    <a:lnTo>
                      <a:pt x="158" y="1656"/>
                    </a:lnTo>
                    <a:lnTo>
                      <a:pt x="160" y="1641"/>
                    </a:lnTo>
                    <a:lnTo>
                      <a:pt x="159" y="1626"/>
                    </a:lnTo>
                    <a:lnTo>
                      <a:pt x="156" y="1611"/>
                    </a:lnTo>
                    <a:lnTo>
                      <a:pt x="150" y="1596"/>
                    </a:lnTo>
                    <a:lnTo>
                      <a:pt x="143" y="1581"/>
                    </a:lnTo>
                    <a:lnTo>
                      <a:pt x="133" y="1565"/>
                    </a:lnTo>
                    <a:lnTo>
                      <a:pt x="121" y="1550"/>
                    </a:lnTo>
                    <a:lnTo>
                      <a:pt x="107" y="1535"/>
                    </a:lnTo>
                    <a:lnTo>
                      <a:pt x="93" y="1519"/>
                    </a:lnTo>
                    <a:lnTo>
                      <a:pt x="83" y="1503"/>
                    </a:lnTo>
                    <a:lnTo>
                      <a:pt x="74" y="1485"/>
                    </a:lnTo>
                    <a:lnTo>
                      <a:pt x="69" y="1467"/>
                    </a:lnTo>
                    <a:lnTo>
                      <a:pt x="67" y="1449"/>
                    </a:lnTo>
                    <a:lnTo>
                      <a:pt x="67" y="1432"/>
                    </a:lnTo>
                    <a:lnTo>
                      <a:pt x="71" y="1415"/>
                    </a:lnTo>
                    <a:lnTo>
                      <a:pt x="77" y="1397"/>
                    </a:lnTo>
                    <a:lnTo>
                      <a:pt x="87" y="1381"/>
                    </a:lnTo>
                    <a:lnTo>
                      <a:pt x="100" y="1366"/>
                    </a:lnTo>
                    <a:lnTo>
                      <a:pt x="114" y="1356"/>
                    </a:lnTo>
                    <a:lnTo>
                      <a:pt x="131" y="1346"/>
                    </a:lnTo>
                    <a:lnTo>
                      <a:pt x="149" y="1339"/>
                    </a:lnTo>
                    <a:lnTo>
                      <a:pt x="170" y="1335"/>
                    </a:lnTo>
                    <a:lnTo>
                      <a:pt x="191" y="1334"/>
                    </a:lnTo>
                    <a:lnTo>
                      <a:pt x="214" y="1336"/>
                    </a:lnTo>
                    <a:lnTo>
                      <a:pt x="233" y="1337"/>
                    </a:lnTo>
                    <a:lnTo>
                      <a:pt x="251" y="1337"/>
                    </a:lnTo>
                    <a:lnTo>
                      <a:pt x="270" y="1336"/>
                    </a:lnTo>
                    <a:lnTo>
                      <a:pt x="286" y="1332"/>
                    </a:lnTo>
                    <a:lnTo>
                      <a:pt x="302" y="1328"/>
                    </a:lnTo>
                    <a:lnTo>
                      <a:pt x="318" y="1321"/>
                    </a:lnTo>
                    <a:lnTo>
                      <a:pt x="332" y="1313"/>
                    </a:lnTo>
                    <a:lnTo>
                      <a:pt x="345" y="1303"/>
                    </a:lnTo>
                    <a:lnTo>
                      <a:pt x="359" y="1310"/>
                    </a:lnTo>
                    <a:lnTo>
                      <a:pt x="374" y="1317"/>
                    </a:lnTo>
                    <a:lnTo>
                      <a:pt x="389" y="1323"/>
                    </a:lnTo>
                    <a:lnTo>
                      <a:pt x="405" y="1328"/>
                    </a:lnTo>
                    <a:lnTo>
                      <a:pt x="421" y="1331"/>
                    </a:lnTo>
                    <a:lnTo>
                      <a:pt x="437" y="1334"/>
                    </a:lnTo>
                    <a:lnTo>
                      <a:pt x="455" y="1335"/>
                    </a:lnTo>
                    <a:lnTo>
                      <a:pt x="472" y="1336"/>
                    </a:lnTo>
                    <a:lnTo>
                      <a:pt x="494" y="1335"/>
                    </a:lnTo>
                    <a:lnTo>
                      <a:pt x="517" y="1332"/>
                    </a:lnTo>
                    <a:lnTo>
                      <a:pt x="538" y="1328"/>
                    </a:lnTo>
                    <a:lnTo>
                      <a:pt x="559" y="1321"/>
                    </a:lnTo>
                    <a:lnTo>
                      <a:pt x="579" y="1314"/>
                    </a:lnTo>
                    <a:lnTo>
                      <a:pt x="599" y="1304"/>
                    </a:lnTo>
                    <a:lnTo>
                      <a:pt x="617" y="1292"/>
                    </a:lnTo>
                    <a:lnTo>
                      <a:pt x="634" y="1280"/>
                    </a:lnTo>
                    <a:lnTo>
                      <a:pt x="794" y="1480"/>
                    </a:lnTo>
                    <a:lnTo>
                      <a:pt x="808" y="1494"/>
                    </a:lnTo>
                    <a:lnTo>
                      <a:pt x="822" y="1507"/>
                    </a:lnTo>
                    <a:lnTo>
                      <a:pt x="838" y="1519"/>
                    </a:lnTo>
                    <a:lnTo>
                      <a:pt x="856" y="1530"/>
                    </a:lnTo>
                    <a:lnTo>
                      <a:pt x="874" y="1538"/>
                    </a:lnTo>
                    <a:lnTo>
                      <a:pt x="893" y="1547"/>
                    </a:lnTo>
                    <a:lnTo>
                      <a:pt x="912" y="1553"/>
                    </a:lnTo>
                    <a:lnTo>
                      <a:pt x="933" y="1557"/>
                    </a:lnTo>
                    <a:lnTo>
                      <a:pt x="953" y="1562"/>
                    </a:lnTo>
                    <a:lnTo>
                      <a:pt x="974" y="1564"/>
                    </a:lnTo>
                    <a:lnTo>
                      <a:pt x="995" y="1565"/>
                    </a:lnTo>
                    <a:lnTo>
                      <a:pt x="1016" y="1565"/>
                    </a:lnTo>
                    <a:lnTo>
                      <a:pt x="1037" y="1563"/>
                    </a:lnTo>
                    <a:lnTo>
                      <a:pt x="1058" y="1560"/>
                    </a:lnTo>
                    <a:lnTo>
                      <a:pt x="1077" y="1554"/>
                    </a:lnTo>
                    <a:lnTo>
                      <a:pt x="1096" y="1548"/>
                    </a:lnTo>
                    <a:lnTo>
                      <a:pt x="1108" y="1557"/>
                    </a:lnTo>
                    <a:lnTo>
                      <a:pt x="1122" y="1565"/>
                    </a:lnTo>
                    <a:lnTo>
                      <a:pt x="1138" y="1570"/>
                    </a:lnTo>
                    <a:lnTo>
                      <a:pt x="1158" y="1575"/>
                    </a:lnTo>
                    <a:lnTo>
                      <a:pt x="1178" y="1576"/>
                    </a:lnTo>
                    <a:lnTo>
                      <a:pt x="1199" y="1575"/>
                    </a:lnTo>
                    <a:lnTo>
                      <a:pt x="1223" y="1571"/>
                    </a:lnTo>
                    <a:lnTo>
                      <a:pt x="1247" y="1566"/>
                    </a:lnTo>
                    <a:lnTo>
                      <a:pt x="1276" y="1556"/>
                    </a:lnTo>
                    <a:lnTo>
                      <a:pt x="1301" y="1545"/>
                    </a:lnTo>
                    <a:lnTo>
                      <a:pt x="1323" y="1531"/>
                    </a:lnTo>
                    <a:lnTo>
                      <a:pt x="1341" y="1516"/>
                    </a:lnTo>
                    <a:lnTo>
                      <a:pt x="1355" y="1499"/>
                    </a:lnTo>
                    <a:lnTo>
                      <a:pt x="1364" y="1482"/>
                    </a:lnTo>
                    <a:lnTo>
                      <a:pt x="1368" y="1465"/>
                    </a:lnTo>
                    <a:lnTo>
                      <a:pt x="1366" y="14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6" name="Freeform 125"/>
              <p:cNvSpPr>
                <a:spLocks/>
              </p:cNvSpPr>
              <p:nvPr/>
            </p:nvSpPr>
            <p:spPr bwMode="auto">
              <a:xfrm>
                <a:off x="4015" y="1591"/>
                <a:ext cx="51" cy="24"/>
              </a:xfrm>
              <a:custGeom>
                <a:avLst/>
                <a:gdLst>
                  <a:gd name="T0" fmla="*/ 8 w 309"/>
                  <a:gd name="T1" fmla="*/ 0 h 145"/>
                  <a:gd name="T2" fmla="*/ 8 w 309"/>
                  <a:gd name="T3" fmla="*/ 0 h 145"/>
                  <a:gd name="T4" fmla="*/ 8 w 309"/>
                  <a:gd name="T5" fmla="*/ 1 h 145"/>
                  <a:gd name="T6" fmla="*/ 8 w 309"/>
                  <a:gd name="T7" fmla="*/ 2 h 145"/>
                  <a:gd name="T8" fmla="*/ 8 w 309"/>
                  <a:gd name="T9" fmla="*/ 2 h 145"/>
                  <a:gd name="T10" fmla="*/ 8 w 309"/>
                  <a:gd name="T11" fmla="*/ 2 h 145"/>
                  <a:gd name="T12" fmla="*/ 7 w 309"/>
                  <a:gd name="T13" fmla="*/ 2 h 145"/>
                  <a:gd name="T14" fmla="*/ 7 w 309"/>
                  <a:gd name="T15" fmla="*/ 2 h 145"/>
                  <a:gd name="T16" fmla="*/ 6 w 309"/>
                  <a:gd name="T17" fmla="*/ 2 h 145"/>
                  <a:gd name="T18" fmla="*/ 6 w 309"/>
                  <a:gd name="T19" fmla="*/ 2 h 145"/>
                  <a:gd name="T20" fmla="*/ 5 w 309"/>
                  <a:gd name="T21" fmla="*/ 3 h 145"/>
                  <a:gd name="T22" fmla="*/ 5 w 309"/>
                  <a:gd name="T23" fmla="*/ 3 h 145"/>
                  <a:gd name="T24" fmla="*/ 4 w 309"/>
                  <a:gd name="T25" fmla="*/ 3 h 145"/>
                  <a:gd name="T26" fmla="*/ 4 w 309"/>
                  <a:gd name="T27" fmla="*/ 3 h 145"/>
                  <a:gd name="T28" fmla="*/ 3 w 309"/>
                  <a:gd name="T29" fmla="*/ 3 h 145"/>
                  <a:gd name="T30" fmla="*/ 3 w 309"/>
                  <a:gd name="T31" fmla="*/ 3 h 145"/>
                  <a:gd name="T32" fmla="*/ 2 w 309"/>
                  <a:gd name="T33" fmla="*/ 3 h 145"/>
                  <a:gd name="T34" fmla="*/ 2 w 309"/>
                  <a:gd name="T35" fmla="*/ 3 h 145"/>
                  <a:gd name="T36" fmla="*/ 1 w 309"/>
                  <a:gd name="T37" fmla="*/ 4 h 145"/>
                  <a:gd name="T38" fmla="*/ 1 w 309"/>
                  <a:gd name="T39" fmla="*/ 4 h 145"/>
                  <a:gd name="T40" fmla="*/ 1 w 309"/>
                  <a:gd name="T41" fmla="*/ 4 h 145"/>
                  <a:gd name="T42" fmla="*/ 1 w 309"/>
                  <a:gd name="T43" fmla="*/ 3 h 145"/>
                  <a:gd name="T44" fmla="*/ 0 w 309"/>
                  <a:gd name="T45" fmla="*/ 3 h 145"/>
                  <a:gd name="T46" fmla="*/ 0 w 309"/>
                  <a:gd name="T47" fmla="*/ 2 h 145"/>
                  <a:gd name="T48" fmla="*/ 0 w 309"/>
                  <a:gd name="T49" fmla="*/ 2 h 145"/>
                  <a:gd name="T50" fmla="*/ 0 w 309"/>
                  <a:gd name="T51" fmla="*/ 2 h 145"/>
                  <a:gd name="T52" fmla="*/ 0 w 309"/>
                  <a:gd name="T53" fmla="*/ 2 h 145"/>
                  <a:gd name="T54" fmla="*/ 1 w 309"/>
                  <a:gd name="T55" fmla="*/ 2 h 145"/>
                  <a:gd name="T56" fmla="*/ 1 w 309"/>
                  <a:gd name="T57" fmla="*/ 1 h 145"/>
                  <a:gd name="T58" fmla="*/ 1 w 309"/>
                  <a:gd name="T59" fmla="*/ 1 h 145"/>
                  <a:gd name="T60" fmla="*/ 1 w 309"/>
                  <a:gd name="T61" fmla="*/ 1 h 145"/>
                  <a:gd name="T62" fmla="*/ 2 w 309"/>
                  <a:gd name="T63" fmla="*/ 1 h 145"/>
                  <a:gd name="T64" fmla="*/ 2 w 309"/>
                  <a:gd name="T65" fmla="*/ 1 h 145"/>
                  <a:gd name="T66" fmla="*/ 2 w 309"/>
                  <a:gd name="T67" fmla="*/ 1 h 145"/>
                  <a:gd name="T68" fmla="*/ 2 w 309"/>
                  <a:gd name="T69" fmla="*/ 1 h 145"/>
                  <a:gd name="T70" fmla="*/ 2 w 309"/>
                  <a:gd name="T71" fmla="*/ 1 h 145"/>
                  <a:gd name="T72" fmla="*/ 2 w 309"/>
                  <a:gd name="T73" fmla="*/ 1 h 145"/>
                  <a:gd name="T74" fmla="*/ 2 w 309"/>
                  <a:gd name="T75" fmla="*/ 1 h 145"/>
                  <a:gd name="T76" fmla="*/ 2 w 309"/>
                  <a:gd name="T77" fmla="*/ 1 h 145"/>
                  <a:gd name="T78" fmla="*/ 3 w 309"/>
                  <a:gd name="T79" fmla="*/ 1 h 145"/>
                  <a:gd name="T80" fmla="*/ 3 w 309"/>
                  <a:gd name="T81" fmla="*/ 1 h 145"/>
                  <a:gd name="T82" fmla="*/ 4 w 309"/>
                  <a:gd name="T83" fmla="*/ 0 h 145"/>
                  <a:gd name="T84" fmla="*/ 4 w 309"/>
                  <a:gd name="T85" fmla="*/ 0 h 145"/>
                  <a:gd name="T86" fmla="*/ 4 w 309"/>
                  <a:gd name="T87" fmla="*/ 0 h 145"/>
                  <a:gd name="T88" fmla="*/ 5 w 309"/>
                  <a:gd name="T89" fmla="*/ 0 h 145"/>
                  <a:gd name="T90" fmla="*/ 5 w 309"/>
                  <a:gd name="T91" fmla="*/ 0 h 145"/>
                  <a:gd name="T92" fmla="*/ 6 w 309"/>
                  <a:gd name="T93" fmla="*/ 0 h 145"/>
                  <a:gd name="T94" fmla="*/ 6 w 309"/>
                  <a:gd name="T95" fmla="*/ 0 h 145"/>
                  <a:gd name="T96" fmla="*/ 6 w 309"/>
                  <a:gd name="T97" fmla="*/ 0 h 145"/>
                  <a:gd name="T98" fmla="*/ 7 w 309"/>
                  <a:gd name="T99" fmla="*/ 0 h 145"/>
                  <a:gd name="T100" fmla="*/ 7 w 309"/>
                  <a:gd name="T101" fmla="*/ 0 h 145"/>
                  <a:gd name="T102" fmla="*/ 8 w 309"/>
                  <a:gd name="T103" fmla="*/ 0 h 145"/>
                  <a:gd name="T104" fmla="*/ 8 w 309"/>
                  <a:gd name="T105" fmla="*/ 0 h 145"/>
                  <a:gd name="T106" fmla="*/ 8 w 309"/>
                  <a:gd name="T107" fmla="*/ 0 h 1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09"/>
                  <a:gd name="T163" fmla="*/ 0 h 145"/>
                  <a:gd name="T164" fmla="*/ 309 w 309"/>
                  <a:gd name="T165" fmla="*/ 145 h 1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09" h="145">
                    <a:moveTo>
                      <a:pt x="306" y="0"/>
                    </a:moveTo>
                    <a:lnTo>
                      <a:pt x="307" y="17"/>
                    </a:lnTo>
                    <a:lnTo>
                      <a:pt x="308" y="39"/>
                    </a:lnTo>
                    <a:lnTo>
                      <a:pt x="309" y="62"/>
                    </a:lnTo>
                    <a:lnTo>
                      <a:pt x="309" y="80"/>
                    </a:lnTo>
                    <a:lnTo>
                      <a:pt x="291" y="81"/>
                    </a:lnTo>
                    <a:lnTo>
                      <a:pt x="271" y="82"/>
                    </a:lnTo>
                    <a:lnTo>
                      <a:pt x="252" y="84"/>
                    </a:lnTo>
                    <a:lnTo>
                      <a:pt x="233" y="88"/>
                    </a:lnTo>
                    <a:lnTo>
                      <a:pt x="213" y="90"/>
                    </a:lnTo>
                    <a:lnTo>
                      <a:pt x="194" y="94"/>
                    </a:lnTo>
                    <a:lnTo>
                      <a:pt x="175" y="97"/>
                    </a:lnTo>
                    <a:lnTo>
                      <a:pt x="156" y="102"/>
                    </a:lnTo>
                    <a:lnTo>
                      <a:pt x="138" y="107"/>
                    </a:lnTo>
                    <a:lnTo>
                      <a:pt x="120" y="111"/>
                    </a:lnTo>
                    <a:lnTo>
                      <a:pt x="103" y="117"/>
                    </a:lnTo>
                    <a:lnTo>
                      <a:pt x="86" y="122"/>
                    </a:lnTo>
                    <a:lnTo>
                      <a:pt x="70" y="127"/>
                    </a:lnTo>
                    <a:lnTo>
                      <a:pt x="56" y="133"/>
                    </a:lnTo>
                    <a:lnTo>
                      <a:pt x="42" y="139"/>
                    </a:lnTo>
                    <a:lnTo>
                      <a:pt x="29" y="145"/>
                    </a:lnTo>
                    <a:lnTo>
                      <a:pt x="23" y="127"/>
                    </a:lnTo>
                    <a:lnTo>
                      <a:pt x="14" y="107"/>
                    </a:lnTo>
                    <a:lnTo>
                      <a:pt x="7" y="88"/>
                    </a:lnTo>
                    <a:lnTo>
                      <a:pt x="0" y="73"/>
                    </a:lnTo>
                    <a:lnTo>
                      <a:pt x="9" y="68"/>
                    </a:lnTo>
                    <a:lnTo>
                      <a:pt x="17" y="63"/>
                    </a:lnTo>
                    <a:lnTo>
                      <a:pt x="25" y="59"/>
                    </a:lnTo>
                    <a:lnTo>
                      <a:pt x="34" y="54"/>
                    </a:lnTo>
                    <a:lnTo>
                      <a:pt x="41" y="51"/>
                    </a:lnTo>
                    <a:lnTo>
                      <a:pt x="50" y="47"/>
                    </a:lnTo>
                    <a:lnTo>
                      <a:pt x="58" y="42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77" y="36"/>
                    </a:lnTo>
                    <a:lnTo>
                      <a:pt x="90" y="31"/>
                    </a:lnTo>
                    <a:lnTo>
                      <a:pt x="104" y="26"/>
                    </a:lnTo>
                    <a:lnTo>
                      <a:pt x="118" y="22"/>
                    </a:lnTo>
                    <a:lnTo>
                      <a:pt x="132" y="19"/>
                    </a:lnTo>
                    <a:lnTo>
                      <a:pt x="146" y="15"/>
                    </a:lnTo>
                    <a:lnTo>
                      <a:pt x="160" y="11"/>
                    </a:lnTo>
                    <a:lnTo>
                      <a:pt x="173" y="9"/>
                    </a:lnTo>
                    <a:lnTo>
                      <a:pt x="189" y="6"/>
                    </a:lnTo>
                    <a:lnTo>
                      <a:pt x="203" y="5"/>
                    </a:lnTo>
                    <a:lnTo>
                      <a:pt x="218" y="3"/>
                    </a:lnTo>
                    <a:lnTo>
                      <a:pt x="233" y="2"/>
                    </a:lnTo>
                    <a:lnTo>
                      <a:pt x="247" y="1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291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33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7" name="Freeform 126"/>
              <p:cNvSpPr>
                <a:spLocks/>
              </p:cNvSpPr>
              <p:nvPr/>
            </p:nvSpPr>
            <p:spPr bwMode="auto">
              <a:xfrm>
                <a:off x="3909" y="1505"/>
                <a:ext cx="134" cy="158"/>
              </a:xfrm>
              <a:custGeom>
                <a:avLst/>
                <a:gdLst>
                  <a:gd name="T0" fmla="*/ 0 w 802"/>
                  <a:gd name="T1" fmla="*/ 9 h 950"/>
                  <a:gd name="T2" fmla="*/ 1 w 802"/>
                  <a:gd name="T3" fmla="*/ 6 h 950"/>
                  <a:gd name="T4" fmla="*/ 2 w 802"/>
                  <a:gd name="T5" fmla="*/ 4 h 950"/>
                  <a:gd name="T6" fmla="*/ 4 w 802"/>
                  <a:gd name="T7" fmla="*/ 3 h 950"/>
                  <a:gd name="T8" fmla="*/ 6 w 802"/>
                  <a:gd name="T9" fmla="*/ 1 h 950"/>
                  <a:gd name="T10" fmla="*/ 9 w 802"/>
                  <a:gd name="T11" fmla="*/ 0 h 950"/>
                  <a:gd name="T12" fmla="*/ 11 w 802"/>
                  <a:gd name="T13" fmla="*/ 0 h 950"/>
                  <a:gd name="T14" fmla="*/ 14 w 802"/>
                  <a:gd name="T15" fmla="*/ 0 h 950"/>
                  <a:gd name="T16" fmla="*/ 16 w 802"/>
                  <a:gd name="T17" fmla="*/ 1 h 950"/>
                  <a:gd name="T18" fmla="*/ 18 w 802"/>
                  <a:gd name="T19" fmla="*/ 3 h 950"/>
                  <a:gd name="T20" fmla="*/ 20 w 802"/>
                  <a:gd name="T21" fmla="*/ 6 h 950"/>
                  <a:gd name="T22" fmla="*/ 20 w 802"/>
                  <a:gd name="T23" fmla="*/ 8 h 950"/>
                  <a:gd name="T24" fmla="*/ 22 w 802"/>
                  <a:gd name="T25" fmla="*/ 11 h 950"/>
                  <a:gd name="T26" fmla="*/ 22 w 802"/>
                  <a:gd name="T27" fmla="*/ 13 h 950"/>
                  <a:gd name="T28" fmla="*/ 21 w 802"/>
                  <a:gd name="T29" fmla="*/ 14 h 950"/>
                  <a:gd name="T30" fmla="*/ 21 w 802"/>
                  <a:gd name="T31" fmla="*/ 14 h 950"/>
                  <a:gd name="T32" fmla="*/ 20 w 802"/>
                  <a:gd name="T33" fmla="*/ 14 h 950"/>
                  <a:gd name="T34" fmla="*/ 20 w 802"/>
                  <a:gd name="T35" fmla="*/ 14 h 950"/>
                  <a:gd name="T36" fmla="*/ 20 w 802"/>
                  <a:gd name="T37" fmla="*/ 14 h 950"/>
                  <a:gd name="T38" fmla="*/ 19 w 802"/>
                  <a:gd name="T39" fmla="*/ 11 h 950"/>
                  <a:gd name="T40" fmla="*/ 18 w 802"/>
                  <a:gd name="T41" fmla="*/ 7 h 950"/>
                  <a:gd name="T42" fmla="*/ 17 w 802"/>
                  <a:gd name="T43" fmla="*/ 5 h 950"/>
                  <a:gd name="T44" fmla="*/ 17 w 802"/>
                  <a:gd name="T45" fmla="*/ 4 h 950"/>
                  <a:gd name="T46" fmla="*/ 16 w 802"/>
                  <a:gd name="T47" fmla="*/ 3 h 950"/>
                  <a:gd name="T48" fmla="*/ 15 w 802"/>
                  <a:gd name="T49" fmla="*/ 2 h 950"/>
                  <a:gd name="T50" fmla="*/ 14 w 802"/>
                  <a:gd name="T51" fmla="*/ 2 h 950"/>
                  <a:gd name="T52" fmla="*/ 12 w 802"/>
                  <a:gd name="T53" fmla="*/ 1 h 950"/>
                  <a:gd name="T54" fmla="*/ 11 w 802"/>
                  <a:gd name="T55" fmla="*/ 1 h 950"/>
                  <a:gd name="T56" fmla="*/ 9 w 802"/>
                  <a:gd name="T57" fmla="*/ 1 h 950"/>
                  <a:gd name="T58" fmla="*/ 7 w 802"/>
                  <a:gd name="T59" fmla="*/ 2 h 950"/>
                  <a:gd name="T60" fmla="*/ 6 w 802"/>
                  <a:gd name="T61" fmla="*/ 2 h 950"/>
                  <a:gd name="T62" fmla="*/ 5 w 802"/>
                  <a:gd name="T63" fmla="*/ 3 h 950"/>
                  <a:gd name="T64" fmla="*/ 3 w 802"/>
                  <a:gd name="T65" fmla="*/ 5 h 950"/>
                  <a:gd name="T66" fmla="*/ 3 w 802"/>
                  <a:gd name="T67" fmla="*/ 7 h 950"/>
                  <a:gd name="T68" fmla="*/ 2 w 802"/>
                  <a:gd name="T69" fmla="*/ 9 h 950"/>
                  <a:gd name="T70" fmla="*/ 3 w 802"/>
                  <a:gd name="T71" fmla="*/ 12 h 950"/>
                  <a:gd name="T72" fmla="*/ 3 w 802"/>
                  <a:gd name="T73" fmla="*/ 14 h 950"/>
                  <a:gd name="T74" fmla="*/ 5 w 802"/>
                  <a:gd name="T75" fmla="*/ 19 h 950"/>
                  <a:gd name="T76" fmla="*/ 6 w 802"/>
                  <a:gd name="T77" fmla="*/ 24 h 950"/>
                  <a:gd name="T78" fmla="*/ 7 w 802"/>
                  <a:gd name="T79" fmla="*/ 25 h 950"/>
                  <a:gd name="T80" fmla="*/ 7 w 802"/>
                  <a:gd name="T81" fmla="*/ 25 h 950"/>
                  <a:gd name="T82" fmla="*/ 6 w 802"/>
                  <a:gd name="T83" fmla="*/ 26 h 950"/>
                  <a:gd name="T84" fmla="*/ 5 w 802"/>
                  <a:gd name="T85" fmla="*/ 26 h 950"/>
                  <a:gd name="T86" fmla="*/ 3 w 802"/>
                  <a:gd name="T87" fmla="*/ 22 h 950"/>
                  <a:gd name="T88" fmla="*/ 1 w 802"/>
                  <a:gd name="T89" fmla="*/ 16 h 950"/>
                  <a:gd name="T90" fmla="*/ 0 w 802"/>
                  <a:gd name="T91" fmla="*/ 13 h 950"/>
                  <a:gd name="T92" fmla="*/ 0 w 802"/>
                  <a:gd name="T93" fmla="*/ 11 h 9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02"/>
                  <a:gd name="T142" fmla="*/ 0 h 950"/>
                  <a:gd name="T143" fmla="*/ 802 w 802"/>
                  <a:gd name="T144" fmla="*/ 950 h 95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02" h="950">
                    <a:moveTo>
                      <a:pt x="0" y="392"/>
                    </a:moveTo>
                    <a:lnTo>
                      <a:pt x="1" y="359"/>
                    </a:lnTo>
                    <a:lnTo>
                      <a:pt x="7" y="327"/>
                    </a:lnTo>
                    <a:lnTo>
                      <a:pt x="13" y="296"/>
                    </a:lnTo>
                    <a:lnTo>
                      <a:pt x="23" y="266"/>
                    </a:lnTo>
                    <a:lnTo>
                      <a:pt x="36" y="237"/>
                    </a:lnTo>
                    <a:lnTo>
                      <a:pt x="51" y="210"/>
                    </a:lnTo>
                    <a:lnTo>
                      <a:pt x="67" y="184"/>
                    </a:lnTo>
                    <a:lnTo>
                      <a:pt x="86" y="159"/>
                    </a:lnTo>
                    <a:lnTo>
                      <a:pt x="107" y="136"/>
                    </a:lnTo>
                    <a:lnTo>
                      <a:pt x="128" y="114"/>
                    </a:lnTo>
                    <a:lnTo>
                      <a:pt x="152" y="95"/>
                    </a:lnTo>
                    <a:lnTo>
                      <a:pt x="178" y="77"/>
                    </a:lnTo>
                    <a:lnTo>
                      <a:pt x="204" y="61"/>
                    </a:lnTo>
                    <a:lnTo>
                      <a:pt x="230" y="46"/>
                    </a:lnTo>
                    <a:lnTo>
                      <a:pt x="258" y="33"/>
                    </a:lnTo>
                    <a:lnTo>
                      <a:pt x="287" y="22"/>
                    </a:lnTo>
                    <a:lnTo>
                      <a:pt x="316" y="13"/>
                    </a:lnTo>
                    <a:lnTo>
                      <a:pt x="347" y="7"/>
                    </a:lnTo>
                    <a:lnTo>
                      <a:pt x="377" y="3"/>
                    </a:lnTo>
                    <a:lnTo>
                      <a:pt x="407" y="0"/>
                    </a:lnTo>
                    <a:lnTo>
                      <a:pt x="437" y="2"/>
                    </a:lnTo>
                    <a:lnTo>
                      <a:pt x="467" y="5"/>
                    </a:lnTo>
                    <a:lnTo>
                      <a:pt x="496" y="10"/>
                    </a:lnTo>
                    <a:lnTo>
                      <a:pt x="525" y="19"/>
                    </a:lnTo>
                    <a:lnTo>
                      <a:pt x="553" y="31"/>
                    </a:lnTo>
                    <a:lnTo>
                      <a:pt x="580" y="46"/>
                    </a:lnTo>
                    <a:lnTo>
                      <a:pt x="604" y="63"/>
                    </a:lnTo>
                    <a:lnTo>
                      <a:pt x="628" y="84"/>
                    </a:lnTo>
                    <a:lnTo>
                      <a:pt x="651" y="108"/>
                    </a:lnTo>
                    <a:lnTo>
                      <a:pt x="670" y="136"/>
                    </a:lnTo>
                    <a:lnTo>
                      <a:pt x="688" y="167"/>
                    </a:lnTo>
                    <a:lnTo>
                      <a:pt x="703" y="202"/>
                    </a:lnTo>
                    <a:lnTo>
                      <a:pt x="707" y="212"/>
                    </a:lnTo>
                    <a:lnTo>
                      <a:pt x="715" y="238"/>
                    </a:lnTo>
                    <a:lnTo>
                      <a:pt x="729" y="275"/>
                    </a:lnTo>
                    <a:lnTo>
                      <a:pt x="744" y="322"/>
                    </a:lnTo>
                    <a:lnTo>
                      <a:pt x="761" y="370"/>
                    </a:lnTo>
                    <a:lnTo>
                      <a:pt x="778" y="417"/>
                    </a:lnTo>
                    <a:lnTo>
                      <a:pt x="792" y="458"/>
                    </a:lnTo>
                    <a:lnTo>
                      <a:pt x="802" y="489"/>
                    </a:lnTo>
                    <a:lnTo>
                      <a:pt x="793" y="490"/>
                    </a:lnTo>
                    <a:lnTo>
                      <a:pt x="783" y="492"/>
                    </a:lnTo>
                    <a:lnTo>
                      <a:pt x="773" y="494"/>
                    </a:lnTo>
                    <a:lnTo>
                      <a:pt x="764" y="497"/>
                    </a:lnTo>
                    <a:lnTo>
                      <a:pt x="754" y="499"/>
                    </a:lnTo>
                    <a:lnTo>
                      <a:pt x="744" y="502"/>
                    </a:lnTo>
                    <a:lnTo>
                      <a:pt x="735" y="504"/>
                    </a:lnTo>
                    <a:lnTo>
                      <a:pt x="725" y="507"/>
                    </a:lnTo>
                    <a:lnTo>
                      <a:pt x="725" y="508"/>
                    </a:lnTo>
                    <a:lnTo>
                      <a:pt x="724" y="508"/>
                    </a:lnTo>
                    <a:lnTo>
                      <a:pt x="723" y="508"/>
                    </a:lnTo>
                    <a:lnTo>
                      <a:pt x="722" y="509"/>
                    </a:lnTo>
                    <a:lnTo>
                      <a:pt x="719" y="509"/>
                    </a:lnTo>
                    <a:lnTo>
                      <a:pt x="718" y="511"/>
                    </a:lnTo>
                    <a:lnTo>
                      <a:pt x="712" y="490"/>
                    </a:lnTo>
                    <a:lnTo>
                      <a:pt x="701" y="453"/>
                    </a:lnTo>
                    <a:lnTo>
                      <a:pt x="686" y="405"/>
                    </a:lnTo>
                    <a:lnTo>
                      <a:pt x="670" y="353"/>
                    </a:lnTo>
                    <a:lnTo>
                      <a:pt x="654" y="302"/>
                    </a:lnTo>
                    <a:lnTo>
                      <a:pt x="641" y="258"/>
                    </a:lnTo>
                    <a:lnTo>
                      <a:pt x="631" y="228"/>
                    </a:lnTo>
                    <a:lnTo>
                      <a:pt x="628" y="216"/>
                    </a:lnTo>
                    <a:lnTo>
                      <a:pt x="623" y="200"/>
                    </a:lnTo>
                    <a:lnTo>
                      <a:pt x="616" y="185"/>
                    </a:lnTo>
                    <a:lnTo>
                      <a:pt x="609" y="171"/>
                    </a:lnTo>
                    <a:lnTo>
                      <a:pt x="600" y="157"/>
                    </a:lnTo>
                    <a:lnTo>
                      <a:pt x="592" y="143"/>
                    </a:lnTo>
                    <a:lnTo>
                      <a:pt x="581" y="130"/>
                    </a:lnTo>
                    <a:lnTo>
                      <a:pt x="570" y="119"/>
                    </a:lnTo>
                    <a:lnTo>
                      <a:pt x="558" y="108"/>
                    </a:lnTo>
                    <a:lnTo>
                      <a:pt x="546" y="98"/>
                    </a:lnTo>
                    <a:lnTo>
                      <a:pt x="532" y="88"/>
                    </a:lnTo>
                    <a:lnTo>
                      <a:pt x="518" y="79"/>
                    </a:lnTo>
                    <a:lnTo>
                      <a:pt x="505" y="71"/>
                    </a:lnTo>
                    <a:lnTo>
                      <a:pt x="488" y="65"/>
                    </a:lnTo>
                    <a:lnTo>
                      <a:pt x="473" y="58"/>
                    </a:lnTo>
                    <a:lnTo>
                      <a:pt x="456" y="53"/>
                    </a:lnTo>
                    <a:lnTo>
                      <a:pt x="439" y="49"/>
                    </a:lnTo>
                    <a:lnTo>
                      <a:pt x="419" y="46"/>
                    </a:lnTo>
                    <a:lnTo>
                      <a:pt x="398" y="43"/>
                    </a:lnTo>
                    <a:lnTo>
                      <a:pt x="378" y="42"/>
                    </a:lnTo>
                    <a:lnTo>
                      <a:pt x="358" y="42"/>
                    </a:lnTo>
                    <a:lnTo>
                      <a:pt x="338" y="43"/>
                    </a:lnTo>
                    <a:lnTo>
                      <a:pt x="317" y="47"/>
                    </a:lnTo>
                    <a:lnTo>
                      <a:pt x="298" y="51"/>
                    </a:lnTo>
                    <a:lnTo>
                      <a:pt x="279" y="56"/>
                    </a:lnTo>
                    <a:lnTo>
                      <a:pt x="261" y="63"/>
                    </a:lnTo>
                    <a:lnTo>
                      <a:pt x="242" y="70"/>
                    </a:lnTo>
                    <a:lnTo>
                      <a:pt x="225" y="79"/>
                    </a:lnTo>
                    <a:lnTo>
                      <a:pt x="208" y="88"/>
                    </a:lnTo>
                    <a:lnTo>
                      <a:pt x="192" y="99"/>
                    </a:lnTo>
                    <a:lnTo>
                      <a:pt x="176" y="112"/>
                    </a:lnTo>
                    <a:lnTo>
                      <a:pt x="162" y="125"/>
                    </a:lnTo>
                    <a:lnTo>
                      <a:pt x="148" y="139"/>
                    </a:lnTo>
                    <a:lnTo>
                      <a:pt x="132" y="159"/>
                    </a:lnTo>
                    <a:lnTo>
                      <a:pt x="118" y="181"/>
                    </a:lnTo>
                    <a:lnTo>
                      <a:pt x="106" y="203"/>
                    </a:lnTo>
                    <a:lnTo>
                      <a:pt x="95" y="227"/>
                    </a:lnTo>
                    <a:lnTo>
                      <a:pt x="87" y="252"/>
                    </a:lnTo>
                    <a:lnTo>
                      <a:pt x="82" y="279"/>
                    </a:lnTo>
                    <a:lnTo>
                      <a:pt x="79" y="305"/>
                    </a:lnTo>
                    <a:lnTo>
                      <a:pt x="78" y="333"/>
                    </a:lnTo>
                    <a:lnTo>
                      <a:pt x="80" y="369"/>
                    </a:lnTo>
                    <a:lnTo>
                      <a:pt x="84" y="405"/>
                    </a:lnTo>
                    <a:lnTo>
                      <a:pt x="93" y="442"/>
                    </a:lnTo>
                    <a:lnTo>
                      <a:pt x="104" y="480"/>
                    </a:lnTo>
                    <a:lnTo>
                      <a:pt x="108" y="491"/>
                    </a:lnTo>
                    <a:lnTo>
                      <a:pt x="118" y="522"/>
                    </a:lnTo>
                    <a:lnTo>
                      <a:pt x="133" y="567"/>
                    </a:lnTo>
                    <a:lnTo>
                      <a:pt x="152" y="622"/>
                    </a:lnTo>
                    <a:lnTo>
                      <a:pt x="172" y="682"/>
                    </a:lnTo>
                    <a:lnTo>
                      <a:pt x="193" y="745"/>
                    </a:lnTo>
                    <a:lnTo>
                      <a:pt x="212" y="803"/>
                    </a:lnTo>
                    <a:lnTo>
                      <a:pt x="229" y="853"/>
                    </a:lnTo>
                    <a:lnTo>
                      <a:pt x="236" y="872"/>
                    </a:lnTo>
                    <a:lnTo>
                      <a:pt x="241" y="890"/>
                    </a:lnTo>
                    <a:lnTo>
                      <a:pt x="247" y="904"/>
                    </a:lnTo>
                    <a:lnTo>
                      <a:pt x="250" y="913"/>
                    </a:lnTo>
                    <a:lnTo>
                      <a:pt x="243" y="916"/>
                    </a:lnTo>
                    <a:lnTo>
                      <a:pt x="235" y="921"/>
                    </a:lnTo>
                    <a:lnTo>
                      <a:pt x="225" y="925"/>
                    </a:lnTo>
                    <a:lnTo>
                      <a:pt x="215" y="930"/>
                    </a:lnTo>
                    <a:lnTo>
                      <a:pt x="205" y="936"/>
                    </a:lnTo>
                    <a:lnTo>
                      <a:pt x="194" y="941"/>
                    </a:lnTo>
                    <a:lnTo>
                      <a:pt x="185" y="945"/>
                    </a:lnTo>
                    <a:lnTo>
                      <a:pt x="177" y="950"/>
                    </a:lnTo>
                    <a:lnTo>
                      <a:pt x="167" y="922"/>
                    </a:lnTo>
                    <a:lnTo>
                      <a:pt x="148" y="868"/>
                    </a:lnTo>
                    <a:lnTo>
                      <a:pt x="122" y="796"/>
                    </a:lnTo>
                    <a:lnTo>
                      <a:pt x="93" y="717"/>
                    </a:lnTo>
                    <a:lnTo>
                      <a:pt x="65" y="638"/>
                    </a:lnTo>
                    <a:lnTo>
                      <a:pt x="41" y="572"/>
                    </a:lnTo>
                    <a:lnTo>
                      <a:pt x="24" y="524"/>
                    </a:lnTo>
                    <a:lnTo>
                      <a:pt x="18" y="506"/>
                    </a:lnTo>
                    <a:lnTo>
                      <a:pt x="10" y="477"/>
                    </a:lnTo>
                    <a:lnTo>
                      <a:pt x="5" y="448"/>
                    </a:lnTo>
                    <a:lnTo>
                      <a:pt x="1" y="420"/>
                    </a:lnTo>
                    <a:lnTo>
                      <a:pt x="0" y="392"/>
                    </a:lnTo>
                    <a:close/>
                  </a:path>
                </a:pathLst>
              </a:custGeom>
              <a:solidFill>
                <a:srgbClr val="004C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8" name="Freeform 127"/>
              <p:cNvSpPr>
                <a:spLocks/>
              </p:cNvSpPr>
              <p:nvPr/>
            </p:nvSpPr>
            <p:spPr bwMode="auto">
              <a:xfrm>
                <a:off x="3917" y="1641"/>
                <a:ext cx="77" cy="77"/>
              </a:xfrm>
              <a:custGeom>
                <a:avLst/>
                <a:gdLst>
                  <a:gd name="T0" fmla="*/ 6 w 463"/>
                  <a:gd name="T1" fmla="*/ 13 h 462"/>
                  <a:gd name="T2" fmla="*/ 4 w 463"/>
                  <a:gd name="T3" fmla="*/ 13 h 462"/>
                  <a:gd name="T4" fmla="*/ 3 w 463"/>
                  <a:gd name="T5" fmla="*/ 12 h 462"/>
                  <a:gd name="T6" fmla="*/ 4 w 463"/>
                  <a:gd name="T7" fmla="*/ 10 h 462"/>
                  <a:gd name="T8" fmla="*/ 3 w 463"/>
                  <a:gd name="T9" fmla="*/ 10 h 462"/>
                  <a:gd name="T10" fmla="*/ 3 w 463"/>
                  <a:gd name="T11" fmla="*/ 12 h 462"/>
                  <a:gd name="T12" fmla="*/ 1 w 463"/>
                  <a:gd name="T13" fmla="*/ 10 h 462"/>
                  <a:gd name="T14" fmla="*/ 0 w 463"/>
                  <a:gd name="T15" fmla="*/ 8 h 462"/>
                  <a:gd name="T16" fmla="*/ 0 w 463"/>
                  <a:gd name="T17" fmla="*/ 6 h 462"/>
                  <a:gd name="T18" fmla="*/ 0 w 463"/>
                  <a:gd name="T19" fmla="*/ 4 h 462"/>
                  <a:gd name="T20" fmla="*/ 1 w 463"/>
                  <a:gd name="T21" fmla="*/ 2 h 462"/>
                  <a:gd name="T22" fmla="*/ 2 w 463"/>
                  <a:gd name="T23" fmla="*/ 3 h 462"/>
                  <a:gd name="T24" fmla="*/ 3 w 463"/>
                  <a:gd name="T25" fmla="*/ 4 h 462"/>
                  <a:gd name="T26" fmla="*/ 3 w 463"/>
                  <a:gd name="T27" fmla="*/ 5 h 462"/>
                  <a:gd name="T28" fmla="*/ 7 w 463"/>
                  <a:gd name="T29" fmla="*/ 3 h 462"/>
                  <a:gd name="T30" fmla="*/ 6 w 463"/>
                  <a:gd name="T31" fmla="*/ 2 h 462"/>
                  <a:gd name="T32" fmla="*/ 6 w 463"/>
                  <a:gd name="T33" fmla="*/ 1 h 462"/>
                  <a:gd name="T34" fmla="*/ 6 w 463"/>
                  <a:gd name="T35" fmla="*/ 0 h 462"/>
                  <a:gd name="T36" fmla="*/ 6 w 463"/>
                  <a:gd name="T37" fmla="*/ 0 h 462"/>
                  <a:gd name="T38" fmla="*/ 8 w 463"/>
                  <a:gd name="T39" fmla="*/ 0 h 462"/>
                  <a:gd name="T40" fmla="*/ 10 w 463"/>
                  <a:gd name="T41" fmla="*/ 1 h 462"/>
                  <a:gd name="T42" fmla="*/ 11 w 463"/>
                  <a:gd name="T43" fmla="*/ 2 h 462"/>
                  <a:gd name="T44" fmla="*/ 12 w 463"/>
                  <a:gd name="T45" fmla="*/ 4 h 462"/>
                  <a:gd name="T46" fmla="*/ 13 w 463"/>
                  <a:gd name="T47" fmla="*/ 6 h 462"/>
                  <a:gd name="T48" fmla="*/ 13 w 463"/>
                  <a:gd name="T49" fmla="*/ 8 h 462"/>
                  <a:gd name="T50" fmla="*/ 12 w 463"/>
                  <a:gd name="T51" fmla="*/ 10 h 462"/>
                  <a:gd name="T52" fmla="*/ 11 w 463"/>
                  <a:gd name="T53" fmla="*/ 11 h 462"/>
                  <a:gd name="T54" fmla="*/ 10 w 463"/>
                  <a:gd name="T55" fmla="*/ 10 h 462"/>
                  <a:gd name="T56" fmla="*/ 11 w 463"/>
                  <a:gd name="T57" fmla="*/ 9 h 462"/>
                  <a:gd name="T58" fmla="*/ 11 w 463"/>
                  <a:gd name="T59" fmla="*/ 8 h 462"/>
                  <a:gd name="T60" fmla="*/ 10 w 463"/>
                  <a:gd name="T61" fmla="*/ 7 h 462"/>
                  <a:gd name="T62" fmla="*/ 9 w 463"/>
                  <a:gd name="T63" fmla="*/ 6 h 462"/>
                  <a:gd name="T64" fmla="*/ 7 w 463"/>
                  <a:gd name="T65" fmla="*/ 6 h 462"/>
                  <a:gd name="T66" fmla="*/ 6 w 463"/>
                  <a:gd name="T67" fmla="*/ 7 h 462"/>
                  <a:gd name="T68" fmla="*/ 6 w 463"/>
                  <a:gd name="T69" fmla="*/ 8 h 462"/>
                  <a:gd name="T70" fmla="*/ 6 w 463"/>
                  <a:gd name="T71" fmla="*/ 10 h 462"/>
                  <a:gd name="T72" fmla="*/ 7 w 463"/>
                  <a:gd name="T73" fmla="*/ 10 h 462"/>
                  <a:gd name="T74" fmla="*/ 8 w 463"/>
                  <a:gd name="T75" fmla="*/ 11 h 462"/>
                  <a:gd name="T76" fmla="*/ 9 w 463"/>
                  <a:gd name="T77" fmla="*/ 10 h 462"/>
                  <a:gd name="T78" fmla="*/ 9 w 463"/>
                  <a:gd name="T79" fmla="*/ 10 h 462"/>
                  <a:gd name="T80" fmla="*/ 10 w 463"/>
                  <a:gd name="T81" fmla="*/ 12 h 462"/>
                  <a:gd name="T82" fmla="*/ 8 w 463"/>
                  <a:gd name="T83" fmla="*/ 13 h 462"/>
                  <a:gd name="T84" fmla="*/ 7 w 463"/>
                  <a:gd name="T85" fmla="*/ 13 h 4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63"/>
                  <a:gd name="T130" fmla="*/ 0 h 462"/>
                  <a:gd name="T131" fmla="*/ 463 w 463"/>
                  <a:gd name="T132" fmla="*/ 462 h 4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63" h="462">
                    <a:moveTo>
                      <a:pt x="231" y="462"/>
                    </a:moveTo>
                    <a:lnTo>
                      <a:pt x="217" y="462"/>
                    </a:lnTo>
                    <a:lnTo>
                      <a:pt x="203" y="460"/>
                    </a:lnTo>
                    <a:lnTo>
                      <a:pt x="189" y="459"/>
                    </a:lnTo>
                    <a:lnTo>
                      <a:pt x="176" y="456"/>
                    </a:lnTo>
                    <a:lnTo>
                      <a:pt x="162" y="452"/>
                    </a:lnTo>
                    <a:lnTo>
                      <a:pt x="149" y="447"/>
                    </a:lnTo>
                    <a:lnTo>
                      <a:pt x="136" y="443"/>
                    </a:lnTo>
                    <a:lnTo>
                      <a:pt x="124" y="436"/>
                    </a:lnTo>
                    <a:lnTo>
                      <a:pt x="135" y="417"/>
                    </a:lnTo>
                    <a:lnTo>
                      <a:pt x="144" y="393"/>
                    </a:lnTo>
                    <a:lnTo>
                      <a:pt x="148" y="364"/>
                    </a:lnTo>
                    <a:lnTo>
                      <a:pt x="146" y="331"/>
                    </a:lnTo>
                    <a:lnTo>
                      <a:pt x="116" y="335"/>
                    </a:lnTo>
                    <a:lnTo>
                      <a:pt x="117" y="360"/>
                    </a:lnTo>
                    <a:lnTo>
                      <a:pt x="115" y="383"/>
                    </a:lnTo>
                    <a:lnTo>
                      <a:pt x="108" y="403"/>
                    </a:lnTo>
                    <a:lnTo>
                      <a:pt x="99" y="420"/>
                    </a:lnTo>
                    <a:lnTo>
                      <a:pt x="77" y="403"/>
                    </a:lnTo>
                    <a:lnTo>
                      <a:pt x="58" y="384"/>
                    </a:lnTo>
                    <a:lnTo>
                      <a:pt x="41" y="362"/>
                    </a:lnTo>
                    <a:lnTo>
                      <a:pt x="27" y="340"/>
                    </a:lnTo>
                    <a:lnTo>
                      <a:pt x="15" y="314"/>
                    </a:lnTo>
                    <a:lnTo>
                      <a:pt x="7" y="288"/>
                    </a:lnTo>
                    <a:lnTo>
                      <a:pt x="2" y="260"/>
                    </a:lnTo>
                    <a:lnTo>
                      <a:pt x="0" y="231"/>
                    </a:lnTo>
                    <a:lnTo>
                      <a:pt x="1" y="208"/>
                    </a:lnTo>
                    <a:lnTo>
                      <a:pt x="5" y="185"/>
                    </a:lnTo>
                    <a:lnTo>
                      <a:pt x="10" y="164"/>
                    </a:lnTo>
                    <a:lnTo>
                      <a:pt x="19" y="142"/>
                    </a:lnTo>
                    <a:lnTo>
                      <a:pt x="29" y="122"/>
                    </a:lnTo>
                    <a:lnTo>
                      <a:pt x="41" y="102"/>
                    </a:lnTo>
                    <a:lnTo>
                      <a:pt x="54" y="84"/>
                    </a:lnTo>
                    <a:lnTo>
                      <a:pt x="71" y="67"/>
                    </a:lnTo>
                    <a:lnTo>
                      <a:pt x="75" y="79"/>
                    </a:lnTo>
                    <a:lnTo>
                      <a:pt x="81" y="94"/>
                    </a:lnTo>
                    <a:lnTo>
                      <a:pt x="87" y="111"/>
                    </a:lnTo>
                    <a:lnTo>
                      <a:pt x="93" y="129"/>
                    </a:lnTo>
                    <a:lnTo>
                      <a:pt x="100" y="145"/>
                    </a:lnTo>
                    <a:lnTo>
                      <a:pt x="105" y="160"/>
                    </a:lnTo>
                    <a:lnTo>
                      <a:pt x="109" y="172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239" y="116"/>
                    </a:lnTo>
                    <a:lnTo>
                      <a:pt x="238" y="114"/>
                    </a:lnTo>
                    <a:lnTo>
                      <a:pt x="235" y="107"/>
                    </a:lnTo>
                    <a:lnTo>
                      <a:pt x="232" y="95"/>
                    </a:lnTo>
                    <a:lnTo>
                      <a:pt x="226" y="79"/>
                    </a:lnTo>
                    <a:lnTo>
                      <a:pt x="221" y="63"/>
                    </a:lnTo>
                    <a:lnTo>
                      <a:pt x="215" y="45"/>
                    </a:lnTo>
                    <a:lnTo>
                      <a:pt x="209" y="29"/>
                    </a:lnTo>
                    <a:lnTo>
                      <a:pt x="205" y="14"/>
                    </a:lnTo>
                    <a:lnTo>
                      <a:pt x="201" y="4"/>
                    </a:lnTo>
                    <a:lnTo>
                      <a:pt x="208" y="2"/>
                    </a:lnTo>
                    <a:lnTo>
                      <a:pt x="216" y="1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54" y="1"/>
                    </a:lnTo>
                    <a:lnTo>
                      <a:pt x="277" y="5"/>
                    </a:lnTo>
                    <a:lnTo>
                      <a:pt x="300" y="11"/>
                    </a:lnTo>
                    <a:lnTo>
                      <a:pt x="321" y="19"/>
                    </a:lnTo>
                    <a:lnTo>
                      <a:pt x="341" y="28"/>
                    </a:lnTo>
                    <a:lnTo>
                      <a:pt x="361" y="40"/>
                    </a:lnTo>
                    <a:lnTo>
                      <a:pt x="378" y="53"/>
                    </a:lnTo>
                    <a:lnTo>
                      <a:pt x="395" y="68"/>
                    </a:lnTo>
                    <a:lnTo>
                      <a:pt x="410" y="84"/>
                    </a:lnTo>
                    <a:lnTo>
                      <a:pt x="423" y="102"/>
                    </a:lnTo>
                    <a:lnTo>
                      <a:pt x="435" y="121"/>
                    </a:lnTo>
                    <a:lnTo>
                      <a:pt x="445" y="141"/>
                    </a:lnTo>
                    <a:lnTo>
                      <a:pt x="452" y="162"/>
                    </a:lnTo>
                    <a:lnTo>
                      <a:pt x="459" y="185"/>
                    </a:lnTo>
                    <a:lnTo>
                      <a:pt x="462" y="208"/>
                    </a:lnTo>
                    <a:lnTo>
                      <a:pt x="463" y="231"/>
                    </a:lnTo>
                    <a:lnTo>
                      <a:pt x="462" y="255"/>
                    </a:lnTo>
                    <a:lnTo>
                      <a:pt x="459" y="277"/>
                    </a:lnTo>
                    <a:lnTo>
                      <a:pt x="452" y="299"/>
                    </a:lnTo>
                    <a:lnTo>
                      <a:pt x="445" y="320"/>
                    </a:lnTo>
                    <a:lnTo>
                      <a:pt x="435" y="341"/>
                    </a:lnTo>
                    <a:lnTo>
                      <a:pt x="424" y="359"/>
                    </a:lnTo>
                    <a:lnTo>
                      <a:pt x="411" y="377"/>
                    </a:lnTo>
                    <a:lnTo>
                      <a:pt x="396" y="393"/>
                    </a:lnTo>
                    <a:lnTo>
                      <a:pt x="387" y="382"/>
                    </a:lnTo>
                    <a:lnTo>
                      <a:pt x="378" y="370"/>
                    </a:lnTo>
                    <a:lnTo>
                      <a:pt x="371" y="361"/>
                    </a:lnTo>
                    <a:lnTo>
                      <a:pt x="365" y="354"/>
                    </a:lnTo>
                    <a:lnTo>
                      <a:pt x="375" y="341"/>
                    </a:lnTo>
                    <a:lnTo>
                      <a:pt x="382" y="327"/>
                    </a:lnTo>
                    <a:lnTo>
                      <a:pt x="387" y="311"/>
                    </a:lnTo>
                    <a:lnTo>
                      <a:pt x="389" y="293"/>
                    </a:lnTo>
                    <a:lnTo>
                      <a:pt x="387" y="276"/>
                    </a:lnTo>
                    <a:lnTo>
                      <a:pt x="382" y="259"/>
                    </a:lnTo>
                    <a:lnTo>
                      <a:pt x="374" y="244"/>
                    </a:lnTo>
                    <a:lnTo>
                      <a:pt x="363" y="231"/>
                    </a:lnTo>
                    <a:lnTo>
                      <a:pt x="350" y="220"/>
                    </a:lnTo>
                    <a:lnTo>
                      <a:pt x="335" y="212"/>
                    </a:lnTo>
                    <a:lnTo>
                      <a:pt x="318" y="208"/>
                    </a:lnTo>
                    <a:lnTo>
                      <a:pt x="301" y="205"/>
                    </a:lnTo>
                    <a:lnTo>
                      <a:pt x="282" y="208"/>
                    </a:lnTo>
                    <a:lnTo>
                      <a:pt x="266" y="212"/>
                    </a:lnTo>
                    <a:lnTo>
                      <a:pt x="251" y="220"/>
                    </a:lnTo>
                    <a:lnTo>
                      <a:pt x="238" y="231"/>
                    </a:lnTo>
                    <a:lnTo>
                      <a:pt x="228" y="244"/>
                    </a:lnTo>
                    <a:lnTo>
                      <a:pt x="219" y="259"/>
                    </a:lnTo>
                    <a:lnTo>
                      <a:pt x="215" y="276"/>
                    </a:lnTo>
                    <a:lnTo>
                      <a:pt x="213" y="293"/>
                    </a:lnTo>
                    <a:lnTo>
                      <a:pt x="215" y="311"/>
                    </a:lnTo>
                    <a:lnTo>
                      <a:pt x="219" y="328"/>
                    </a:lnTo>
                    <a:lnTo>
                      <a:pt x="228" y="343"/>
                    </a:lnTo>
                    <a:lnTo>
                      <a:pt x="238" y="356"/>
                    </a:lnTo>
                    <a:lnTo>
                      <a:pt x="251" y="366"/>
                    </a:lnTo>
                    <a:lnTo>
                      <a:pt x="266" y="375"/>
                    </a:lnTo>
                    <a:lnTo>
                      <a:pt x="282" y="379"/>
                    </a:lnTo>
                    <a:lnTo>
                      <a:pt x="301" y="382"/>
                    </a:lnTo>
                    <a:lnTo>
                      <a:pt x="306" y="382"/>
                    </a:lnTo>
                    <a:lnTo>
                      <a:pt x="311" y="380"/>
                    </a:lnTo>
                    <a:lnTo>
                      <a:pt x="317" y="380"/>
                    </a:lnTo>
                    <a:lnTo>
                      <a:pt x="321" y="379"/>
                    </a:lnTo>
                    <a:lnTo>
                      <a:pt x="326" y="377"/>
                    </a:lnTo>
                    <a:lnTo>
                      <a:pt x="331" y="376"/>
                    </a:lnTo>
                    <a:lnTo>
                      <a:pt x="336" y="374"/>
                    </a:lnTo>
                    <a:lnTo>
                      <a:pt x="340" y="372"/>
                    </a:lnTo>
                    <a:lnTo>
                      <a:pt x="374" y="414"/>
                    </a:lnTo>
                    <a:lnTo>
                      <a:pt x="359" y="424"/>
                    </a:lnTo>
                    <a:lnTo>
                      <a:pt x="343" y="434"/>
                    </a:lnTo>
                    <a:lnTo>
                      <a:pt x="325" y="443"/>
                    </a:lnTo>
                    <a:lnTo>
                      <a:pt x="307" y="449"/>
                    </a:lnTo>
                    <a:lnTo>
                      <a:pt x="289" y="455"/>
                    </a:lnTo>
                    <a:lnTo>
                      <a:pt x="271" y="459"/>
                    </a:lnTo>
                    <a:lnTo>
                      <a:pt x="251" y="461"/>
                    </a:lnTo>
                    <a:lnTo>
                      <a:pt x="231" y="462"/>
                    </a:lnTo>
                    <a:close/>
                  </a:path>
                </a:pathLst>
              </a:custGeom>
              <a:solidFill>
                <a:srgbClr val="33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9" name="Freeform 128"/>
              <p:cNvSpPr>
                <a:spLocks/>
              </p:cNvSpPr>
              <p:nvPr/>
            </p:nvSpPr>
            <p:spPr bwMode="auto">
              <a:xfrm>
                <a:off x="3957" y="1680"/>
                <a:ext cx="20" cy="19"/>
              </a:xfrm>
              <a:custGeom>
                <a:avLst/>
                <a:gdLst>
                  <a:gd name="T0" fmla="*/ 2 w 115"/>
                  <a:gd name="T1" fmla="*/ 3 h 116"/>
                  <a:gd name="T2" fmla="*/ 1 w 115"/>
                  <a:gd name="T3" fmla="*/ 3 h 116"/>
                  <a:gd name="T4" fmla="*/ 1 w 115"/>
                  <a:gd name="T5" fmla="*/ 3 h 116"/>
                  <a:gd name="T6" fmla="*/ 1 w 115"/>
                  <a:gd name="T7" fmla="*/ 3 h 116"/>
                  <a:gd name="T8" fmla="*/ 1 w 115"/>
                  <a:gd name="T9" fmla="*/ 3 h 116"/>
                  <a:gd name="T10" fmla="*/ 0 w 115"/>
                  <a:gd name="T11" fmla="*/ 2 h 116"/>
                  <a:gd name="T12" fmla="*/ 0 w 115"/>
                  <a:gd name="T13" fmla="*/ 2 h 116"/>
                  <a:gd name="T14" fmla="*/ 0 w 115"/>
                  <a:gd name="T15" fmla="*/ 2 h 116"/>
                  <a:gd name="T16" fmla="*/ 0 w 115"/>
                  <a:gd name="T17" fmla="*/ 2 h 116"/>
                  <a:gd name="T18" fmla="*/ 0 w 115"/>
                  <a:gd name="T19" fmla="*/ 1 h 116"/>
                  <a:gd name="T20" fmla="*/ 0 w 115"/>
                  <a:gd name="T21" fmla="*/ 1 h 116"/>
                  <a:gd name="T22" fmla="*/ 0 w 115"/>
                  <a:gd name="T23" fmla="*/ 1 h 116"/>
                  <a:gd name="T24" fmla="*/ 1 w 115"/>
                  <a:gd name="T25" fmla="*/ 0 h 116"/>
                  <a:gd name="T26" fmla="*/ 1 w 115"/>
                  <a:gd name="T27" fmla="*/ 0 h 116"/>
                  <a:gd name="T28" fmla="*/ 1 w 115"/>
                  <a:gd name="T29" fmla="*/ 0 h 116"/>
                  <a:gd name="T30" fmla="*/ 1 w 115"/>
                  <a:gd name="T31" fmla="*/ 0 h 116"/>
                  <a:gd name="T32" fmla="*/ 2 w 115"/>
                  <a:gd name="T33" fmla="*/ 0 h 116"/>
                  <a:gd name="T34" fmla="*/ 2 w 115"/>
                  <a:gd name="T35" fmla="*/ 0 h 116"/>
                  <a:gd name="T36" fmla="*/ 2 w 115"/>
                  <a:gd name="T37" fmla="*/ 0 h 116"/>
                  <a:gd name="T38" fmla="*/ 3 w 115"/>
                  <a:gd name="T39" fmla="*/ 0 h 116"/>
                  <a:gd name="T40" fmla="*/ 3 w 115"/>
                  <a:gd name="T41" fmla="*/ 0 h 116"/>
                  <a:gd name="T42" fmla="*/ 3 w 115"/>
                  <a:gd name="T43" fmla="*/ 1 h 116"/>
                  <a:gd name="T44" fmla="*/ 3 w 115"/>
                  <a:gd name="T45" fmla="*/ 1 h 116"/>
                  <a:gd name="T46" fmla="*/ 3 w 115"/>
                  <a:gd name="T47" fmla="*/ 1 h 116"/>
                  <a:gd name="T48" fmla="*/ 3 w 115"/>
                  <a:gd name="T49" fmla="*/ 2 h 116"/>
                  <a:gd name="T50" fmla="*/ 3 w 115"/>
                  <a:gd name="T51" fmla="*/ 2 h 116"/>
                  <a:gd name="T52" fmla="*/ 3 w 115"/>
                  <a:gd name="T53" fmla="*/ 2 h 116"/>
                  <a:gd name="T54" fmla="*/ 3 w 115"/>
                  <a:gd name="T55" fmla="*/ 2 h 116"/>
                  <a:gd name="T56" fmla="*/ 3 w 115"/>
                  <a:gd name="T57" fmla="*/ 3 h 116"/>
                  <a:gd name="T58" fmla="*/ 3 w 115"/>
                  <a:gd name="T59" fmla="*/ 3 h 116"/>
                  <a:gd name="T60" fmla="*/ 2 w 115"/>
                  <a:gd name="T61" fmla="*/ 3 h 116"/>
                  <a:gd name="T62" fmla="*/ 2 w 115"/>
                  <a:gd name="T63" fmla="*/ 3 h 116"/>
                  <a:gd name="T64" fmla="*/ 2 w 115"/>
                  <a:gd name="T65" fmla="*/ 3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16"/>
                  <a:gd name="T101" fmla="*/ 115 w 115"/>
                  <a:gd name="T102" fmla="*/ 116 h 1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16">
                    <a:moveTo>
                      <a:pt x="58" y="116"/>
                    </a:moveTo>
                    <a:lnTo>
                      <a:pt x="46" y="115"/>
                    </a:lnTo>
                    <a:lnTo>
                      <a:pt x="35" y="112"/>
                    </a:lnTo>
                    <a:lnTo>
                      <a:pt x="25" y="107"/>
                    </a:lnTo>
                    <a:lnTo>
                      <a:pt x="17" y="99"/>
                    </a:lnTo>
                    <a:lnTo>
                      <a:pt x="9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8"/>
                    </a:lnTo>
                    <a:lnTo>
                      <a:pt x="1" y="47"/>
                    </a:lnTo>
                    <a:lnTo>
                      <a:pt x="4" y="36"/>
                    </a:lnTo>
                    <a:lnTo>
                      <a:pt x="9" y="26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5"/>
                    </a:lnTo>
                    <a:lnTo>
                      <a:pt x="46" y="2"/>
                    </a:lnTo>
                    <a:lnTo>
                      <a:pt x="58" y="0"/>
                    </a:lnTo>
                    <a:lnTo>
                      <a:pt x="69" y="2"/>
                    </a:lnTo>
                    <a:lnTo>
                      <a:pt x="80" y="5"/>
                    </a:lnTo>
                    <a:lnTo>
                      <a:pt x="90" y="10"/>
                    </a:lnTo>
                    <a:lnTo>
                      <a:pt x="97" y="18"/>
                    </a:lnTo>
                    <a:lnTo>
                      <a:pt x="105" y="26"/>
                    </a:lnTo>
                    <a:lnTo>
                      <a:pt x="110" y="36"/>
                    </a:lnTo>
                    <a:lnTo>
                      <a:pt x="114" y="47"/>
                    </a:lnTo>
                    <a:lnTo>
                      <a:pt x="115" y="58"/>
                    </a:lnTo>
                    <a:lnTo>
                      <a:pt x="114" y="70"/>
                    </a:lnTo>
                    <a:lnTo>
                      <a:pt x="110" y="81"/>
                    </a:lnTo>
                    <a:lnTo>
                      <a:pt x="105" y="91"/>
                    </a:lnTo>
                    <a:lnTo>
                      <a:pt x="97" y="99"/>
                    </a:lnTo>
                    <a:lnTo>
                      <a:pt x="90" y="107"/>
                    </a:lnTo>
                    <a:lnTo>
                      <a:pt x="80" y="112"/>
                    </a:lnTo>
                    <a:lnTo>
                      <a:pt x="69" y="115"/>
                    </a:lnTo>
                    <a:lnTo>
                      <a:pt x="58" y="116"/>
                    </a:lnTo>
                    <a:close/>
                  </a:path>
                </a:pathLst>
              </a:custGeom>
              <a:solidFill>
                <a:srgbClr val="99C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50" name="Freeform 129"/>
              <p:cNvSpPr>
                <a:spLocks/>
              </p:cNvSpPr>
              <p:nvPr/>
            </p:nvSpPr>
            <p:spPr bwMode="auto">
              <a:xfrm>
                <a:off x="4062" y="1738"/>
                <a:ext cx="38" cy="20"/>
              </a:xfrm>
              <a:custGeom>
                <a:avLst/>
                <a:gdLst>
                  <a:gd name="T0" fmla="*/ 4 w 226"/>
                  <a:gd name="T1" fmla="*/ 3 h 117"/>
                  <a:gd name="T2" fmla="*/ 3 w 226"/>
                  <a:gd name="T3" fmla="*/ 3 h 117"/>
                  <a:gd name="T4" fmla="*/ 2 w 226"/>
                  <a:gd name="T5" fmla="*/ 3 h 117"/>
                  <a:gd name="T6" fmla="*/ 2 w 226"/>
                  <a:gd name="T7" fmla="*/ 3 h 117"/>
                  <a:gd name="T8" fmla="*/ 1 w 226"/>
                  <a:gd name="T9" fmla="*/ 3 h 117"/>
                  <a:gd name="T10" fmla="*/ 1 w 226"/>
                  <a:gd name="T11" fmla="*/ 3 h 117"/>
                  <a:gd name="T12" fmla="*/ 0 w 226"/>
                  <a:gd name="T13" fmla="*/ 3 h 117"/>
                  <a:gd name="T14" fmla="*/ 0 w 226"/>
                  <a:gd name="T15" fmla="*/ 3 h 117"/>
                  <a:gd name="T16" fmla="*/ 0 w 226"/>
                  <a:gd name="T17" fmla="*/ 3 h 117"/>
                  <a:gd name="T18" fmla="*/ 0 w 226"/>
                  <a:gd name="T19" fmla="*/ 2 h 117"/>
                  <a:gd name="T20" fmla="*/ 0 w 226"/>
                  <a:gd name="T21" fmla="*/ 2 h 117"/>
                  <a:gd name="T22" fmla="*/ 0 w 226"/>
                  <a:gd name="T23" fmla="*/ 2 h 117"/>
                  <a:gd name="T24" fmla="*/ 1 w 226"/>
                  <a:gd name="T25" fmla="*/ 1 h 117"/>
                  <a:gd name="T26" fmla="*/ 1 w 226"/>
                  <a:gd name="T27" fmla="*/ 1 h 117"/>
                  <a:gd name="T28" fmla="*/ 2 w 226"/>
                  <a:gd name="T29" fmla="*/ 1 h 117"/>
                  <a:gd name="T30" fmla="*/ 2 w 226"/>
                  <a:gd name="T31" fmla="*/ 1 h 117"/>
                  <a:gd name="T32" fmla="*/ 3 w 226"/>
                  <a:gd name="T33" fmla="*/ 0 h 117"/>
                  <a:gd name="T34" fmla="*/ 4 w 226"/>
                  <a:gd name="T35" fmla="*/ 0 h 117"/>
                  <a:gd name="T36" fmla="*/ 4 w 226"/>
                  <a:gd name="T37" fmla="*/ 0 h 117"/>
                  <a:gd name="T38" fmla="*/ 5 w 226"/>
                  <a:gd name="T39" fmla="*/ 0 h 117"/>
                  <a:gd name="T40" fmla="*/ 5 w 226"/>
                  <a:gd name="T41" fmla="*/ 0 h 117"/>
                  <a:gd name="T42" fmla="*/ 6 w 226"/>
                  <a:gd name="T43" fmla="*/ 0 h 117"/>
                  <a:gd name="T44" fmla="*/ 6 w 226"/>
                  <a:gd name="T45" fmla="*/ 0 h 117"/>
                  <a:gd name="T46" fmla="*/ 6 w 226"/>
                  <a:gd name="T47" fmla="*/ 1 h 117"/>
                  <a:gd name="T48" fmla="*/ 6 w 226"/>
                  <a:gd name="T49" fmla="*/ 1 h 117"/>
                  <a:gd name="T50" fmla="*/ 6 w 226"/>
                  <a:gd name="T51" fmla="*/ 1 h 117"/>
                  <a:gd name="T52" fmla="*/ 6 w 226"/>
                  <a:gd name="T53" fmla="*/ 1 h 117"/>
                  <a:gd name="T54" fmla="*/ 6 w 226"/>
                  <a:gd name="T55" fmla="*/ 1 h 117"/>
                  <a:gd name="T56" fmla="*/ 6 w 226"/>
                  <a:gd name="T57" fmla="*/ 1 h 117"/>
                  <a:gd name="T58" fmla="*/ 6 w 226"/>
                  <a:gd name="T59" fmla="*/ 1 h 117"/>
                  <a:gd name="T60" fmla="*/ 6 w 226"/>
                  <a:gd name="T61" fmla="*/ 2 h 117"/>
                  <a:gd name="T62" fmla="*/ 6 w 226"/>
                  <a:gd name="T63" fmla="*/ 2 h 117"/>
                  <a:gd name="T64" fmla="*/ 6 w 226"/>
                  <a:gd name="T65" fmla="*/ 2 h 117"/>
                  <a:gd name="T66" fmla="*/ 5 w 226"/>
                  <a:gd name="T67" fmla="*/ 2 h 117"/>
                  <a:gd name="T68" fmla="*/ 5 w 226"/>
                  <a:gd name="T69" fmla="*/ 3 h 117"/>
                  <a:gd name="T70" fmla="*/ 4 w 226"/>
                  <a:gd name="T71" fmla="*/ 3 h 117"/>
                  <a:gd name="T72" fmla="*/ 4 w 226"/>
                  <a:gd name="T73" fmla="*/ 3 h 1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6"/>
                  <a:gd name="T112" fmla="*/ 0 h 117"/>
                  <a:gd name="T113" fmla="*/ 226 w 226"/>
                  <a:gd name="T114" fmla="*/ 117 h 1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6" h="117">
                    <a:moveTo>
                      <a:pt x="126" y="108"/>
                    </a:moveTo>
                    <a:lnTo>
                      <a:pt x="103" y="113"/>
                    </a:lnTo>
                    <a:lnTo>
                      <a:pt x="80" y="116"/>
                    </a:lnTo>
                    <a:lnTo>
                      <a:pt x="60" y="117"/>
                    </a:lnTo>
                    <a:lnTo>
                      <a:pt x="41" y="114"/>
                    </a:lnTo>
                    <a:lnTo>
                      <a:pt x="26" y="110"/>
                    </a:lnTo>
                    <a:lnTo>
                      <a:pt x="13" y="104"/>
                    </a:lnTo>
                    <a:lnTo>
                      <a:pt x="5" y="97"/>
                    </a:lnTo>
                    <a:lnTo>
                      <a:pt x="0" y="89"/>
                    </a:lnTo>
                    <a:lnTo>
                      <a:pt x="0" y="79"/>
                    </a:lnTo>
                    <a:lnTo>
                      <a:pt x="4" y="68"/>
                    </a:lnTo>
                    <a:lnTo>
                      <a:pt x="11" y="58"/>
                    </a:lnTo>
                    <a:lnTo>
                      <a:pt x="23" y="46"/>
                    </a:lnTo>
                    <a:lnTo>
                      <a:pt x="37" y="35"/>
                    </a:lnTo>
                    <a:lnTo>
                      <a:pt x="55" y="24"/>
                    </a:lnTo>
                    <a:lnTo>
                      <a:pt x="76" y="16"/>
                    </a:lnTo>
                    <a:lnTo>
                      <a:pt x="99" y="8"/>
                    </a:lnTo>
                    <a:lnTo>
                      <a:pt x="123" y="3"/>
                    </a:lnTo>
                    <a:lnTo>
                      <a:pt x="146" y="0"/>
                    </a:lnTo>
                    <a:lnTo>
                      <a:pt x="166" y="0"/>
                    </a:lnTo>
                    <a:lnTo>
                      <a:pt x="184" y="2"/>
                    </a:lnTo>
                    <a:lnTo>
                      <a:pt x="199" y="5"/>
                    </a:lnTo>
                    <a:lnTo>
                      <a:pt x="212" y="11"/>
                    </a:lnTo>
                    <a:lnTo>
                      <a:pt x="221" y="18"/>
                    </a:lnTo>
                    <a:lnTo>
                      <a:pt x="225" y="26"/>
                    </a:lnTo>
                    <a:lnTo>
                      <a:pt x="225" y="27"/>
                    </a:lnTo>
                    <a:lnTo>
                      <a:pt x="226" y="30"/>
                    </a:lnTo>
                    <a:lnTo>
                      <a:pt x="226" y="31"/>
                    </a:lnTo>
                    <a:lnTo>
                      <a:pt x="226" y="32"/>
                    </a:lnTo>
                    <a:lnTo>
                      <a:pt x="224" y="41"/>
                    </a:lnTo>
                    <a:lnTo>
                      <a:pt x="219" y="52"/>
                    </a:lnTo>
                    <a:lnTo>
                      <a:pt x="211" y="62"/>
                    </a:lnTo>
                    <a:lnTo>
                      <a:pt x="199" y="73"/>
                    </a:lnTo>
                    <a:lnTo>
                      <a:pt x="184" y="83"/>
                    </a:lnTo>
                    <a:lnTo>
                      <a:pt x="168" y="92"/>
                    </a:lnTo>
                    <a:lnTo>
                      <a:pt x="148" y="101"/>
                    </a:lnTo>
                    <a:lnTo>
                      <a:pt x="126" y="108"/>
                    </a:lnTo>
                    <a:close/>
                  </a:path>
                </a:pathLst>
              </a:custGeom>
              <a:solidFill>
                <a:srgbClr val="004C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</p:grpSp>
      </p:grpSp>
      <p:sp>
        <p:nvSpPr>
          <p:cNvPr id="21522" name="Text Box 130"/>
          <p:cNvSpPr txBox="1">
            <a:spLocks noChangeArrowheads="1"/>
          </p:cNvSpPr>
          <p:nvPr/>
        </p:nvSpPr>
        <p:spPr bwMode="auto">
          <a:xfrm>
            <a:off x="7810500" y="1096963"/>
            <a:ext cx="78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Call Center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endParaRPr lang="it-IT" b="1" i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21523" name="Picture 131" descr="j023718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633413"/>
            <a:ext cx="4778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 Box 132"/>
          <p:cNvSpPr txBox="1">
            <a:spLocks noChangeArrowheads="1"/>
          </p:cNvSpPr>
          <p:nvPr/>
        </p:nvSpPr>
        <p:spPr bwMode="auto">
          <a:xfrm>
            <a:off x="2909888" y="1096963"/>
            <a:ext cx="831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Self Service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(450)</a:t>
            </a:r>
          </a:p>
        </p:txBody>
      </p:sp>
      <p:grpSp>
        <p:nvGrpSpPr>
          <p:cNvPr id="21525" name="Group 133"/>
          <p:cNvGrpSpPr>
            <a:grpSpLocks/>
          </p:cNvGrpSpPr>
          <p:nvPr/>
        </p:nvGrpSpPr>
        <p:grpSpPr bwMode="auto">
          <a:xfrm>
            <a:off x="1770063" y="671513"/>
            <a:ext cx="433387" cy="404812"/>
            <a:chOff x="5070" y="1480"/>
            <a:chExt cx="452" cy="401"/>
          </a:xfrm>
        </p:grpSpPr>
        <p:sp>
          <p:nvSpPr>
            <p:cNvPr id="21718" name="Rectangle 134"/>
            <p:cNvSpPr>
              <a:spLocks noChangeArrowheads="1"/>
            </p:cNvSpPr>
            <p:nvPr/>
          </p:nvSpPr>
          <p:spPr bwMode="auto">
            <a:xfrm rot="629684" flipH="1">
              <a:off x="5070" y="1480"/>
              <a:ext cx="452" cy="388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/>
              <a:endParaRPr lang="it-IT"/>
            </a:p>
          </p:txBody>
        </p:sp>
        <p:grpSp>
          <p:nvGrpSpPr>
            <p:cNvPr id="21719" name="Group 135"/>
            <p:cNvGrpSpPr>
              <a:grpSpLocks/>
            </p:cNvGrpSpPr>
            <p:nvPr/>
          </p:nvGrpSpPr>
          <p:grpSpPr bwMode="auto">
            <a:xfrm>
              <a:off x="5116" y="1480"/>
              <a:ext cx="380" cy="401"/>
              <a:chOff x="1654" y="3346"/>
              <a:chExt cx="380" cy="401"/>
            </a:xfrm>
          </p:grpSpPr>
          <p:sp>
            <p:nvSpPr>
              <p:cNvPr id="21720" name="Freeform 136"/>
              <p:cNvSpPr>
                <a:spLocks/>
              </p:cNvSpPr>
              <p:nvPr/>
            </p:nvSpPr>
            <p:spPr bwMode="auto">
              <a:xfrm>
                <a:off x="1683" y="3393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1" name="Freeform 137"/>
              <p:cNvSpPr>
                <a:spLocks/>
              </p:cNvSpPr>
              <p:nvPr/>
            </p:nvSpPr>
            <p:spPr bwMode="auto">
              <a:xfrm>
                <a:off x="1743" y="3393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2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2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2" name="Freeform 138"/>
              <p:cNvSpPr>
                <a:spLocks/>
              </p:cNvSpPr>
              <p:nvPr/>
            </p:nvSpPr>
            <p:spPr bwMode="auto">
              <a:xfrm>
                <a:off x="1712" y="3373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3" name="Freeform 139"/>
              <p:cNvSpPr>
                <a:spLocks/>
              </p:cNvSpPr>
              <p:nvPr/>
            </p:nvSpPr>
            <p:spPr bwMode="auto">
              <a:xfrm>
                <a:off x="1803" y="3393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4" name="Freeform 140"/>
              <p:cNvSpPr>
                <a:spLocks/>
              </p:cNvSpPr>
              <p:nvPr/>
            </p:nvSpPr>
            <p:spPr bwMode="auto">
              <a:xfrm>
                <a:off x="1772" y="3373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5" name="Freeform 141"/>
              <p:cNvSpPr>
                <a:spLocks/>
              </p:cNvSpPr>
              <p:nvPr/>
            </p:nvSpPr>
            <p:spPr bwMode="auto">
              <a:xfrm>
                <a:off x="1862" y="3393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2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4" y="3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6" name="Freeform 142"/>
              <p:cNvSpPr>
                <a:spLocks/>
              </p:cNvSpPr>
              <p:nvPr/>
            </p:nvSpPr>
            <p:spPr bwMode="auto">
              <a:xfrm>
                <a:off x="1832" y="3373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7" name="Freeform 143"/>
              <p:cNvSpPr>
                <a:spLocks/>
              </p:cNvSpPr>
              <p:nvPr/>
            </p:nvSpPr>
            <p:spPr bwMode="auto">
              <a:xfrm>
                <a:off x="1922" y="3393"/>
                <a:ext cx="9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1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2 w 44"/>
                  <a:gd name="T13" fmla="*/ 2 h 45"/>
                  <a:gd name="T14" fmla="*/ 2 w 44"/>
                  <a:gd name="T15" fmla="*/ 1 h 45"/>
                  <a:gd name="T16" fmla="*/ 2 w 44"/>
                  <a:gd name="T17" fmla="*/ 1 h 45"/>
                  <a:gd name="T18" fmla="*/ 2 w 44"/>
                  <a:gd name="T19" fmla="*/ 1 h 45"/>
                  <a:gd name="T20" fmla="*/ 2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1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1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8" name="Freeform 144"/>
              <p:cNvSpPr>
                <a:spLocks/>
              </p:cNvSpPr>
              <p:nvPr/>
            </p:nvSpPr>
            <p:spPr bwMode="auto">
              <a:xfrm>
                <a:off x="1892" y="3373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0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29" name="Freeform 145"/>
              <p:cNvSpPr>
                <a:spLocks/>
              </p:cNvSpPr>
              <p:nvPr/>
            </p:nvSpPr>
            <p:spPr bwMode="auto">
              <a:xfrm>
                <a:off x="1982" y="3393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2" y="32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1" y="45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4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3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6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0" name="Freeform 146"/>
              <p:cNvSpPr>
                <a:spLocks/>
              </p:cNvSpPr>
              <p:nvPr/>
            </p:nvSpPr>
            <p:spPr bwMode="auto">
              <a:xfrm>
                <a:off x="1951" y="3373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1" name="Freeform 147"/>
              <p:cNvSpPr>
                <a:spLocks/>
              </p:cNvSpPr>
              <p:nvPr/>
            </p:nvSpPr>
            <p:spPr bwMode="auto">
              <a:xfrm>
                <a:off x="2010" y="3373"/>
                <a:ext cx="9" cy="9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2 h 44"/>
                  <a:gd name="T6" fmla="*/ 1 w 43"/>
                  <a:gd name="T7" fmla="*/ 2 h 44"/>
                  <a:gd name="T8" fmla="*/ 1 w 43"/>
                  <a:gd name="T9" fmla="*/ 2 h 44"/>
                  <a:gd name="T10" fmla="*/ 1 w 43"/>
                  <a:gd name="T11" fmla="*/ 2 h 44"/>
                  <a:gd name="T12" fmla="*/ 2 w 43"/>
                  <a:gd name="T13" fmla="*/ 2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1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1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2" name="Freeform 148"/>
              <p:cNvSpPr>
                <a:spLocks/>
              </p:cNvSpPr>
              <p:nvPr/>
            </p:nvSpPr>
            <p:spPr bwMode="auto">
              <a:xfrm>
                <a:off x="1683" y="3447"/>
                <a:ext cx="9" cy="9"/>
              </a:xfrm>
              <a:custGeom>
                <a:avLst/>
                <a:gdLst>
                  <a:gd name="T0" fmla="*/ 0 w 45"/>
                  <a:gd name="T1" fmla="*/ 1 h 43"/>
                  <a:gd name="T2" fmla="*/ 0 w 45"/>
                  <a:gd name="T3" fmla="*/ 1 h 43"/>
                  <a:gd name="T4" fmla="*/ 0 w 45"/>
                  <a:gd name="T5" fmla="*/ 2 h 43"/>
                  <a:gd name="T6" fmla="*/ 1 w 45"/>
                  <a:gd name="T7" fmla="*/ 2 h 43"/>
                  <a:gd name="T8" fmla="*/ 1 w 45"/>
                  <a:gd name="T9" fmla="*/ 2 h 43"/>
                  <a:gd name="T10" fmla="*/ 1 w 45"/>
                  <a:gd name="T11" fmla="*/ 2 h 43"/>
                  <a:gd name="T12" fmla="*/ 2 w 45"/>
                  <a:gd name="T13" fmla="*/ 2 h 43"/>
                  <a:gd name="T14" fmla="*/ 2 w 45"/>
                  <a:gd name="T15" fmla="*/ 1 h 43"/>
                  <a:gd name="T16" fmla="*/ 2 w 45"/>
                  <a:gd name="T17" fmla="*/ 1 h 43"/>
                  <a:gd name="T18" fmla="*/ 2 w 45"/>
                  <a:gd name="T19" fmla="*/ 1 h 43"/>
                  <a:gd name="T20" fmla="*/ 2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w 45"/>
                  <a:gd name="T31" fmla="*/ 1 h 43"/>
                  <a:gd name="T32" fmla="*/ 0 w 45"/>
                  <a:gd name="T33" fmla="*/ 1 h 43"/>
                  <a:gd name="T34" fmla="*/ 0 w 45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3"/>
                  <a:gd name="T56" fmla="*/ 45 w 4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3" name="Freeform 149"/>
              <p:cNvSpPr>
                <a:spLocks/>
              </p:cNvSpPr>
              <p:nvPr/>
            </p:nvSpPr>
            <p:spPr bwMode="auto">
              <a:xfrm>
                <a:off x="1743" y="3447"/>
                <a:ext cx="8" cy="9"/>
              </a:xfrm>
              <a:custGeom>
                <a:avLst/>
                <a:gdLst>
                  <a:gd name="T0" fmla="*/ 0 w 44"/>
                  <a:gd name="T1" fmla="*/ 1 h 43"/>
                  <a:gd name="T2" fmla="*/ 0 w 44"/>
                  <a:gd name="T3" fmla="*/ 1 h 43"/>
                  <a:gd name="T4" fmla="*/ 0 w 44"/>
                  <a:gd name="T5" fmla="*/ 2 h 43"/>
                  <a:gd name="T6" fmla="*/ 0 w 44"/>
                  <a:gd name="T7" fmla="*/ 2 h 43"/>
                  <a:gd name="T8" fmla="*/ 1 w 44"/>
                  <a:gd name="T9" fmla="*/ 2 h 43"/>
                  <a:gd name="T10" fmla="*/ 1 w 44"/>
                  <a:gd name="T11" fmla="*/ 2 h 43"/>
                  <a:gd name="T12" fmla="*/ 1 w 44"/>
                  <a:gd name="T13" fmla="*/ 2 h 43"/>
                  <a:gd name="T14" fmla="*/ 1 w 44"/>
                  <a:gd name="T15" fmla="*/ 1 h 43"/>
                  <a:gd name="T16" fmla="*/ 1 w 44"/>
                  <a:gd name="T17" fmla="*/ 1 h 43"/>
                  <a:gd name="T18" fmla="*/ 1 w 44"/>
                  <a:gd name="T19" fmla="*/ 1 h 43"/>
                  <a:gd name="T20" fmla="*/ 1 w 44"/>
                  <a:gd name="T21" fmla="*/ 0 h 43"/>
                  <a:gd name="T22" fmla="*/ 1 w 44"/>
                  <a:gd name="T23" fmla="*/ 0 h 43"/>
                  <a:gd name="T24" fmla="*/ 1 w 44"/>
                  <a:gd name="T25" fmla="*/ 0 h 43"/>
                  <a:gd name="T26" fmla="*/ 0 w 44"/>
                  <a:gd name="T27" fmla="*/ 0 h 43"/>
                  <a:gd name="T28" fmla="*/ 0 w 44"/>
                  <a:gd name="T29" fmla="*/ 0 h 43"/>
                  <a:gd name="T30" fmla="*/ 0 w 44"/>
                  <a:gd name="T31" fmla="*/ 1 h 43"/>
                  <a:gd name="T32" fmla="*/ 0 w 44"/>
                  <a:gd name="T33" fmla="*/ 1 h 43"/>
                  <a:gd name="T34" fmla="*/ 0 w 44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3"/>
                  <a:gd name="T56" fmla="*/ 44 w 4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3">
                    <a:moveTo>
                      <a:pt x="0" y="21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2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4" name="Freeform 150"/>
              <p:cNvSpPr>
                <a:spLocks/>
              </p:cNvSpPr>
              <p:nvPr/>
            </p:nvSpPr>
            <p:spPr bwMode="auto">
              <a:xfrm>
                <a:off x="1712" y="3427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5" name="Freeform 151"/>
              <p:cNvSpPr>
                <a:spLocks/>
              </p:cNvSpPr>
              <p:nvPr/>
            </p:nvSpPr>
            <p:spPr bwMode="auto">
              <a:xfrm>
                <a:off x="1803" y="3447"/>
                <a:ext cx="9" cy="9"/>
              </a:xfrm>
              <a:custGeom>
                <a:avLst/>
                <a:gdLst>
                  <a:gd name="T0" fmla="*/ 0 w 45"/>
                  <a:gd name="T1" fmla="*/ 1 h 43"/>
                  <a:gd name="T2" fmla="*/ 0 w 45"/>
                  <a:gd name="T3" fmla="*/ 1 h 43"/>
                  <a:gd name="T4" fmla="*/ 0 w 45"/>
                  <a:gd name="T5" fmla="*/ 2 h 43"/>
                  <a:gd name="T6" fmla="*/ 1 w 45"/>
                  <a:gd name="T7" fmla="*/ 2 h 43"/>
                  <a:gd name="T8" fmla="*/ 1 w 45"/>
                  <a:gd name="T9" fmla="*/ 2 h 43"/>
                  <a:gd name="T10" fmla="*/ 1 w 45"/>
                  <a:gd name="T11" fmla="*/ 2 h 43"/>
                  <a:gd name="T12" fmla="*/ 2 w 45"/>
                  <a:gd name="T13" fmla="*/ 2 h 43"/>
                  <a:gd name="T14" fmla="*/ 2 w 45"/>
                  <a:gd name="T15" fmla="*/ 1 h 43"/>
                  <a:gd name="T16" fmla="*/ 2 w 45"/>
                  <a:gd name="T17" fmla="*/ 1 h 43"/>
                  <a:gd name="T18" fmla="*/ 2 w 45"/>
                  <a:gd name="T19" fmla="*/ 1 h 43"/>
                  <a:gd name="T20" fmla="*/ 2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w 45"/>
                  <a:gd name="T31" fmla="*/ 1 h 43"/>
                  <a:gd name="T32" fmla="*/ 0 w 45"/>
                  <a:gd name="T33" fmla="*/ 1 h 43"/>
                  <a:gd name="T34" fmla="*/ 0 w 45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3"/>
                  <a:gd name="T56" fmla="*/ 45 w 4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6" name="Freeform 152"/>
              <p:cNvSpPr>
                <a:spLocks/>
              </p:cNvSpPr>
              <p:nvPr/>
            </p:nvSpPr>
            <p:spPr bwMode="auto">
              <a:xfrm>
                <a:off x="1772" y="3427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7" name="Freeform 153"/>
              <p:cNvSpPr>
                <a:spLocks/>
              </p:cNvSpPr>
              <p:nvPr/>
            </p:nvSpPr>
            <p:spPr bwMode="auto">
              <a:xfrm>
                <a:off x="1862" y="3447"/>
                <a:ext cx="9" cy="9"/>
              </a:xfrm>
              <a:custGeom>
                <a:avLst/>
                <a:gdLst>
                  <a:gd name="T0" fmla="*/ 0 w 45"/>
                  <a:gd name="T1" fmla="*/ 1 h 43"/>
                  <a:gd name="T2" fmla="*/ 0 w 45"/>
                  <a:gd name="T3" fmla="*/ 1 h 43"/>
                  <a:gd name="T4" fmla="*/ 0 w 45"/>
                  <a:gd name="T5" fmla="*/ 2 h 43"/>
                  <a:gd name="T6" fmla="*/ 1 w 45"/>
                  <a:gd name="T7" fmla="*/ 2 h 43"/>
                  <a:gd name="T8" fmla="*/ 1 w 45"/>
                  <a:gd name="T9" fmla="*/ 2 h 43"/>
                  <a:gd name="T10" fmla="*/ 1 w 45"/>
                  <a:gd name="T11" fmla="*/ 2 h 43"/>
                  <a:gd name="T12" fmla="*/ 2 w 45"/>
                  <a:gd name="T13" fmla="*/ 2 h 43"/>
                  <a:gd name="T14" fmla="*/ 2 w 45"/>
                  <a:gd name="T15" fmla="*/ 1 h 43"/>
                  <a:gd name="T16" fmla="*/ 2 w 45"/>
                  <a:gd name="T17" fmla="*/ 1 h 43"/>
                  <a:gd name="T18" fmla="*/ 2 w 45"/>
                  <a:gd name="T19" fmla="*/ 1 h 43"/>
                  <a:gd name="T20" fmla="*/ 2 w 45"/>
                  <a:gd name="T21" fmla="*/ 0 h 43"/>
                  <a:gd name="T22" fmla="*/ 1 w 45"/>
                  <a:gd name="T23" fmla="*/ 0 h 43"/>
                  <a:gd name="T24" fmla="*/ 1 w 45"/>
                  <a:gd name="T25" fmla="*/ 0 h 43"/>
                  <a:gd name="T26" fmla="*/ 1 w 45"/>
                  <a:gd name="T27" fmla="*/ 0 h 43"/>
                  <a:gd name="T28" fmla="*/ 0 w 45"/>
                  <a:gd name="T29" fmla="*/ 0 h 43"/>
                  <a:gd name="T30" fmla="*/ 0 w 45"/>
                  <a:gd name="T31" fmla="*/ 1 h 43"/>
                  <a:gd name="T32" fmla="*/ 0 w 45"/>
                  <a:gd name="T33" fmla="*/ 1 h 43"/>
                  <a:gd name="T34" fmla="*/ 0 w 45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3"/>
                  <a:gd name="T56" fmla="*/ 45 w 45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3">
                    <a:moveTo>
                      <a:pt x="0" y="21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8" name="Freeform 154"/>
              <p:cNvSpPr>
                <a:spLocks/>
              </p:cNvSpPr>
              <p:nvPr/>
            </p:nvSpPr>
            <p:spPr bwMode="auto">
              <a:xfrm>
                <a:off x="1832" y="3427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39" name="Freeform 155"/>
              <p:cNvSpPr>
                <a:spLocks/>
              </p:cNvSpPr>
              <p:nvPr/>
            </p:nvSpPr>
            <p:spPr bwMode="auto">
              <a:xfrm>
                <a:off x="1922" y="3447"/>
                <a:ext cx="9" cy="9"/>
              </a:xfrm>
              <a:custGeom>
                <a:avLst/>
                <a:gdLst>
                  <a:gd name="T0" fmla="*/ 0 w 44"/>
                  <a:gd name="T1" fmla="*/ 1 h 43"/>
                  <a:gd name="T2" fmla="*/ 0 w 44"/>
                  <a:gd name="T3" fmla="*/ 1 h 43"/>
                  <a:gd name="T4" fmla="*/ 0 w 44"/>
                  <a:gd name="T5" fmla="*/ 2 h 43"/>
                  <a:gd name="T6" fmla="*/ 1 w 44"/>
                  <a:gd name="T7" fmla="*/ 2 h 43"/>
                  <a:gd name="T8" fmla="*/ 1 w 44"/>
                  <a:gd name="T9" fmla="*/ 2 h 43"/>
                  <a:gd name="T10" fmla="*/ 1 w 44"/>
                  <a:gd name="T11" fmla="*/ 2 h 43"/>
                  <a:gd name="T12" fmla="*/ 2 w 44"/>
                  <a:gd name="T13" fmla="*/ 2 h 43"/>
                  <a:gd name="T14" fmla="*/ 2 w 44"/>
                  <a:gd name="T15" fmla="*/ 1 h 43"/>
                  <a:gd name="T16" fmla="*/ 2 w 44"/>
                  <a:gd name="T17" fmla="*/ 1 h 43"/>
                  <a:gd name="T18" fmla="*/ 2 w 44"/>
                  <a:gd name="T19" fmla="*/ 1 h 43"/>
                  <a:gd name="T20" fmla="*/ 2 w 44"/>
                  <a:gd name="T21" fmla="*/ 0 h 43"/>
                  <a:gd name="T22" fmla="*/ 1 w 44"/>
                  <a:gd name="T23" fmla="*/ 0 h 43"/>
                  <a:gd name="T24" fmla="*/ 1 w 44"/>
                  <a:gd name="T25" fmla="*/ 0 h 43"/>
                  <a:gd name="T26" fmla="*/ 1 w 44"/>
                  <a:gd name="T27" fmla="*/ 0 h 43"/>
                  <a:gd name="T28" fmla="*/ 0 w 44"/>
                  <a:gd name="T29" fmla="*/ 0 h 43"/>
                  <a:gd name="T30" fmla="*/ 0 w 44"/>
                  <a:gd name="T31" fmla="*/ 1 h 43"/>
                  <a:gd name="T32" fmla="*/ 0 w 44"/>
                  <a:gd name="T33" fmla="*/ 1 h 43"/>
                  <a:gd name="T34" fmla="*/ 0 w 44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3"/>
                  <a:gd name="T56" fmla="*/ 44 w 4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3">
                    <a:moveTo>
                      <a:pt x="0" y="21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1"/>
                    </a:lnTo>
                    <a:lnTo>
                      <a:pt x="43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0" name="Freeform 156"/>
              <p:cNvSpPr>
                <a:spLocks/>
              </p:cNvSpPr>
              <p:nvPr/>
            </p:nvSpPr>
            <p:spPr bwMode="auto">
              <a:xfrm>
                <a:off x="1892" y="3427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0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0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1" name="Freeform 157"/>
              <p:cNvSpPr>
                <a:spLocks/>
              </p:cNvSpPr>
              <p:nvPr/>
            </p:nvSpPr>
            <p:spPr bwMode="auto">
              <a:xfrm>
                <a:off x="1982" y="3447"/>
                <a:ext cx="8" cy="9"/>
              </a:xfrm>
              <a:custGeom>
                <a:avLst/>
                <a:gdLst>
                  <a:gd name="T0" fmla="*/ 0 w 44"/>
                  <a:gd name="T1" fmla="*/ 1 h 43"/>
                  <a:gd name="T2" fmla="*/ 0 w 44"/>
                  <a:gd name="T3" fmla="*/ 1 h 43"/>
                  <a:gd name="T4" fmla="*/ 0 w 44"/>
                  <a:gd name="T5" fmla="*/ 2 h 43"/>
                  <a:gd name="T6" fmla="*/ 0 w 44"/>
                  <a:gd name="T7" fmla="*/ 2 h 43"/>
                  <a:gd name="T8" fmla="*/ 1 w 44"/>
                  <a:gd name="T9" fmla="*/ 2 h 43"/>
                  <a:gd name="T10" fmla="*/ 1 w 44"/>
                  <a:gd name="T11" fmla="*/ 2 h 43"/>
                  <a:gd name="T12" fmla="*/ 1 w 44"/>
                  <a:gd name="T13" fmla="*/ 2 h 43"/>
                  <a:gd name="T14" fmla="*/ 1 w 44"/>
                  <a:gd name="T15" fmla="*/ 1 h 43"/>
                  <a:gd name="T16" fmla="*/ 1 w 44"/>
                  <a:gd name="T17" fmla="*/ 1 h 43"/>
                  <a:gd name="T18" fmla="*/ 1 w 44"/>
                  <a:gd name="T19" fmla="*/ 1 h 43"/>
                  <a:gd name="T20" fmla="*/ 1 w 44"/>
                  <a:gd name="T21" fmla="*/ 0 h 43"/>
                  <a:gd name="T22" fmla="*/ 1 w 44"/>
                  <a:gd name="T23" fmla="*/ 0 h 43"/>
                  <a:gd name="T24" fmla="*/ 1 w 44"/>
                  <a:gd name="T25" fmla="*/ 0 h 43"/>
                  <a:gd name="T26" fmla="*/ 0 w 44"/>
                  <a:gd name="T27" fmla="*/ 0 h 43"/>
                  <a:gd name="T28" fmla="*/ 0 w 44"/>
                  <a:gd name="T29" fmla="*/ 0 h 43"/>
                  <a:gd name="T30" fmla="*/ 0 w 44"/>
                  <a:gd name="T31" fmla="*/ 1 h 43"/>
                  <a:gd name="T32" fmla="*/ 0 w 44"/>
                  <a:gd name="T33" fmla="*/ 1 h 43"/>
                  <a:gd name="T34" fmla="*/ 0 w 44"/>
                  <a:gd name="T35" fmla="*/ 1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3"/>
                  <a:gd name="T56" fmla="*/ 44 w 4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3">
                    <a:moveTo>
                      <a:pt x="0" y="21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1" y="43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1"/>
                    </a:lnTo>
                    <a:lnTo>
                      <a:pt x="42" y="12"/>
                    </a:lnTo>
                    <a:lnTo>
                      <a:pt x="38" y="5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2" name="Freeform 158"/>
              <p:cNvSpPr>
                <a:spLocks/>
              </p:cNvSpPr>
              <p:nvPr/>
            </p:nvSpPr>
            <p:spPr bwMode="auto">
              <a:xfrm>
                <a:off x="1951" y="3427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3" name="Freeform 159"/>
              <p:cNvSpPr>
                <a:spLocks/>
              </p:cNvSpPr>
              <p:nvPr/>
            </p:nvSpPr>
            <p:spPr bwMode="auto">
              <a:xfrm>
                <a:off x="2010" y="3427"/>
                <a:ext cx="9" cy="9"/>
              </a:xfrm>
              <a:custGeom>
                <a:avLst/>
                <a:gdLst>
                  <a:gd name="T0" fmla="*/ 0 w 43"/>
                  <a:gd name="T1" fmla="*/ 1 h 45"/>
                  <a:gd name="T2" fmla="*/ 0 w 43"/>
                  <a:gd name="T3" fmla="*/ 1 h 45"/>
                  <a:gd name="T4" fmla="*/ 0 w 43"/>
                  <a:gd name="T5" fmla="*/ 2 h 45"/>
                  <a:gd name="T6" fmla="*/ 1 w 43"/>
                  <a:gd name="T7" fmla="*/ 2 h 45"/>
                  <a:gd name="T8" fmla="*/ 1 w 43"/>
                  <a:gd name="T9" fmla="*/ 2 h 45"/>
                  <a:gd name="T10" fmla="*/ 1 w 43"/>
                  <a:gd name="T11" fmla="*/ 2 h 45"/>
                  <a:gd name="T12" fmla="*/ 2 w 43"/>
                  <a:gd name="T13" fmla="*/ 2 h 45"/>
                  <a:gd name="T14" fmla="*/ 2 w 43"/>
                  <a:gd name="T15" fmla="*/ 1 h 45"/>
                  <a:gd name="T16" fmla="*/ 2 w 43"/>
                  <a:gd name="T17" fmla="*/ 1 h 45"/>
                  <a:gd name="T18" fmla="*/ 2 w 43"/>
                  <a:gd name="T19" fmla="*/ 1 h 45"/>
                  <a:gd name="T20" fmla="*/ 2 w 43"/>
                  <a:gd name="T21" fmla="*/ 0 h 45"/>
                  <a:gd name="T22" fmla="*/ 1 w 43"/>
                  <a:gd name="T23" fmla="*/ 0 h 45"/>
                  <a:gd name="T24" fmla="*/ 1 w 43"/>
                  <a:gd name="T25" fmla="*/ 0 h 45"/>
                  <a:gd name="T26" fmla="*/ 1 w 43"/>
                  <a:gd name="T27" fmla="*/ 0 h 45"/>
                  <a:gd name="T28" fmla="*/ 0 w 43"/>
                  <a:gd name="T29" fmla="*/ 0 h 45"/>
                  <a:gd name="T30" fmla="*/ 0 w 43"/>
                  <a:gd name="T31" fmla="*/ 1 h 45"/>
                  <a:gd name="T32" fmla="*/ 0 w 43"/>
                  <a:gd name="T33" fmla="*/ 1 h 45"/>
                  <a:gd name="T34" fmla="*/ 0 w 43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5"/>
                  <a:gd name="T56" fmla="*/ 43 w 43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5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4" name="Freeform 160"/>
              <p:cNvSpPr>
                <a:spLocks/>
              </p:cNvSpPr>
              <p:nvPr/>
            </p:nvSpPr>
            <p:spPr bwMode="auto">
              <a:xfrm>
                <a:off x="1683" y="349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5" name="Freeform 161"/>
              <p:cNvSpPr>
                <a:spLocks/>
              </p:cNvSpPr>
              <p:nvPr/>
            </p:nvSpPr>
            <p:spPr bwMode="auto">
              <a:xfrm>
                <a:off x="1743" y="349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6" name="Freeform 162"/>
              <p:cNvSpPr>
                <a:spLocks/>
              </p:cNvSpPr>
              <p:nvPr/>
            </p:nvSpPr>
            <p:spPr bwMode="auto">
              <a:xfrm>
                <a:off x="1712" y="347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7" name="Freeform 163"/>
              <p:cNvSpPr>
                <a:spLocks/>
              </p:cNvSpPr>
              <p:nvPr/>
            </p:nvSpPr>
            <p:spPr bwMode="auto">
              <a:xfrm>
                <a:off x="1803" y="349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8" name="Freeform 164"/>
              <p:cNvSpPr>
                <a:spLocks/>
              </p:cNvSpPr>
              <p:nvPr/>
            </p:nvSpPr>
            <p:spPr bwMode="auto">
              <a:xfrm>
                <a:off x="1772" y="347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49" name="Freeform 165"/>
              <p:cNvSpPr>
                <a:spLocks/>
              </p:cNvSpPr>
              <p:nvPr/>
            </p:nvSpPr>
            <p:spPr bwMode="auto">
              <a:xfrm>
                <a:off x="1862" y="349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0" name="Freeform 166"/>
              <p:cNvSpPr>
                <a:spLocks/>
              </p:cNvSpPr>
              <p:nvPr/>
            </p:nvSpPr>
            <p:spPr bwMode="auto">
              <a:xfrm>
                <a:off x="1832" y="347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1" name="Freeform 167"/>
              <p:cNvSpPr>
                <a:spLocks/>
              </p:cNvSpPr>
              <p:nvPr/>
            </p:nvSpPr>
            <p:spPr bwMode="auto">
              <a:xfrm>
                <a:off x="1922" y="3496"/>
                <a:ext cx="9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1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2 w 44"/>
                  <a:gd name="T13" fmla="*/ 1 h 44"/>
                  <a:gd name="T14" fmla="*/ 2 w 44"/>
                  <a:gd name="T15" fmla="*/ 1 h 44"/>
                  <a:gd name="T16" fmla="*/ 2 w 44"/>
                  <a:gd name="T17" fmla="*/ 1 h 44"/>
                  <a:gd name="T18" fmla="*/ 2 w 44"/>
                  <a:gd name="T19" fmla="*/ 0 h 44"/>
                  <a:gd name="T20" fmla="*/ 2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1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2" name="Freeform 168"/>
              <p:cNvSpPr>
                <a:spLocks/>
              </p:cNvSpPr>
              <p:nvPr/>
            </p:nvSpPr>
            <p:spPr bwMode="auto">
              <a:xfrm>
                <a:off x="1892" y="347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0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3" name="Freeform 169"/>
              <p:cNvSpPr>
                <a:spLocks/>
              </p:cNvSpPr>
              <p:nvPr/>
            </p:nvSpPr>
            <p:spPr bwMode="auto">
              <a:xfrm>
                <a:off x="1982" y="3496"/>
                <a:ext cx="8" cy="8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1 h 44"/>
                  <a:gd name="T6" fmla="*/ 0 w 44"/>
                  <a:gd name="T7" fmla="*/ 1 h 44"/>
                  <a:gd name="T8" fmla="*/ 1 w 44"/>
                  <a:gd name="T9" fmla="*/ 1 h 44"/>
                  <a:gd name="T10" fmla="*/ 1 w 44"/>
                  <a:gd name="T11" fmla="*/ 1 h 44"/>
                  <a:gd name="T12" fmla="*/ 1 w 44"/>
                  <a:gd name="T13" fmla="*/ 1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4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4" name="Freeform 170"/>
              <p:cNvSpPr>
                <a:spLocks/>
              </p:cNvSpPr>
              <p:nvPr/>
            </p:nvSpPr>
            <p:spPr bwMode="auto">
              <a:xfrm>
                <a:off x="1951" y="3476"/>
                <a:ext cx="9" cy="8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2 w 45"/>
                  <a:gd name="T13" fmla="*/ 1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5" name="Freeform 171"/>
              <p:cNvSpPr>
                <a:spLocks/>
              </p:cNvSpPr>
              <p:nvPr/>
            </p:nvSpPr>
            <p:spPr bwMode="auto">
              <a:xfrm>
                <a:off x="2010" y="3476"/>
                <a:ext cx="9" cy="8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1 h 44"/>
                  <a:gd name="T6" fmla="*/ 1 w 43"/>
                  <a:gd name="T7" fmla="*/ 1 h 44"/>
                  <a:gd name="T8" fmla="*/ 1 w 43"/>
                  <a:gd name="T9" fmla="*/ 1 h 44"/>
                  <a:gd name="T10" fmla="*/ 1 w 43"/>
                  <a:gd name="T11" fmla="*/ 1 h 44"/>
                  <a:gd name="T12" fmla="*/ 2 w 43"/>
                  <a:gd name="T13" fmla="*/ 1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0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0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6" name="Freeform 172"/>
              <p:cNvSpPr>
                <a:spLocks/>
              </p:cNvSpPr>
              <p:nvPr/>
            </p:nvSpPr>
            <p:spPr bwMode="auto">
              <a:xfrm>
                <a:off x="1683" y="354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7" name="Freeform 173"/>
              <p:cNvSpPr>
                <a:spLocks/>
              </p:cNvSpPr>
              <p:nvPr/>
            </p:nvSpPr>
            <p:spPr bwMode="auto">
              <a:xfrm>
                <a:off x="1743" y="354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2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8" name="Freeform 174"/>
              <p:cNvSpPr>
                <a:spLocks/>
              </p:cNvSpPr>
              <p:nvPr/>
            </p:nvSpPr>
            <p:spPr bwMode="auto">
              <a:xfrm>
                <a:off x="1712" y="35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59" name="Freeform 175"/>
              <p:cNvSpPr>
                <a:spLocks/>
              </p:cNvSpPr>
              <p:nvPr/>
            </p:nvSpPr>
            <p:spPr bwMode="auto">
              <a:xfrm>
                <a:off x="1803" y="354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0" name="Freeform 176"/>
              <p:cNvSpPr>
                <a:spLocks/>
              </p:cNvSpPr>
              <p:nvPr/>
            </p:nvSpPr>
            <p:spPr bwMode="auto">
              <a:xfrm>
                <a:off x="1772" y="35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1" name="Freeform 177"/>
              <p:cNvSpPr>
                <a:spLocks/>
              </p:cNvSpPr>
              <p:nvPr/>
            </p:nvSpPr>
            <p:spPr bwMode="auto">
              <a:xfrm>
                <a:off x="1862" y="354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2"/>
                    </a:lnTo>
                    <a:lnTo>
                      <a:pt x="7" y="39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2" name="Freeform 178"/>
              <p:cNvSpPr>
                <a:spLocks/>
              </p:cNvSpPr>
              <p:nvPr/>
            </p:nvSpPr>
            <p:spPr bwMode="auto">
              <a:xfrm>
                <a:off x="1832" y="35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0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0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3" name="Freeform 179"/>
              <p:cNvSpPr>
                <a:spLocks/>
              </p:cNvSpPr>
              <p:nvPr/>
            </p:nvSpPr>
            <p:spPr bwMode="auto">
              <a:xfrm>
                <a:off x="1922" y="3545"/>
                <a:ext cx="9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1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2 w 44"/>
                  <a:gd name="T13" fmla="*/ 2 h 44"/>
                  <a:gd name="T14" fmla="*/ 2 w 44"/>
                  <a:gd name="T15" fmla="*/ 1 h 44"/>
                  <a:gd name="T16" fmla="*/ 2 w 44"/>
                  <a:gd name="T17" fmla="*/ 1 h 44"/>
                  <a:gd name="T18" fmla="*/ 2 w 44"/>
                  <a:gd name="T19" fmla="*/ 1 h 44"/>
                  <a:gd name="T20" fmla="*/ 2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1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3" y="32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4" name="Freeform 180"/>
              <p:cNvSpPr>
                <a:spLocks/>
              </p:cNvSpPr>
              <p:nvPr/>
            </p:nvSpPr>
            <p:spPr bwMode="auto">
              <a:xfrm>
                <a:off x="1892" y="35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0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5" name="Freeform 181"/>
              <p:cNvSpPr>
                <a:spLocks/>
              </p:cNvSpPr>
              <p:nvPr/>
            </p:nvSpPr>
            <p:spPr bwMode="auto">
              <a:xfrm>
                <a:off x="1982" y="354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2" y="32"/>
                    </a:lnTo>
                    <a:lnTo>
                      <a:pt x="6" y="39"/>
                    </a:lnTo>
                    <a:lnTo>
                      <a:pt x="13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9"/>
                    </a:lnTo>
                    <a:lnTo>
                      <a:pt x="42" y="32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6" name="Freeform 182"/>
              <p:cNvSpPr>
                <a:spLocks/>
              </p:cNvSpPr>
              <p:nvPr/>
            </p:nvSpPr>
            <p:spPr bwMode="auto">
              <a:xfrm>
                <a:off x="1951" y="35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0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0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7" name="Freeform 183"/>
              <p:cNvSpPr>
                <a:spLocks/>
              </p:cNvSpPr>
              <p:nvPr/>
            </p:nvSpPr>
            <p:spPr bwMode="auto">
              <a:xfrm>
                <a:off x="2010" y="3525"/>
                <a:ext cx="9" cy="9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2 h 44"/>
                  <a:gd name="T6" fmla="*/ 1 w 43"/>
                  <a:gd name="T7" fmla="*/ 2 h 44"/>
                  <a:gd name="T8" fmla="*/ 1 w 43"/>
                  <a:gd name="T9" fmla="*/ 2 h 44"/>
                  <a:gd name="T10" fmla="*/ 1 w 43"/>
                  <a:gd name="T11" fmla="*/ 2 h 44"/>
                  <a:gd name="T12" fmla="*/ 2 w 43"/>
                  <a:gd name="T13" fmla="*/ 2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0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0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8" name="Freeform 184"/>
              <p:cNvSpPr>
                <a:spLocks/>
              </p:cNvSpPr>
              <p:nvPr/>
            </p:nvSpPr>
            <p:spPr bwMode="auto">
              <a:xfrm>
                <a:off x="1683" y="3594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69" name="Freeform 185"/>
              <p:cNvSpPr>
                <a:spLocks/>
              </p:cNvSpPr>
              <p:nvPr/>
            </p:nvSpPr>
            <p:spPr bwMode="auto">
              <a:xfrm>
                <a:off x="1743" y="3594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2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0" name="Freeform 186"/>
              <p:cNvSpPr>
                <a:spLocks/>
              </p:cNvSpPr>
              <p:nvPr/>
            </p:nvSpPr>
            <p:spPr bwMode="auto">
              <a:xfrm>
                <a:off x="1712" y="3574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1" name="Freeform 187"/>
              <p:cNvSpPr>
                <a:spLocks/>
              </p:cNvSpPr>
              <p:nvPr/>
            </p:nvSpPr>
            <p:spPr bwMode="auto">
              <a:xfrm>
                <a:off x="1803" y="3594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2" name="Freeform 188"/>
              <p:cNvSpPr>
                <a:spLocks/>
              </p:cNvSpPr>
              <p:nvPr/>
            </p:nvSpPr>
            <p:spPr bwMode="auto">
              <a:xfrm>
                <a:off x="1772" y="3574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3" name="Freeform 189"/>
              <p:cNvSpPr>
                <a:spLocks/>
              </p:cNvSpPr>
              <p:nvPr/>
            </p:nvSpPr>
            <p:spPr bwMode="auto">
              <a:xfrm>
                <a:off x="1862" y="3594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4" name="Freeform 190"/>
              <p:cNvSpPr>
                <a:spLocks/>
              </p:cNvSpPr>
              <p:nvPr/>
            </p:nvSpPr>
            <p:spPr bwMode="auto">
              <a:xfrm>
                <a:off x="1832" y="3574"/>
                <a:ext cx="8" cy="9"/>
              </a:xfrm>
              <a:custGeom>
                <a:avLst/>
                <a:gdLst>
                  <a:gd name="T0" fmla="*/ 0 w 44"/>
                  <a:gd name="T1" fmla="*/ 1 h 45"/>
                  <a:gd name="T2" fmla="*/ 0 w 44"/>
                  <a:gd name="T3" fmla="*/ 1 h 45"/>
                  <a:gd name="T4" fmla="*/ 0 w 44"/>
                  <a:gd name="T5" fmla="*/ 2 h 45"/>
                  <a:gd name="T6" fmla="*/ 0 w 44"/>
                  <a:gd name="T7" fmla="*/ 2 h 45"/>
                  <a:gd name="T8" fmla="*/ 1 w 44"/>
                  <a:gd name="T9" fmla="*/ 2 h 45"/>
                  <a:gd name="T10" fmla="*/ 1 w 44"/>
                  <a:gd name="T11" fmla="*/ 2 h 45"/>
                  <a:gd name="T12" fmla="*/ 1 w 44"/>
                  <a:gd name="T13" fmla="*/ 2 h 45"/>
                  <a:gd name="T14" fmla="*/ 1 w 44"/>
                  <a:gd name="T15" fmla="*/ 1 h 45"/>
                  <a:gd name="T16" fmla="*/ 1 w 44"/>
                  <a:gd name="T17" fmla="*/ 1 h 45"/>
                  <a:gd name="T18" fmla="*/ 1 w 44"/>
                  <a:gd name="T19" fmla="*/ 1 h 45"/>
                  <a:gd name="T20" fmla="*/ 1 w 44"/>
                  <a:gd name="T21" fmla="*/ 0 h 45"/>
                  <a:gd name="T22" fmla="*/ 1 w 44"/>
                  <a:gd name="T23" fmla="*/ 0 h 45"/>
                  <a:gd name="T24" fmla="*/ 1 w 44"/>
                  <a:gd name="T25" fmla="*/ 0 h 45"/>
                  <a:gd name="T26" fmla="*/ 0 w 44"/>
                  <a:gd name="T27" fmla="*/ 0 h 45"/>
                  <a:gd name="T28" fmla="*/ 0 w 44"/>
                  <a:gd name="T29" fmla="*/ 0 h 45"/>
                  <a:gd name="T30" fmla="*/ 0 w 44"/>
                  <a:gd name="T31" fmla="*/ 1 h 45"/>
                  <a:gd name="T32" fmla="*/ 0 w 44"/>
                  <a:gd name="T33" fmla="*/ 1 h 45"/>
                  <a:gd name="T34" fmla="*/ 0 w 44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5"/>
                  <a:gd name="T56" fmla="*/ 44 w 44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5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6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5" name="Freeform 191"/>
              <p:cNvSpPr>
                <a:spLocks/>
              </p:cNvSpPr>
              <p:nvPr/>
            </p:nvSpPr>
            <p:spPr bwMode="auto">
              <a:xfrm>
                <a:off x="1922" y="3594"/>
                <a:ext cx="9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1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2 w 44"/>
                  <a:gd name="T13" fmla="*/ 2 h 44"/>
                  <a:gd name="T14" fmla="*/ 2 w 44"/>
                  <a:gd name="T15" fmla="*/ 1 h 44"/>
                  <a:gd name="T16" fmla="*/ 2 w 44"/>
                  <a:gd name="T17" fmla="*/ 1 h 44"/>
                  <a:gd name="T18" fmla="*/ 2 w 44"/>
                  <a:gd name="T19" fmla="*/ 1 h 44"/>
                  <a:gd name="T20" fmla="*/ 2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1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2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3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6" name="Freeform 192"/>
              <p:cNvSpPr>
                <a:spLocks/>
              </p:cNvSpPr>
              <p:nvPr/>
            </p:nvSpPr>
            <p:spPr bwMode="auto">
              <a:xfrm>
                <a:off x="1892" y="3574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0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0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2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2" y="0"/>
                    </a:lnTo>
                    <a:lnTo>
                      <a:pt x="12" y="2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7" name="Freeform 193"/>
              <p:cNvSpPr>
                <a:spLocks/>
              </p:cNvSpPr>
              <p:nvPr/>
            </p:nvSpPr>
            <p:spPr bwMode="auto">
              <a:xfrm>
                <a:off x="1982" y="3594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3"/>
                    </a:moveTo>
                    <a:lnTo>
                      <a:pt x="2" y="31"/>
                    </a:lnTo>
                    <a:lnTo>
                      <a:pt x="6" y="38"/>
                    </a:lnTo>
                    <a:lnTo>
                      <a:pt x="13" y="42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8" name="Freeform 194"/>
              <p:cNvSpPr>
                <a:spLocks/>
              </p:cNvSpPr>
              <p:nvPr/>
            </p:nvSpPr>
            <p:spPr bwMode="auto">
              <a:xfrm>
                <a:off x="1951" y="3574"/>
                <a:ext cx="9" cy="9"/>
              </a:xfrm>
              <a:custGeom>
                <a:avLst/>
                <a:gdLst>
                  <a:gd name="T0" fmla="*/ 0 w 45"/>
                  <a:gd name="T1" fmla="*/ 1 h 45"/>
                  <a:gd name="T2" fmla="*/ 0 w 45"/>
                  <a:gd name="T3" fmla="*/ 1 h 45"/>
                  <a:gd name="T4" fmla="*/ 0 w 45"/>
                  <a:gd name="T5" fmla="*/ 2 h 45"/>
                  <a:gd name="T6" fmla="*/ 1 w 45"/>
                  <a:gd name="T7" fmla="*/ 2 h 45"/>
                  <a:gd name="T8" fmla="*/ 1 w 45"/>
                  <a:gd name="T9" fmla="*/ 2 h 45"/>
                  <a:gd name="T10" fmla="*/ 1 w 45"/>
                  <a:gd name="T11" fmla="*/ 2 h 45"/>
                  <a:gd name="T12" fmla="*/ 2 w 45"/>
                  <a:gd name="T13" fmla="*/ 2 h 45"/>
                  <a:gd name="T14" fmla="*/ 2 w 45"/>
                  <a:gd name="T15" fmla="*/ 1 h 45"/>
                  <a:gd name="T16" fmla="*/ 2 w 45"/>
                  <a:gd name="T17" fmla="*/ 1 h 45"/>
                  <a:gd name="T18" fmla="*/ 2 w 45"/>
                  <a:gd name="T19" fmla="*/ 1 h 45"/>
                  <a:gd name="T20" fmla="*/ 2 w 45"/>
                  <a:gd name="T21" fmla="*/ 0 h 45"/>
                  <a:gd name="T22" fmla="*/ 1 w 45"/>
                  <a:gd name="T23" fmla="*/ 0 h 45"/>
                  <a:gd name="T24" fmla="*/ 1 w 45"/>
                  <a:gd name="T25" fmla="*/ 0 h 45"/>
                  <a:gd name="T26" fmla="*/ 1 w 45"/>
                  <a:gd name="T27" fmla="*/ 0 h 45"/>
                  <a:gd name="T28" fmla="*/ 0 w 45"/>
                  <a:gd name="T29" fmla="*/ 0 h 45"/>
                  <a:gd name="T30" fmla="*/ 0 w 45"/>
                  <a:gd name="T31" fmla="*/ 1 h 45"/>
                  <a:gd name="T32" fmla="*/ 0 w 45"/>
                  <a:gd name="T33" fmla="*/ 1 h 45"/>
                  <a:gd name="T34" fmla="*/ 0 w 45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5"/>
                  <a:gd name="T56" fmla="*/ 45 w 45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5">
                    <a:moveTo>
                      <a:pt x="0" y="23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2"/>
                    </a:lnTo>
                    <a:lnTo>
                      <a:pt x="23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3"/>
                    </a:lnTo>
                    <a:lnTo>
                      <a:pt x="43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79" name="Freeform 195"/>
              <p:cNvSpPr>
                <a:spLocks/>
              </p:cNvSpPr>
              <p:nvPr/>
            </p:nvSpPr>
            <p:spPr bwMode="auto">
              <a:xfrm>
                <a:off x="2010" y="3574"/>
                <a:ext cx="9" cy="9"/>
              </a:xfrm>
              <a:custGeom>
                <a:avLst/>
                <a:gdLst>
                  <a:gd name="T0" fmla="*/ 0 w 43"/>
                  <a:gd name="T1" fmla="*/ 1 h 45"/>
                  <a:gd name="T2" fmla="*/ 0 w 43"/>
                  <a:gd name="T3" fmla="*/ 1 h 45"/>
                  <a:gd name="T4" fmla="*/ 0 w 43"/>
                  <a:gd name="T5" fmla="*/ 2 h 45"/>
                  <a:gd name="T6" fmla="*/ 1 w 43"/>
                  <a:gd name="T7" fmla="*/ 2 h 45"/>
                  <a:gd name="T8" fmla="*/ 1 w 43"/>
                  <a:gd name="T9" fmla="*/ 2 h 45"/>
                  <a:gd name="T10" fmla="*/ 1 w 43"/>
                  <a:gd name="T11" fmla="*/ 2 h 45"/>
                  <a:gd name="T12" fmla="*/ 2 w 43"/>
                  <a:gd name="T13" fmla="*/ 2 h 45"/>
                  <a:gd name="T14" fmla="*/ 2 w 43"/>
                  <a:gd name="T15" fmla="*/ 1 h 45"/>
                  <a:gd name="T16" fmla="*/ 2 w 43"/>
                  <a:gd name="T17" fmla="*/ 1 h 45"/>
                  <a:gd name="T18" fmla="*/ 2 w 43"/>
                  <a:gd name="T19" fmla="*/ 1 h 45"/>
                  <a:gd name="T20" fmla="*/ 2 w 43"/>
                  <a:gd name="T21" fmla="*/ 0 h 45"/>
                  <a:gd name="T22" fmla="*/ 1 w 43"/>
                  <a:gd name="T23" fmla="*/ 0 h 45"/>
                  <a:gd name="T24" fmla="*/ 1 w 43"/>
                  <a:gd name="T25" fmla="*/ 0 h 45"/>
                  <a:gd name="T26" fmla="*/ 1 w 43"/>
                  <a:gd name="T27" fmla="*/ 0 h 45"/>
                  <a:gd name="T28" fmla="*/ 0 w 43"/>
                  <a:gd name="T29" fmla="*/ 0 h 45"/>
                  <a:gd name="T30" fmla="*/ 0 w 43"/>
                  <a:gd name="T31" fmla="*/ 1 h 45"/>
                  <a:gd name="T32" fmla="*/ 0 w 43"/>
                  <a:gd name="T33" fmla="*/ 1 h 45"/>
                  <a:gd name="T34" fmla="*/ 0 w 43"/>
                  <a:gd name="T35" fmla="*/ 1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5"/>
                  <a:gd name="T56" fmla="*/ 43 w 43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5">
                    <a:moveTo>
                      <a:pt x="0" y="23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2"/>
                    </a:lnTo>
                    <a:lnTo>
                      <a:pt x="21" y="45"/>
                    </a:lnTo>
                    <a:lnTo>
                      <a:pt x="31" y="42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3"/>
                    </a:lnTo>
                    <a:lnTo>
                      <a:pt x="42" y="14"/>
                    </a:lnTo>
                    <a:lnTo>
                      <a:pt x="38" y="7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7"/>
                    </a:lnTo>
                    <a:lnTo>
                      <a:pt x="1" y="1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0" name="Freeform 196"/>
              <p:cNvSpPr>
                <a:spLocks/>
              </p:cNvSpPr>
              <p:nvPr/>
            </p:nvSpPr>
            <p:spPr bwMode="auto">
              <a:xfrm>
                <a:off x="1712" y="36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3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4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1" name="Freeform 197"/>
              <p:cNvSpPr>
                <a:spLocks/>
              </p:cNvSpPr>
              <p:nvPr/>
            </p:nvSpPr>
            <p:spPr bwMode="auto">
              <a:xfrm>
                <a:off x="1772" y="36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3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3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2" name="Freeform 198"/>
              <p:cNvSpPr>
                <a:spLocks/>
              </p:cNvSpPr>
              <p:nvPr/>
            </p:nvSpPr>
            <p:spPr bwMode="auto">
              <a:xfrm>
                <a:off x="1832" y="3625"/>
                <a:ext cx="8" cy="9"/>
              </a:xfrm>
              <a:custGeom>
                <a:avLst/>
                <a:gdLst>
                  <a:gd name="T0" fmla="*/ 0 w 44"/>
                  <a:gd name="T1" fmla="*/ 1 h 44"/>
                  <a:gd name="T2" fmla="*/ 0 w 44"/>
                  <a:gd name="T3" fmla="*/ 1 h 44"/>
                  <a:gd name="T4" fmla="*/ 0 w 44"/>
                  <a:gd name="T5" fmla="*/ 2 h 44"/>
                  <a:gd name="T6" fmla="*/ 0 w 44"/>
                  <a:gd name="T7" fmla="*/ 2 h 44"/>
                  <a:gd name="T8" fmla="*/ 1 w 44"/>
                  <a:gd name="T9" fmla="*/ 2 h 44"/>
                  <a:gd name="T10" fmla="*/ 1 w 44"/>
                  <a:gd name="T11" fmla="*/ 2 h 44"/>
                  <a:gd name="T12" fmla="*/ 1 w 44"/>
                  <a:gd name="T13" fmla="*/ 2 h 44"/>
                  <a:gd name="T14" fmla="*/ 1 w 44"/>
                  <a:gd name="T15" fmla="*/ 1 h 44"/>
                  <a:gd name="T16" fmla="*/ 1 w 44"/>
                  <a:gd name="T17" fmla="*/ 1 h 44"/>
                  <a:gd name="T18" fmla="*/ 1 w 44"/>
                  <a:gd name="T19" fmla="*/ 1 h 44"/>
                  <a:gd name="T20" fmla="*/ 1 w 44"/>
                  <a:gd name="T21" fmla="*/ 0 h 44"/>
                  <a:gd name="T22" fmla="*/ 1 w 44"/>
                  <a:gd name="T23" fmla="*/ 0 h 44"/>
                  <a:gd name="T24" fmla="*/ 1 w 44"/>
                  <a:gd name="T25" fmla="*/ 0 h 44"/>
                  <a:gd name="T26" fmla="*/ 0 w 44"/>
                  <a:gd name="T27" fmla="*/ 0 h 44"/>
                  <a:gd name="T28" fmla="*/ 0 w 44"/>
                  <a:gd name="T29" fmla="*/ 0 h 44"/>
                  <a:gd name="T30" fmla="*/ 0 w 44"/>
                  <a:gd name="T31" fmla="*/ 1 h 44"/>
                  <a:gd name="T32" fmla="*/ 0 w 44"/>
                  <a:gd name="T33" fmla="*/ 1 h 44"/>
                  <a:gd name="T34" fmla="*/ 0 w 44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"/>
                  <a:gd name="T55" fmla="*/ 0 h 44"/>
                  <a:gd name="T56" fmla="*/ 44 w 44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" h="44">
                    <a:moveTo>
                      <a:pt x="0" y="22"/>
                    </a:moveTo>
                    <a:lnTo>
                      <a:pt x="1" y="31"/>
                    </a:lnTo>
                    <a:lnTo>
                      <a:pt x="6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3" name="Freeform 199"/>
              <p:cNvSpPr>
                <a:spLocks/>
              </p:cNvSpPr>
              <p:nvPr/>
            </p:nvSpPr>
            <p:spPr bwMode="auto">
              <a:xfrm>
                <a:off x="1892" y="36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0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0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2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5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4" name="Freeform 200"/>
              <p:cNvSpPr>
                <a:spLocks/>
              </p:cNvSpPr>
              <p:nvPr/>
            </p:nvSpPr>
            <p:spPr bwMode="auto">
              <a:xfrm>
                <a:off x="1951" y="3625"/>
                <a:ext cx="9" cy="9"/>
              </a:xfrm>
              <a:custGeom>
                <a:avLst/>
                <a:gdLst>
                  <a:gd name="T0" fmla="*/ 0 w 45"/>
                  <a:gd name="T1" fmla="*/ 1 h 44"/>
                  <a:gd name="T2" fmla="*/ 0 w 45"/>
                  <a:gd name="T3" fmla="*/ 1 h 44"/>
                  <a:gd name="T4" fmla="*/ 0 w 45"/>
                  <a:gd name="T5" fmla="*/ 2 h 44"/>
                  <a:gd name="T6" fmla="*/ 1 w 45"/>
                  <a:gd name="T7" fmla="*/ 2 h 44"/>
                  <a:gd name="T8" fmla="*/ 1 w 45"/>
                  <a:gd name="T9" fmla="*/ 2 h 44"/>
                  <a:gd name="T10" fmla="*/ 1 w 45"/>
                  <a:gd name="T11" fmla="*/ 2 h 44"/>
                  <a:gd name="T12" fmla="*/ 2 w 45"/>
                  <a:gd name="T13" fmla="*/ 2 h 44"/>
                  <a:gd name="T14" fmla="*/ 2 w 45"/>
                  <a:gd name="T15" fmla="*/ 1 h 44"/>
                  <a:gd name="T16" fmla="*/ 2 w 45"/>
                  <a:gd name="T17" fmla="*/ 1 h 44"/>
                  <a:gd name="T18" fmla="*/ 2 w 45"/>
                  <a:gd name="T19" fmla="*/ 1 h 44"/>
                  <a:gd name="T20" fmla="*/ 2 w 45"/>
                  <a:gd name="T21" fmla="*/ 0 h 44"/>
                  <a:gd name="T22" fmla="*/ 1 w 45"/>
                  <a:gd name="T23" fmla="*/ 0 h 44"/>
                  <a:gd name="T24" fmla="*/ 1 w 45"/>
                  <a:gd name="T25" fmla="*/ 0 h 44"/>
                  <a:gd name="T26" fmla="*/ 1 w 45"/>
                  <a:gd name="T27" fmla="*/ 0 h 44"/>
                  <a:gd name="T28" fmla="*/ 0 w 45"/>
                  <a:gd name="T29" fmla="*/ 0 h 44"/>
                  <a:gd name="T30" fmla="*/ 0 w 45"/>
                  <a:gd name="T31" fmla="*/ 1 h 44"/>
                  <a:gd name="T32" fmla="*/ 0 w 45"/>
                  <a:gd name="T33" fmla="*/ 1 h 44"/>
                  <a:gd name="T34" fmla="*/ 0 w 45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"/>
                  <a:gd name="T55" fmla="*/ 0 h 44"/>
                  <a:gd name="T56" fmla="*/ 45 w 45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" h="44">
                    <a:moveTo>
                      <a:pt x="0" y="22"/>
                    </a:moveTo>
                    <a:lnTo>
                      <a:pt x="2" y="31"/>
                    </a:lnTo>
                    <a:lnTo>
                      <a:pt x="7" y="38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3" y="31"/>
                    </a:lnTo>
                    <a:lnTo>
                      <a:pt x="45" y="22"/>
                    </a:lnTo>
                    <a:lnTo>
                      <a:pt x="43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4" y="1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5" name="Freeform 201"/>
              <p:cNvSpPr>
                <a:spLocks/>
              </p:cNvSpPr>
              <p:nvPr/>
            </p:nvSpPr>
            <p:spPr bwMode="auto">
              <a:xfrm>
                <a:off x="2010" y="3625"/>
                <a:ext cx="9" cy="9"/>
              </a:xfrm>
              <a:custGeom>
                <a:avLst/>
                <a:gdLst>
                  <a:gd name="T0" fmla="*/ 0 w 43"/>
                  <a:gd name="T1" fmla="*/ 1 h 44"/>
                  <a:gd name="T2" fmla="*/ 0 w 43"/>
                  <a:gd name="T3" fmla="*/ 1 h 44"/>
                  <a:gd name="T4" fmla="*/ 0 w 43"/>
                  <a:gd name="T5" fmla="*/ 2 h 44"/>
                  <a:gd name="T6" fmla="*/ 1 w 43"/>
                  <a:gd name="T7" fmla="*/ 2 h 44"/>
                  <a:gd name="T8" fmla="*/ 1 w 43"/>
                  <a:gd name="T9" fmla="*/ 2 h 44"/>
                  <a:gd name="T10" fmla="*/ 1 w 43"/>
                  <a:gd name="T11" fmla="*/ 2 h 44"/>
                  <a:gd name="T12" fmla="*/ 2 w 43"/>
                  <a:gd name="T13" fmla="*/ 2 h 44"/>
                  <a:gd name="T14" fmla="*/ 2 w 43"/>
                  <a:gd name="T15" fmla="*/ 1 h 44"/>
                  <a:gd name="T16" fmla="*/ 2 w 43"/>
                  <a:gd name="T17" fmla="*/ 1 h 44"/>
                  <a:gd name="T18" fmla="*/ 2 w 43"/>
                  <a:gd name="T19" fmla="*/ 1 h 44"/>
                  <a:gd name="T20" fmla="*/ 2 w 43"/>
                  <a:gd name="T21" fmla="*/ 0 h 44"/>
                  <a:gd name="T22" fmla="*/ 1 w 43"/>
                  <a:gd name="T23" fmla="*/ 0 h 44"/>
                  <a:gd name="T24" fmla="*/ 1 w 43"/>
                  <a:gd name="T25" fmla="*/ 0 h 44"/>
                  <a:gd name="T26" fmla="*/ 1 w 43"/>
                  <a:gd name="T27" fmla="*/ 0 h 44"/>
                  <a:gd name="T28" fmla="*/ 0 w 43"/>
                  <a:gd name="T29" fmla="*/ 0 h 44"/>
                  <a:gd name="T30" fmla="*/ 0 w 43"/>
                  <a:gd name="T31" fmla="*/ 1 h 44"/>
                  <a:gd name="T32" fmla="*/ 0 w 43"/>
                  <a:gd name="T33" fmla="*/ 1 h 44"/>
                  <a:gd name="T34" fmla="*/ 0 w 43"/>
                  <a:gd name="T35" fmla="*/ 1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44"/>
                  <a:gd name="T56" fmla="*/ 43 w 43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44">
                    <a:moveTo>
                      <a:pt x="0" y="22"/>
                    </a:moveTo>
                    <a:lnTo>
                      <a:pt x="1" y="31"/>
                    </a:lnTo>
                    <a:lnTo>
                      <a:pt x="5" y="38"/>
                    </a:lnTo>
                    <a:lnTo>
                      <a:pt x="12" y="43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8" y="38"/>
                    </a:lnTo>
                    <a:lnTo>
                      <a:pt x="42" y="31"/>
                    </a:lnTo>
                    <a:lnTo>
                      <a:pt x="43" y="22"/>
                    </a:lnTo>
                    <a:lnTo>
                      <a:pt x="42" y="13"/>
                    </a:lnTo>
                    <a:lnTo>
                      <a:pt x="38" y="6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4C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6" name="Freeform 202"/>
              <p:cNvSpPr>
                <a:spLocks/>
              </p:cNvSpPr>
              <p:nvPr/>
            </p:nvSpPr>
            <p:spPr bwMode="auto">
              <a:xfrm>
                <a:off x="1654" y="3346"/>
                <a:ext cx="380" cy="323"/>
              </a:xfrm>
              <a:custGeom>
                <a:avLst/>
                <a:gdLst>
                  <a:gd name="T0" fmla="*/ 17 w 1917"/>
                  <a:gd name="T1" fmla="*/ 1 h 1667"/>
                  <a:gd name="T2" fmla="*/ 16 w 1917"/>
                  <a:gd name="T3" fmla="*/ 1 h 1667"/>
                  <a:gd name="T4" fmla="*/ 15 w 1917"/>
                  <a:gd name="T5" fmla="*/ 0 h 1667"/>
                  <a:gd name="T6" fmla="*/ 13 w 1917"/>
                  <a:gd name="T7" fmla="*/ 0 h 1667"/>
                  <a:gd name="T8" fmla="*/ 11 w 1917"/>
                  <a:gd name="T9" fmla="*/ 0 h 1667"/>
                  <a:gd name="T10" fmla="*/ 9 w 1917"/>
                  <a:gd name="T11" fmla="*/ 1 h 1667"/>
                  <a:gd name="T12" fmla="*/ 7 w 1917"/>
                  <a:gd name="T13" fmla="*/ 2 h 1667"/>
                  <a:gd name="T14" fmla="*/ 5 w 1917"/>
                  <a:gd name="T15" fmla="*/ 3 h 1667"/>
                  <a:gd name="T16" fmla="*/ 3 w 1917"/>
                  <a:gd name="T17" fmla="*/ 4 h 1667"/>
                  <a:gd name="T18" fmla="*/ 2 w 1917"/>
                  <a:gd name="T19" fmla="*/ 7 h 1667"/>
                  <a:gd name="T20" fmla="*/ 1 w 1917"/>
                  <a:gd name="T21" fmla="*/ 9 h 1667"/>
                  <a:gd name="T22" fmla="*/ 0 w 1917"/>
                  <a:gd name="T23" fmla="*/ 11 h 1667"/>
                  <a:gd name="T24" fmla="*/ 0 w 1917"/>
                  <a:gd name="T25" fmla="*/ 14 h 1667"/>
                  <a:gd name="T26" fmla="*/ 1 w 1917"/>
                  <a:gd name="T27" fmla="*/ 16 h 1667"/>
                  <a:gd name="T28" fmla="*/ 2 w 1917"/>
                  <a:gd name="T29" fmla="*/ 18 h 1667"/>
                  <a:gd name="T30" fmla="*/ 3 w 1917"/>
                  <a:gd name="T31" fmla="*/ 20 h 1667"/>
                  <a:gd name="T32" fmla="*/ 4 w 1917"/>
                  <a:gd name="T33" fmla="*/ 41 h 1667"/>
                  <a:gd name="T34" fmla="*/ 2 w 1917"/>
                  <a:gd name="T35" fmla="*/ 43 h 1667"/>
                  <a:gd name="T36" fmla="*/ 1 w 1917"/>
                  <a:gd name="T37" fmla="*/ 46 h 1667"/>
                  <a:gd name="T38" fmla="*/ 0 w 1917"/>
                  <a:gd name="T39" fmla="*/ 48 h 1667"/>
                  <a:gd name="T40" fmla="*/ 0 w 1917"/>
                  <a:gd name="T41" fmla="*/ 50 h 1667"/>
                  <a:gd name="T42" fmla="*/ 0 w 1917"/>
                  <a:gd name="T43" fmla="*/ 53 h 1667"/>
                  <a:gd name="T44" fmla="*/ 1 w 1917"/>
                  <a:gd name="T45" fmla="*/ 55 h 1667"/>
                  <a:gd name="T46" fmla="*/ 2 w 1917"/>
                  <a:gd name="T47" fmla="*/ 57 h 1667"/>
                  <a:gd name="T48" fmla="*/ 4 w 1917"/>
                  <a:gd name="T49" fmla="*/ 59 h 1667"/>
                  <a:gd name="T50" fmla="*/ 5 w 1917"/>
                  <a:gd name="T51" fmla="*/ 60 h 1667"/>
                  <a:gd name="T52" fmla="*/ 6 w 1917"/>
                  <a:gd name="T53" fmla="*/ 61 h 1667"/>
                  <a:gd name="T54" fmla="*/ 7 w 1917"/>
                  <a:gd name="T55" fmla="*/ 61 h 1667"/>
                  <a:gd name="T56" fmla="*/ 8 w 1917"/>
                  <a:gd name="T57" fmla="*/ 62 h 1667"/>
                  <a:gd name="T58" fmla="*/ 9 w 1917"/>
                  <a:gd name="T59" fmla="*/ 62 h 1667"/>
                  <a:gd name="T60" fmla="*/ 10 w 1917"/>
                  <a:gd name="T61" fmla="*/ 62 h 1667"/>
                  <a:gd name="T62" fmla="*/ 11 w 1917"/>
                  <a:gd name="T63" fmla="*/ 63 h 1667"/>
                  <a:gd name="T64" fmla="*/ 12 w 1917"/>
                  <a:gd name="T65" fmla="*/ 63 h 1667"/>
                  <a:gd name="T66" fmla="*/ 14 w 1917"/>
                  <a:gd name="T67" fmla="*/ 63 h 1667"/>
                  <a:gd name="T68" fmla="*/ 15 w 1917"/>
                  <a:gd name="T69" fmla="*/ 62 h 1667"/>
                  <a:gd name="T70" fmla="*/ 16 w 1917"/>
                  <a:gd name="T71" fmla="*/ 62 h 1667"/>
                  <a:gd name="T72" fmla="*/ 17 w 1917"/>
                  <a:gd name="T73" fmla="*/ 62 h 1667"/>
                  <a:gd name="T74" fmla="*/ 18 w 1917"/>
                  <a:gd name="T75" fmla="*/ 61 h 1667"/>
                  <a:gd name="T76" fmla="*/ 19 w 1917"/>
                  <a:gd name="T77" fmla="*/ 61 h 1667"/>
                  <a:gd name="T78" fmla="*/ 20 w 1917"/>
                  <a:gd name="T79" fmla="*/ 60 h 1667"/>
                  <a:gd name="T80" fmla="*/ 20 w 1917"/>
                  <a:gd name="T81" fmla="*/ 60 h 1667"/>
                  <a:gd name="T82" fmla="*/ 75 w 1917"/>
                  <a:gd name="T83" fmla="*/ 1 h 166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17"/>
                  <a:gd name="T127" fmla="*/ 0 h 1667"/>
                  <a:gd name="T128" fmla="*/ 1917 w 1917"/>
                  <a:gd name="T129" fmla="*/ 1667 h 166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17" h="1667">
                    <a:moveTo>
                      <a:pt x="456" y="32"/>
                    </a:moveTo>
                    <a:lnTo>
                      <a:pt x="439" y="25"/>
                    </a:lnTo>
                    <a:lnTo>
                      <a:pt x="423" y="19"/>
                    </a:lnTo>
                    <a:lnTo>
                      <a:pt x="406" y="13"/>
                    </a:lnTo>
                    <a:lnTo>
                      <a:pt x="389" y="8"/>
                    </a:lnTo>
                    <a:lnTo>
                      <a:pt x="371" y="5"/>
                    </a:lnTo>
                    <a:lnTo>
                      <a:pt x="354" y="2"/>
                    </a:lnTo>
                    <a:lnTo>
                      <a:pt x="336" y="0"/>
                    </a:lnTo>
                    <a:lnTo>
                      <a:pt x="318" y="0"/>
                    </a:lnTo>
                    <a:lnTo>
                      <a:pt x="286" y="1"/>
                    </a:lnTo>
                    <a:lnTo>
                      <a:pt x="255" y="7"/>
                    </a:lnTo>
                    <a:lnTo>
                      <a:pt x="224" y="15"/>
                    </a:lnTo>
                    <a:lnTo>
                      <a:pt x="195" y="25"/>
                    </a:lnTo>
                    <a:lnTo>
                      <a:pt x="167" y="40"/>
                    </a:lnTo>
                    <a:lnTo>
                      <a:pt x="141" y="57"/>
                    </a:lnTo>
                    <a:lnTo>
                      <a:pt x="117" y="75"/>
                    </a:lnTo>
                    <a:lnTo>
                      <a:pt x="94" y="97"/>
                    </a:lnTo>
                    <a:lnTo>
                      <a:pt x="73" y="120"/>
                    </a:lnTo>
                    <a:lnTo>
                      <a:pt x="55" y="145"/>
                    </a:lnTo>
                    <a:lnTo>
                      <a:pt x="38" y="173"/>
                    </a:lnTo>
                    <a:lnTo>
                      <a:pt x="26" y="202"/>
                    </a:lnTo>
                    <a:lnTo>
                      <a:pt x="14" y="232"/>
                    </a:lnTo>
                    <a:lnTo>
                      <a:pt x="7" y="263"/>
                    </a:lnTo>
                    <a:lnTo>
                      <a:pt x="2" y="296"/>
                    </a:lnTo>
                    <a:lnTo>
                      <a:pt x="0" y="330"/>
                    </a:lnTo>
                    <a:lnTo>
                      <a:pt x="2" y="362"/>
                    </a:lnTo>
                    <a:lnTo>
                      <a:pt x="6" y="394"/>
                    </a:lnTo>
                    <a:lnTo>
                      <a:pt x="14" y="425"/>
                    </a:lnTo>
                    <a:lnTo>
                      <a:pt x="25" y="455"/>
                    </a:lnTo>
                    <a:lnTo>
                      <a:pt x="38" y="484"/>
                    </a:lnTo>
                    <a:lnTo>
                      <a:pt x="53" y="512"/>
                    </a:lnTo>
                    <a:lnTo>
                      <a:pt x="73" y="538"/>
                    </a:lnTo>
                    <a:lnTo>
                      <a:pt x="94" y="562"/>
                    </a:lnTo>
                    <a:lnTo>
                      <a:pt x="94" y="1106"/>
                    </a:lnTo>
                    <a:lnTo>
                      <a:pt x="73" y="1130"/>
                    </a:lnTo>
                    <a:lnTo>
                      <a:pt x="53" y="1156"/>
                    </a:lnTo>
                    <a:lnTo>
                      <a:pt x="38" y="1183"/>
                    </a:lnTo>
                    <a:lnTo>
                      <a:pt x="25" y="1212"/>
                    </a:lnTo>
                    <a:lnTo>
                      <a:pt x="14" y="1242"/>
                    </a:lnTo>
                    <a:lnTo>
                      <a:pt x="6" y="1273"/>
                    </a:lnTo>
                    <a:lnTo>
                      <a:pt x="2" y="1304"/>
                    </a:lnTo>
                    <a:lnTo>
                      <a:pt x="0" y="1337"/>
                    </a:lnTo>
                    <a:lnTo>
                      <a:pt x="2" y="1370"/>
                    </a:lnTo>
                    <a:lnTo>
                      <a:pt x="7" y="1403"/>
                    </a:lnTo>
                    <a:lnTo>
                      <a:pt x="14" y="1436"/>
                    </a:lnTo>
                    <a:lnTo>
                      <a:pt x="26" y="1466"/>
                    </a:lnTo>
                    <a:lnTo>
                      <a:pt x="40" y="1496"/>
                    </a:lnTo>
                    <a:lnTo>
                      <a:pt x="56" y="1523"/>
                    </a:lnTo>
                    <a:lnTo>
                      <a:pt x="75" y="1550"/>
                    </a:lnTo>
                    <a:lnTo>
                      <a:pt x="97" y="1574"/>
                    </a:lnTo>
                    <a:lnTo>
                      <a:pt x="109" y="1584"/>
                    </a:lnTo>
                    <a:lnTo>
                      <a:pt x="120" y="1595"/>
                    </a:lnTo>
                    <a:lnTo>
                      <a:pt x="133" y="1605"/>
                    </a:lnTo>
                    <a:lnTo>
                      <a:pt x="146" y="1614"/>
                    </a:lnTo>
                    <a:lnTo>
                      <a:pt x="158" y="1622"/>
                    </a:lnTo>
                    <a:lnTo>
                      <a:pt x="172" y="1629"/>
                    </a:lnTo>
                    <a:lnTo>
                      <a:pt x="185" y="1637"/>
                    </a:lnTo>
                    <a:lnTo>
                      <a:pt x="200" y="1643"/>
                    </a:lnTo>
                    <a:lnTo>
                      <a:pt x="214" y="1649"/>
                    </a:lnTo>
                    <a:lnTo>
                      <a:pt x="227" y="1654"/>
                    </a:lnTo>
                    <a:lnTo>
                      <a:pt x="242" y="1658"/>
                    </a:lnTo>
                    <a:lnTo>
                      <a:pt x="257" y="1662"/>
                    </a:lnTo>
                    <a:lnTo>
                      <a:pt x="272" y="1664"/>
                    </a:lnTo>
                    <a:lnTo>
                      <a:pt x="287" y="1666"/>
                    </a:lnTo>
                    <a:lnTo>
                      <a:pt x="303" y="1667"/>
                    </a:lnTo>
                    <a:lnTo>
                      <a:pt x="318" y="1667"/>
                    </a:lnTo>
                    <a:lnTo>
                      <a:pt x="332" y="1667"/>
                    </a:lnTo>
                    <a:lnTo>
                      <a:pt x="346" y="1666"/>
                    </a:lnTo>
                    <a:lnTo>
                      <a:pt x="360" y="1665"/>
                    </a:lnTo>
                    <a:lnTo>
                      <a:pt x="373" y="1663"/>
                    </a:lnTo>
                    <a:lnTo>
                      <a:pt x="386" y="1659"/>
                    </a:lnTo>
                    <a:lnTo>
                      <a:pt x="400" y="1656"/>
                    </a:lnTo>
                    <a:lnTo>
                      <a:pt x="413" y="1652"/>
                    </a:lnTo>
                    <a:lnTo>
                      <a:pt x="426" y="1648"/>
                    </a:lnTo>
                    <a:lnTo>
                      <a:pt x="438" y="1642"/>
                    </a:lnTo>
                    <a:lnTo>
                      <a:pt x="451" y="1636"/>
                    </a:lnTo>
                    <a:lnTo>
                      <a:pt x="464" y="1630"/>
                    </a:lnTo>
                    <a:lnTo>
                      <a:pt x="475" y="1624"/>
                    </a:lnTo>
                    <a:lnTo>
                      <a:pt x="488" y="1617"/>
                    </a:lnTo>
                    <a:lnTo>
                      <a:pt x="499" y="1609"/>
                    </a:lnTo>
                    <a:lnTo>
                      <a:pt x="510" y="1601"/>
                    </a:lnTo>
                    <a:lnTo>
                      <a:pt x="521" y="1591"/>
                    </a:lnTo>
                    <a:lnTo>
                      <a:pt x="1917" y="1591"/>
                    </a:lnTo>
                    <a:lnTo>
                      <a:pt x="1917" y="32"/>
                    </a:lnTo>
                    <a:lnTo>
                      <a:pt x="456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7" name="Freeform 203"/>
              <p:cNvSpPr>
                <a:spLocks/>
              </p:cNvSpPr>
              <p:nvPr/>
            </p:nvSpPr>
            <p:spPr bwMode="auto">
              <a:xfrm>
                <a:off x="1706" y="3635"/>
                <a:ext cx="158" cy="112"/>
              </a:xfrm>
              <a:custGeom>
                <a:avLst/>
                <a:gdLst>
                  <a:gd name="T0" fmla="*/ 29 w 800"/>
                  <a:gd name="T1" fmla="*/ 1 h 575"/>
                  <a:gd name="T2" fmla="*/ 29 w 800"/>
                  <a:gd name="T3" fmla="*/ 1 h 575"/>
                  <a:gd name="T4" fmla="*/ 29 w 800"/>
                  <a:gd name="T5" fmla="*/ 1 h 575"/>
                  <a:gd name="T6" fmla="*/ 27 w 800"/>
                  <a:gd name="T7" fmla="*/ 2 h 575"/>
                  <a:gd name="T8" fmla="*/ 27 w 800"/>
                  <a:gd name="T9" fmla="*/ 2 h 575"/>
                  <a:gd name="T10" fmla="*/ 27 w 800"/>
                  <a:gd name="T11" fmla="*/ 2 h 575"/>
                  <a:gd name="T12" fmla="*/ 28 w 800"/>
                  <a:gd name="T13" fmla="*/ 0 h 575"/>
                  <a:gd name="T14" fmla="*/ 24 w 800"/>
                  <a:gd name="T15" fmla="*/ 2 h 575"/>
                  <a:gd name="T16" fmla="*/ 25 w 800"/>
                  <a:gd name="T17" fmla="*/ 4 h 575"/>
                  <a:gd name="T18" fmla="*/ 26 w 800"/>
                  <a:gd name="T19" fmla="*/ 6 h 575"/>
                  <a:gd name="T20" fmla="*/ 26 w 800"/>
                  <a:gd name="T21" fmla="*/ 6 h 575"/>
                  <a:gd name="T22" fmla="*/ 26 w 800"/>
                  <a:gd name="T23" fmla="*/ 7 h 575"/>
                  <a:gd name="T24" fmla="*/ 25 w 800"/>
                  <a:gd name="T25" fmla="*/ 7 h 575"/>
                  <a:gd name="T26" fmla="*/ 24 w 800"/>
                  <a:gd name="T27" fmla="*/ 7 h 575"/>
                  <a:gd name="T28" fmla="*/ 22 w 800"/>
                  <a:gd name="T29" fmla="*/ 6 h 575"/>
                  <a:gd name="T30" fmla="*/ 21 w 800"/>
                  <a:gd name="T31" fmla="*/ 6 h 575"/>
                  <a:gd name="T32" fmla="*/ 20 w 800"/>
                  <a:gd name="T33" fmla="*/ 6 h 575"/>
                  <a:gd name="T34" fmla="*/ 18 w 800"/>
                  <a:gd name="T35" fmla="*/ 6 h 575"/>
                  <a:gd name="T36" fmla="*/ 17 w 800"/>
                  <a:gd name="T37" fmla="*/ 7 h 575"/>
                  <a:gd name="T38" fmla="*/ 15 w 800"/>
                  <a:gd name="T39" fmla="*/ 8 h 575"/>
                  <a:gd name="T40" fmla="*/ 13 w 800"/>
                  <a:gd name="T41" fmla="*/ 11 h 575"/>
                  <a:gd name="T42" fmla="*/ 12 w 800"/>
                  <a:gd name="T43" fmla="*/ 13 h 575"/>
                  <a:gd name="T44" fmla="*/ 11 w 800"/>
                  <a:gd name="T45" fmla="*/ 16 h 575"/>
                  <a:gd name="T46" fmla="*/ 11 w 800"/>
                  <a:gd name="T47" fmla="*/ 17 h 575"/>
                  <a:gd name="T48" fmla="*/ 9 w 800"/>
                  <a:gd name="T49" fmla="*/ 17 h 575"/>
                  <a:gd name="T50" fmla="*/ 6 w 800"/>
                  <a:gd name="T51" fmla="*/ 15 h 575"/>
                  <a:gd name="T52" fmla="*/ 5 w 800"/>
                  <a:gd name="T53" fmla="*/ 10 h 575"/>
                  <a:gd name="T54" fmla="*/ 6 w 800"/>
                  <a:gd name="T55" fmla="*/ 5 h 575"/>
                  <a:gd name="T56" fmla="*/ 5 w 800"/>
                  <a:gd name="T57" fmla="*/ 3 h 575"/>
                  <a:gd name="T58" fmla="*/ 4 w 800"/>
                  <a:gd name="T59" fmla="*/ 2 h 575"/>
                  <a:gd name="T60" fmla="*/ 3 w 800"/>
                  <a:gd name="T61" fmla="*/ 2 h 575"/>
                  <a:gd name="T62" fmla="*/ 1 w 800"/>
                  <a:gd name="T63" fmla="*/ 4 h 575"/>
                  <a:gd name="T64" fmla="*/ 1 w 800"/>
                  <a:gd name="T65" fmla="*/ 4 h 575"/>
                  <a:gd name="T66" fmla="*/ 0 w 800"/>
                  <a:gd name="T67" fmla="*/ 7 h 575"/>
                  <a:gd name="T68" fmla="*/ 0 w 800"/>
                  <a:gd name="T69" fmla="*/ 11 h 575"/>
                  <a:gd name="T70" fmla="*/ 1 w 800"/>
                  <a:gd name="T71" fmla="*/ 15 h 575"/>
                  <a:gd name="T72" fmla="*/ 2 w 800"/>
                  <a:gd name="T73" fmla="*/ 18 h 575"/>
                  <a:gd name="T74" fmla="*/ 5 w 800"/>
                  <a:gd name="T75" fmla="*/ 20 h 575"/>
                  <a:gd name="T76" fmla="*/ 8 w 800"/>
                  <a:gd name="T77" fmla="*/ 21 h 575"/>
                  <a:gd name="T78" fmla="*/ 11 w 800"/>
                  <a:gd name="T79" fmla="*/ 22 h 575"/>
                  <a:gd name="T80" fmla="*/ 13 w 800"/>
                  <a:gd name="T81" fmla="*/ 21 h 575"/>
                  <a:gd name="T82" fmla="*/ 15 w 800"/>
                  <a:gd name="T83" fmla="*/ 20 h 575"/>
                  <a:gd name="T84" fmla="*/ 16 w 800"/>
                  <a:gd name="T85" fmla="*/ 18 h 575"/>
                  <a:gd name="T86" fmla="*/ 17 w 800"/>
                  <a:gd name="T87" fmla="*/ 16 h 575"/>
                  <a:gd name="T88" fmla="*/ 17 w 800"/>
                  <a:gd name="T89" fmla="*/ 14 h 575"/>
                  <a:gd name="T90" fmla="*/ 18 w 800"/>
                  <a:gd name="T91" fmla="*/ 12 h 575"/>
                  <a:gd name="T92" fmla="*/ 19 w 800"/>
                  <a:gd name="T93" fmla="*/ 11 h 575"/>
                  <a:gd name="T94" fmla="*/ 20 w 800"/>
                  <a:gd name="T95" fmla="*/ 11 h 575"/>
                  <a:gd name="T96" fmla="*/ 21 w 800"/>
                  <a:gd name="T97" fmla="*/ 11 h 575"/>
                  <a:gd name="T98" fmla="*/ 23 w 800"/>
                  <a:gd name="T99" fmla="*/ 11 h 575"/>
                  <a:gd name="T100" fmla="*/ 26 w 800"/>
                  <a:gd name="T101" fmla="*/ 12 h 575"/>
                  <a:gd name="T102" fmla="*/ 28 w 800"/>
                  <a:gd name="T103" fmla="*/ 11 h 575"/>
                  <a:gd name="T104" fmla="*/ 31 w 800"/>
                  <a:gd name="T105" fmla="*/ 8 h 575"/>
                  <a:gd name="T106" fmla="*/ 31 w 800"/>
                  <a:gd name="T107" fmla="*/ 4 h 575"/>
                  <a:gd name="T108" fmla="*/ 29 w 800"/>
                  <a:gd name="T109" fmla="*/ 1 h 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0"/>
                  <a:gd name="T166" fmla="*/ 0 h 575"/>
                  <a:gd name="T167" fmla="*/ 800 w 800"/>
                  <a:gd name="T168" fmla="*/ 575 h 57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0" h="575">
                    <a:moveTo>
                      <a:pt x="753" y="36"/>
                    </a:moveTo>
                    <a:lnTo>
                      <a:pt x="750" y="32"/>
                    </a:lnTo>
                    <a:lnTo>
                      <a:pt x="748" y="27"/>
                    </a:lnTo>
                    <a:lnTo>
                      <a:pt x="746" y="24"/>
                    </a:lnTo>
                    <a:lnTo>
                      <a:pt x="744" y="21"/>
                    </a:lnTo>
                    <a:lnTo>
                      <a:pt x="744" y="22"/>
                    </a:lnTo>
                    <a:lnTo>
                      <a:pt x="744" y="23"/>
                    </a:lnTo>
                    <a:lnTo>
                      <a:pt x="746" y="24"/>
                    </a:lnTo>
                    <a:lnTo>
                      <a:pt x="699" y="39"/>
                    </a:lnTo>
                    <a:lnTo>
                      <a:pt x="696" y="40"/>
                    </a:lnTo>
                    <a:lnTo>
                      <a:pt x="668" y="40"/>
                    </a:lnTo>
                    <a:lnTo>
                      <a:pt x="708" y="0"/>
                    </a:lnTo>
                    <a:lnTo>
                      <a:pt x="620" y="0"/>
                    </a:lnTo>
                    <a:lnTo>
                      <a:pt x="620" y="40"/>
                    </a:lnTo>
                    <a:lnTo>
                      <a:pt x="622" y="56"/>
                    </a:lnTo>
                    <a:lnTo>
                      <a:pt x="627" y="71"/>
                    </a:lnTo>
                    <a:lnTo>
                      <a:pt x="635" y="86"/>
                    </a:lnTo>
                    <a:lnTo>
                      <a:pt x="644" y="102"/>
                    </a:lnTo>
                    <a:lnTo>
                      <a:pt x="656" y="123"/>
                    </a:lnTo>
                    <a:lnTo>
                      <a:pt x="664" y="139"/>
                    </a:lnTo>
                    <a:lnTo>
                      <a:pt x="668" y="152"/>
                    </a:lnTo>
                    <a:lnTo>
                      <a:pt x="671" y="160"/>
                    </a:lnTo>
                    <a:lnTo>
                      <a:pt x="672" y="167"/>
                    </a:lnTo>
                    <a:lnTo>
                      <a:pt x="671" y="171"/>
                    </a:lnTo>
                    <a:lnTo>
                      <a:pt x="668" y="175"/>
                    </a:lnTo>
                    <a:lnTo>
                      <a:pt x="666" y="177"/>
                    </a:lnTo>
                    <a:lnTo>
                      <a:pt x="661" y="178"/>
                    </a:lnTo>
                    <a:lnTo>
                      <a:pt x="655" y="178"/>
                    </a:lnTo>
                    <a:lnTo>
                      <a:pt x="646" y="178"/>
                    </a:lnTo>
                    <a:lnTo>
                      <a:pt x="636" y="177"/>
                    </a:lnTo>
                    <a:lnTo>
                      <a:pt x="626" y="176"/>
                    </a:lnTo>
                    <a:lnTo>
                      <a:pt x="615" y="174"/>
                    </a:lnTo>
                    <a:lnTo>
                      <a:pt x="606" y="173"/>
                    </a:lnTo>
                    <a:lnTo>
                      <a:pt x="597" y="170"/>
                    </a:lnTo>
                    <a:lnTo>
                      <a:pt x="585" y="168"/>
                    </a:lnTo>
                    <a:lnTo>
                      <a:pt x="574" y="167"/>
                    </a:lnTo>
                    <a:lnTo>
                      <a:pt x="562" y="165"/>
                    </a:lnTo>
                    <a:lnTo>
                      <a:pt x="551" y="163"/>
                    </a:lnTo>
                    <a:lnTo>
                      <a:pt x="538" y="162"/>
                    </a:lnTo>
                    <a:lnTo>
                      <a:pt x="526" y="161"/>
                    </a:lnTo>
                    <a:lnTo>
                      <a:pt x="513" y="161"/>
                    </a:lnTo>
                    <a:lnTo>
                      <a:pt x="500" y="161"/>
                    </a:lnTo>
                    <a:lnTo>
                      <a:pt x="487" y="162"/>
                    </a:lnTo>
                    <a:lnTo>
                      <a:pt x="474" y="165"/>
                    </a:lnTo>
                    <a:lnTo>
                      <a:pt x="461" y="168"/>
                    </a:lnTo>
                    <a:lnTo>
                      <a:pt x="448" y="171"/>
                    </a:lnTo>
                    <a:lnTo>
                      <a:pt x="437" y="177"/>
                    </a:lnTo>
                    <a:lnTo>
                      <a:pt x="424" y="184"/>
                    </a:lnTo>
                    <a:lnTo>
                      <a:pt x="413" y="192"/>
                    </a:lnTo>
                    <a:lnTo>
                      <a:pt x="401" y="201"/>
                    </a:lnTo>
                    <a:lnTo>
                      <a:pt x="383" y="221"/>
                    </a:lnTo>
                    <a:lnTo>
                      <a:pt x="367" y="241"/>
                    </a:lnTo>
                    <a:lnTo>
                      <a:pt x="353" y="263"/>
                    </a:lnTo>
                    <a:lnTo>
                      <a:pt x="342" y="284"/>
                    </a:lnTo>
                    <a:lnTo>
                      <a:pt x="332" y="306"/>
                    </a:lnTo>
                    <a:lnTo>
                      <a:pt x="324" y="327"/>
                    </a:lnTo>
                    <a:lnTo>
                      <a:pt x="317" y="349"/>
                    </a:lnTo>
                    <a:lnTo>
                      <a:pt x="311" y="369"/>
                    </a:lnTo>
                    <a:lnTo>
                      <a:pt x="303" y="395"/>
                    </a:lnTo>
                    <a:lnTo>
                      <a:pt x="296" y="416"/>
                    </a:lnTo>
                    <a:lnTo>
                      <a:pt x="290" y="431"/>
                    </a:lnTo>
                    <a:lnTo>
                      <a:pt x="282" y="440"/>
                    </a:lnTo>
                    <a:lnTo>
                      <a:pt x="274" y="446"/>
                    </a:lnTo>
                    <a:lnTo>
                      <a:pt x="263" y="447"/>
                    </a:lnTo>
                    <a:lnTo>
                      <a:pt x="248" y="446"/>
                    </a:lnTo>
                    <a:lnTo>
                      <a:pt x="229" y="442"/>
                    </a:lnTo>
                    <a:lnTo>
                      <a:pt x="196" y="431"/>
                    </a:lnTo>
                    <a:lnTo>
                      <a:pt x="168" y="413"/>
                    </a:lnTo>
                    <a:lnTo>
                      <a:pt x="149" y="389"/>
                    </a:lnTo>
                    <a:lnTo>
                      <a:pt x="135" y="358"/>
                    </a:lnTo>
                    <a:lnTo>
                      <a:pt x="128" y="320"/>
                    </a:lnTo>
                    <a:lnTo>
                      <a:pt x="127" y="274"/>
                    </a:lnTo>
                    <a:lnTo>
                      <a:pt x="133" y="220"/>
                    </a:lnTo>
                    <a:lnTo>
                      <a:pt x="144" y="158"/>
                    </a:lnTo>
                    <a:lnTo>
                      <a:pt x="150" y="132"/>
                    </a:lnTo>
                    <a:lnTo>
                      <a:pt x="151" y="110"/>
                    </a:lnTo>
                    <a:lnTo>
                      <a:pt x="149" y="90"/>
                    </a:lnTo>
                    <a:lnTo>
                      <a:pt x="137" y="70"/>
                    </a:lnTo>
                    <a:lnTo>
                      <a:pt x="125" y="54"/>
                    </a:lnTo>
                    <a:lnTo>
                      <a:pt x="116" y="51"/>
                    </a:lnTo>
                    <a:lnTo>
                      <a:pt x="110" y="48"/>
                    </a:lnTo>
                    <a:lnTo>
                      <a:pt x="104" y="46"/>
                    </a:lnTo>
                    <a:lnTo>
                      <a:pt x="96" y="46"/>
                    </a:lnTo>
                    <a:lnTo>
                      <a:pt x="87" y="46"/>
                    </a:lnTo>
                    <a:lnTo>
                      <a:pt x="46" y="46"/>
                    </a:lnTo>
                    <a:lnTo>
                      <a:pt x="46" y="112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3" y="113"/>
                    </a:lnTo>
                    <a:lnTo>
                      <a:pt x="22" y="118"/>
                    </a:lnTo>
                    <a:lnTo>
                      <a:pt x="21" y="124"/>
                    </a:lnTo>
                    <a:lnTo>
                      <a:pt x="20" y="130"/>
                    </a:lnTo>
                    <a:lnTo>
                      <a:pt x="10" y="175"/>
                    </a:lnTo>
                    <a:lnTo>
                      <a:pt x="5" y="219"/>
                    </a:lnTo>
                    <a:lnTo>
                      <a:pt x="1" y="259"/>
                    </a:lnTo>
                    <a:lnTo>
                      <a:pt x="0" y="297"/>
                    </a:lnTo>
                    <a:lnTo>
                      <a:pt x="2" y="334"/>
                    </a:lnTo>
                    <a:lnTo>
                      <a:pt x="7" y="367"/>
                    </a:lnTo>
                    <a:lnTo>
                      <a:pt x="14" y="398"/>
                    </a:lnTo>
                    <a:lnTo>
                      <a:pt x="24" y="426"/>
                    </a:lnTo>
                    <a:lnTo>
                      <a:pt x="37" y="453"/>
                    </a:lnTo>
                    <a:lnTo>
                      <a:pt x="52" y="477"/>
                    </a:lnTo>
                    <a:lnTo>
                      <a:pt x="69" y="498"/>
                    </a:lnTo>
                    <a:lnTo>
                      <a:pt x="90" y="516"/>
                    </a:lnTo>
                    <a:lnTo>
                      <a:pt x="114" y="533"/>
                    </a:lnTo>
                    <a:lnTo>
                      <a:pt x="140" y="547"/>
                    </a:lnTo>
                    <a:lnTo>
                      <a:pt x="168" y="557"/>
                    </a:lnTo>
                    <a:lnTo>
                      <a:pt x="199" y="567"/>
                    </a:lnTo>
                    <a:lnTo>
                      <a:pt x="231" y="572"/>
                    </a:lnTo>
                    <a:lnTo>
                      <a:pt x="259" y="575"/>
                    </a:lnTo>
                    <a:lnTo>
                      <a:pt x="285" y="574"/>
                    </a:lnTo>
                    <a:lnTo>
                      <a:pt x="307" y="569"/>
                    </a:lnTo>
                    <a:lnTo>
                      <a:pt x="327" y="562"/>
                    </a:lnTo>
                    <a:lnTo>
                      <a:pt x="345" y="553"/>
                    </a:lnTo>
                    <a:lnTo>
                      <a:pt x="361" y="542"/>
                    </a:lnTo>
                    <a:lnTo>
                      <a:pt x="375" y="530"/>
                    </a:lnTo>
                    <a:lnTo>
                      <a:pt x="386" y="516"/>
                    </a:lnTo>
                    <a:lnTo>
                      <a:pt x="396" y="501"/>
                    </a:lnTo>
                    <a:lnTo>
                      <a:pt x="406" y="485"/>
                    </a:lnTo>
                    <a:lnTo>
                      <a:pt x="413" y="469"/>
                    </a:lnTo>
                    <a:lnTo>
                      <a:pt x="420" y="451"/>
                    </a:lnTo>
                    <a:lnTo>
                      <a:pt x="425" y="435"/>
                    </a:lnTo>
                    <a:lnTo>
                      <a:pt x="430" y="420"/>
                    </a:lnTo>
                    <a:lnTo>
                      <a:pt x="434" y="405"/>
                    </a:lnTo>
                    <a:lnTo>
                      <a:pt x="439" y="389"/>
                    </a:lnTo>
                    <a:lnTo>
                      <a:pt x="444" y="373"/>
                    </a:lnTo>
                    <a:lnTo>
                      <a:pt x="449" y="358"/>
                    </a:lnTo>
                    <a:lnTo>
                      <a:pt x="455" y="343"/>
                    </a:lnTo>
                    <a:lnTo>
                      <a:pt x="462" y="329"/>
                    </a:lnTo>
                    <a:lnTo>
                      <a:pt x="469" y="317"/>
                    </a:lnTo>
                    <a:lnTo>
                      <a:pt x="478" y="305"/>
                    </a:lnTo>
                    <a:lnTo>
                      <a:pt x="487" y="295"/>
                    </a:lnTo>
                    <a:lnTo>
                      <a:pt x="493" y="291"/>
                    </a:lnTo>
                    <a:lnTo>
                      <a:pt x="501" y="289"/>
                    </a:lnTo>
                    <a:lnTo>
                      <a:pt x="512" y="289"/>
                    </a:lnTo>
                    <a:lnTo>
                      <a:pt x="522" y="289"/>
                    </a:lnTo>
                    <a:lnTo>
                      <a:pt x="535" y="290"/>
                    </a:lnTo>
                    <a:lnTo>
                      <a:pt x="547" y="292"/>
                    </a:lnTo>
                    <a:lnTo>
                      <a:pt x="561" y="295"/>
                    </a:lnTo>
                    <a:lnTo>
                      <a:pt x="574" y="297"/>
                    </a:lnTo>
                    <a:lnTo>
                      <a:pt x="595" y="301"/>
                    </a:lnTo>
                    <a:lnTo>
                      <a:pt x="615" y="304"/>
                    </a:lnTo>
                    <a:lnTo>
                      <a:pt x="637" y="306"/>
                    </a:lnTo>
                    <a:lnTo>
                      <a:pt x="660" y="306"/>
                    </a:lnTo>
                    <a:lnTo>
                      <a:pt x="682" y="304"/>
                    </a:lnTo>
                    <a:lnTo>
                      <a:pt x="704" y="299"/>
                    </a:lnTo>
                    <a:lnTo>
                      <a:pt x="725" y="290"/>
                    </a:lnTo>
                    <a:lnTo>
                      <a:pt x="746" y="276"/>
                    </a:lnTo>
                    <a:lnTo>
                      <a:pt x="777" y="244"/>
                    </a:lnTo>
                    <a:lnTo>
                      <a:pt x="794" y="210"/>
                    </a:lnTo>
                    <a:lnTo>
                      <a:pt x="800" y="174"/>
                    </a:lnTo>
                    <a:lnTo>
                      <a:pt x="797" y="139"/>
                    </a:lnTo>
                    <a:lnTo>
                      <a:pt x="788" y="107"/>
                    </a:lnTo>
                    <a:lnTo>
                      <a:pt x="777" y="78"/>
                    </a:lnTo>
                    <a:lnTo>
                      <a:pt x="763" y="54"/>
                    </a:lnTo>
                    <a:lnTo>
                      <a:pt x="753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8" name="Freeform 204"/>
              <p:cNvSpPr>
                <a:spLocks/>
              </p:cNvSpPr>
              <p:nvPr/>
            </p:nvSpPr>
            <p:spPr bwMode="auto">
              <a:xfrm>
                <a:off x="1721" y="3656"/>
                <a:ext cx="2" cy="1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7"/>
                  <a:gd name="T14" fmla="*/ 10 w 10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7">
                    <a:moveTo>
                      <a:pt x="10" y="7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89" name="Rectangle 205"/>
              <p:cNvSpPr>
                <a:spLocks noChangeArrowheads="1"/>
              </p:cNvSpPr>
              <p:nvPr/>
            </p:nvSpPr>
            <p:spPr bwMode="auto">
              <a:xfrm>
                <a:off x="1732" y="3359"/>
                <a:ext cx="295" cy="28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0" name="Rectangle 206"/>
              <p:cNvSpPr>
                <a:spLocks noChangeArrowheads="1"/>
              </p:cNvSpPr>
              <p:nvPr/>
            </p:nvSpPr>
            <p:spPr bwMode="auto">
              <a:xfrm>
                <a:off x="1742" y="3369"/>
                <a:ext cx="275" cy="267"/>
              </a:xfrm>
              <a:prstGeom prst="rect">
                <a:avLst/>
              </a:prstGeom>
              <a:solidFill>
                <a:srgbClr val="E09E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1" name="Freeform 207"/>
              <p:cNvSpPr>
                <a:spLocks/>
              </p:cNvSpPr>
              <p:nvPr/>
            </p:nvSpPr>
            <p:spPr bwMode="auto">
              <a:xfrm>
                <a:off x="1742" y="3369"/>
                <a:ext cx="275" cy="267"/>
              </a:xfrm>
              <a:custGeom>
                <a:avLst/>
                <a:gdLst>
                  <a:gd name="T0" fmla="*/ 0 w 1384"/>
                  <a:gd name="T1" fmla="*/ 0 h 1383"/>
                  <a:gd name="T2" fmla="*/ 0 w 1384"/>
                  <a:gd name="T3" fmla="*/ 2 h 1383"/>
                  <a:gd name="T4" fmla="*/ 52 w 1384"/>
                  <a:gd name="T5" fmla="*/ 2 h 1383"/>
                  <a:gd name="T6" fmla="*/ 52 w 1384"/>
                  <a:gd name="T7" fmla="*/ 52 h 1383"/>
                  <a:gd name="T8" fmla="*/ 55 w 1384"/>
                  <a:gd name="T9" fmla="*/ 52 h 1383"/>
                  <a:gd name="T10" fmla="*/ 55 w 1384"/>
                  <a:gd name="T11" fmla="*/ 0 h 1383"/>
                  <a:gd name="T12" fmla="*/ 0 w 1384"/>
                  <a:gd name="T13" fmla="*/ 0 h 13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84"/>
                  <a:gd name="T22" fmla="*/ 0 h 1383"/>
                  <a:gd name="T23" fmla="*/ 1384 w 1384"/>
                  <a:gd name="T24" fmla="*/ 1383 h 138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84" h="1383">
                    <a:moveTo>
                      <a:pt x="0" y="0"/>
                    </a:moveTo>
                    <a:lnTo>
                      <a:pt x="0" y="48"/>
                    </a:lnTo>
                    <a:lnTo>
                      <a:pt x="1311" y="48"/>
                    </a:lnTo>
                    <a:lnTo>
                      <a:pt x="1311" y="1383"/>
                    </a:lnTo>
                    <a:lnTo>
                      <a:pt x="1384" y="1383"/>
                    </a:lnTo>
                    <a:lnTo>
                      <a:pt x="13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2" name="Rectangle 208"/>
              <p:cNvSpPr>
                <a:spLocks noChangeArrowheads="1"/>
              </p:cNvSpPr>
              <p:nvPr/>
            </p:nvSpPr>
            <p:spPr bwMode="auto">
              <a:xfrm>
                <a:off x="1797" y="3464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3" name="Rectangle 209"/>
              <p:cNvSpPr>
                <a:spLocks noChangeArrowheads="1"/>
              </p:cNvSpPr>
              <p:nvPr/>
            </p:nvSpPr>
            <p:spPr bwMode="auto">
              <a:xfrm>
                <a:off x="1835" y="3464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4" name="Rectangle 210"/>
              <p:cNvSpPr>
                <a:spLocks noChangeArrowheads="1"/>
              </p:cNvSpPr>
              <p:nvPr/>
            </p:nvSpPr>
            <p:spPr bwMode="auto">
              <a:xfrm>
                <a:off x="1873" y="3464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5" name="Rectangle 211"/>
              <p:cNvSpPr>
                <a:spLocks noChangeArrowheads="1"/>
              </p:cNvSpPr>
              <p:nvPr/>
            </p:nvSpPr>
            <p:spPr bwMode="auto">
              <a:xfrm>
                <a:off x="1797" y="3500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6" name="Rectangle 212"/>
              <p:cNvSpPr>
                <a:spLocks noChangeArrowheads="1"/>
              </p:cNvSpPr>
              <p:nvPr/>
            </p:nvSpPr>
            <p:spPr bwMode="auto">
              <a:xfrm>
                <a:off x="1835" y="3500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7" name="Rectangle 213"/>
              <p:cNvSpPr>
                <a:spLocks noChangeArrowheads="1"/>
              </p:cNvSpPr>
              <p:nvPr/>
            </p:nvSpPr>
            <p:spPr bwMode="auto">
              <a:xfrm>
                <a:off x="1873" y="3500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8" name="Rectangle 214"/>
              <p:cNvSpPr>
                <a:spLocks noChangeArrowheads="1"/>
              </p:cNvSpPr>
              <p:nvPr/>
            </p:nvSpPr>
            <p:spPr bwMode="auto">
              <a:xfrm>
                <a:off x="1797" y="3537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799" name="Rectangle 215"/>
              <p:cNvSpPr>
                <a:spLocks noChangeArrowheads="1"/>
              </p:cNvSpPr>
              <p:nvPr/>
            </p:nvSpPr>
            <p:spPr bwMode="auto">
              <a:xfrm>
                <a:off x="1835" y="3537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0" name="Rectangle 216"/>
              <p:cNvSpPr>
                <a:spLocks noChangeArrowheads="1"/>
              </p:cNvSpPr>
              <p:nvPr/>
            </p:nvSpPr>
            <p:spPr bwMode="auto">
              <a:xfrm>
                <a:off x="1873" y="3537"/>
                <a:ext cx="19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1" name="Rectangle 217"/>
              <p:cNvSpPr>
                <a:spLocks noChangeArrowheads="1"/>
              </p:cNvSpPr>
              <p:nvPr/>
            </p:nvSpPr>
            <p:spPr bwMode="auto">
              <a:xfrm>
                <a:off x="1797" y="3574"/>
                <a:ext cx="1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2" name="Rectangle 218"/>
              <p:cNvSpPr>
                <a:spLocks noChangeArrowheads="1"/>
              </p:cNvSpPr>
              <p:nvPr/>
            </p:nvSpPr>
            <p:spPr bwMode="auto">
              <a:xfrm>
                <a:off x="1835" y="3574"/>
                <a:ext cx="1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3" name="Rectangle 219"/>
              <p:cNvSpPr>
                <a:spLocks noChangeArrowheads="1"/>
              </p:cNvSpPr>
              <p:nvPr/>
            </p:nvSpPr>
            <p:spPr bwMode="auto">
              <a:xfrm>
                <a:off x="1873" y="3574"/>
                <a:ext cx="19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4" name="Rectangle 220"/>
              <p:cNvSpPr>
                <a:spLocks noChangeArrowheads="1"/>
              </p:cNvSpPr>
              <p:nvPr/>
            </p:nvSpPr>
            <p:spPr bwMode="auto">
              <a:xfrm>
                <a:off x="1798" y="3406"/>
                <a:ext cx="163" cy="4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5" name="Freeform 221"/>
              <p:cNvSpPr>
                <a:spLocks/>
              </p:cNvSpPr>
              <p:nvPr/>
            </p:nvSpPr>
            <p:spPr bwMode="auto">
              <a:xfrm>
                <a:off x="1756" y="3360"/>
                <a:ext cx="268" cy="260"/>
              </a:xfrm>
              <a:custGeom>
                <a:avLst/>
                <a:gdLst>
                  <a:gd name="T0" fmla="*/ 53 w 1349"/>
                  <a:gd name="T1" fmla="*/ 2 h 1339"/>
                  <a:gd name="T2" fmla="*/ 52 w 1349"/>
                  <a:gd name="T3" fmla="*/ 0 h 1339"/>
                  <a:gd name="T4" fmla="*/ 45 w 1349"/>
                  <a:gd name="T5" fmla="*/ 5 h 1339"/>
                  <a:gd name="T6" fmla="*/ 0 w 1349"/>
                  <a:gd name="T7" fmla="*/ 5 h 1339"/>
                  <a:gd name="T8" fmla="*/ 0 w 1349"/>
                  <a:gd name="T9" fmla="*/ 6 h 1339"/>
                  <a:gd name="T10" fmla="*/ 44 w 1349"/>
                  <a:gd name="T11" fmla="*/ 6 h 1339"/>
                  <a:gd name="T12" fmla="*/ 44 w 1349"/>
                  <a:gd name="T13" fmla="*/ 49 h 1339"/>
                  <a:gd name="T14" fmla="*/ 2 w 1349"/>
                  <a:gd name="T15" fmla="*/ 49 h 1339"/>
                  <a:gd name="T16" fmla="*/ 2 w 1349"/>
                  <a:gd name="T17" fmla="*/ 50 h 1339"/>
                  <a:gd name="T18" fmla="*/ 46 w 1349"/>
                  <a:gd name="T19" fmla="*/ 50 h 1339"/>
                  <a:gd name="T20" fmla="*/ 46 w 1349"/>
                  <a:gd name="T21" fmla="*/ 6 h 1339"/>
                  <a:gd name="T22" fmla="*/ 53 w 1349"/>
                  <a:gd name="T23" fmla="*/ 2 h 13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9"/>
                  <a:gd name="T37" fmla="*/ 0 h 1339"/>
                  <a:gd name="T38" fmla="*/ 1349 w 1349"/>
                  <a:gd name="T39" fmla="*/ 1339 h 13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9" h="1339">
                    <a:moveTo>
                      <a:pt x="1349" y="41"/>
                    </a:moveTo>
                    <a:lnTo>
                      <a:pt x="1323" y="0"/>
                    </a:lnTo>
                    <a:lnTo>
                      <a:pt x="1129" y="123"/>
                    </a:lnTo>
                    <a:lnTo>
                      <a:pt x="0" y="123"/>
                    </a:lnTo>
                    <a:lnTo>
                      <a:pt x="0" y="172"/>
                    </a:lnTo>
                    <a:lnTo>
                      <a:pt x="1111" y="172"/>
                    </a:lnTo>
                    <a:lnTo>
                      <a:pt x="1111" y="1291"/>
                    </a:lnTo>
                    <a:lnTo>
                      <a:pt x="48" y="1291"/>
                    </a:lnTo>
                    <a:lnTo>
                      <a:pt x="48" y="1339"/>
                    </a:lnTo>
                    <a:lnTo>
                      <a:pt x="1160" y="1339"/>
                    </a:lnTo>
                    <a:lnTo>
                      <a:pt x="1160" y="161"/>
                    </a:lnTo>
                    <a:lnTo>
                      <a:pt x="134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6" name="Freeform 222"/>
              <p:cNvSpPr>
                <a:spLocks/>
              </p:cNvSpPr>
              <p:nvPr/>
            </p:nvSpPr>
            <p:spPr bwMode="auto">
              <a:xfrm>
                <a:off x="1662" y="3353"/>
                <a:ext cx="110" cy="308"/>
              </a:xfrm>
              <a:custGeom>
                <a:avLst/>
                <a:gdLst>
                  <a:gd name="T0" fmla="*/ 18 w 557"/>
                  <a:gd name="T1" fmla="*/ 19 h 1587"/>
                  <a:gd name="T2" fmla="*/ 20 w 557"/>
                  <a:gd name="T3" fmla="*/ 17 h 1587"/>
                  <a:gd name="T4" fmla="*/ 21 w 557"/>
                  <a:gd name="T5" fmla="*/ 15 h 1587"/>
                  <a:gd name="T6" fmla="*/ 22 w 557"/>
                  <a:gd name="T7" fmla="*/ 13 h 1587"/>
                  <a:gd name="T8" fmla="*/ 22 w 557"/>
                  <a:gd name="T9" fmla="*/ 11 h 1587"/>
                  <a:gd name="T10" fmla="*/ 22 w 557"/>
                  <a:gd name="T11" fmla="*/ 9 h 1587"/>
                  <a:gd name="T12" fmla="*/ 21 w 557"/>
                  <a:gd name="T13" fmla="*/ 7 h 1587"/>
                  <a:gd name="T14" fmla="*/ 20 w 557"/>
                  <a:gd name="T15" fmla="*/ 5 h 1587"/>
                  <a:gd name="T16" fmla="*/ 18 w 557"/>
                  <a:gd name="T17" fmla="*/ 3 h 1587"/>
                  <a:gd name="T18" fmla="*/ 18 w 557"/>
                  <a:gd name="T19" fmla="*/ 2 h 1587"/>
                  <a:gd name="T20" fmla="*/ 17 w 557"/>
                  <a:gd name="T21" fmla="*/ 2 h 1587"/>
                  <a:gd name="T22" fmla="*/ 16 w 557"/>
                  <a:gd name="T23" fmla="*/ 1 h 1587"/>
                  <a:gd name="T24" fmla="*/ 15 w 557"/>
                  <a:gd name="T25" fmla="*/ 1 h 1587"/>
                  <a:gd name="T26" fmla="*/ 14 w 557"/>
                  <a:gd name="T27" fmla="*/ 0 h 1587"/>
                  <a:gd name="T28" fmla="*/ 13 w 557"/>
                  <a:gd name="T29" fmla="*/ 0 h 1587"/>
                  <a:gd name="T30" fmla="*/ 12 w 557"/>
                  <a:gd name="T31" fmla="*/ 0 h 1587"/>
                  <a:gd name="T32" fmla="*/ 11 w 557"/>
                  <a:gd name="T33" fmla="*/ 0 h 1587"/>
                  <a:gd name="T34" fmla="*/ 9 w 557"/>
                  <a:gd name="T35" fmla="*/ 0 h 1587"/>
                  <a:gd name="T36" fmla="*/ 7 w 557"/>
                  <a:gd name="T37" fmla="*/ 1 h 1587"/>
                  <a:gd name="T38" fmla="*/ 5 w 557"/>
                  <a:gd name="T39" fmla="*/ 2 h 1587"/>
                  <a:gd name="T40" fmla="*/ 3 w 557"/>
                  <a:gd name="T41" fmla="*/ 3 h 1587"/>
                  <a:gd name="T42" fmla="*/ 2 w 557"/>
                  <a:gd name="T43" fmla="*/ 5 h 1587"/>
                  <a:gd name="T44" fmla="*/ 1 w 557"/>
                  <a:gd name="T45" fmla="*/ 7 h 1587"/>
                  <a:gd name="T46" fmla="*/ 0 w 557"/>
                  <a:gd name="T47" fmla="*/ 9 h 1587"/>
                  <a:gd name="T48" fmla="*/ 0 w 557"/>
                  <a:gd name="T49" fmla="*/ 11 h 1587"/>
                  <a:gd name="T50" fmla="*/ 0 w 557"/>
                  <a:gd name="T51" fmla="*/ 13 h 1587"/>
                  <a:gd name="T52" fmla="*/ 1 w 557"/>
                  <a:gd name="T53" fmla="*/ 15 h 1587"/>
                  <a:gd name="T54" fmla="*/ 2 w 557"/>
                  <a:gd name="T55" fmla="*/ 17 h 1587"/>
                  <a:gd name="T56" fmla="*/ 4 w 557"/>
                  <a:gd name="T57" fmla="*/ 19 h 1587"/>
                  <a:gd name="T58" fmla="*/ 3 w 557"/>
                  <a:gd name="T59" fmla="*/ 42 h 1587"/>
                  <a:gd name="T60" fmla="*/ 2 w 557"/>
                  <a:gd name="T61" fmla="*/ 43 h 1587"/>
                  <a:gd name="T62" fmla="*/ 1 w 557"/>
                  <a:gd name="T63" fmla="*/ 45 h 1587"/>
                  <a:gd name="T64" fmla="*/ 0 w 557"/>
                  <a:gd name="T65" fmla="*/ 48 h 1587"/>
                  <a:gd name="T66" fmla="*/ 0 w 557"/>
                  <a:gd name="T67" fmla="*/ 50 h 1587"/>
                  <a:gd name="T68" fmla="*/ 0 w 557"/>
                  <a:gd name="T69" fmla="*/ 52 h 1587"/>
                  <a:gd name="T70" fmla="*/ 1 w 557"/>
                  <a:gd name="T71" fmla="*/ 54 h 1587"/>
                  <a:gd name="T72" fmla="*/ 3 w 557"/>
                  <a:gd name="T73" fmla="*/ 56 h 1587"/>
                  <a:gd name="T74" fmla="*/ 4 w 557"/>
                  <a:gd name="T75" fmla="*/ 57 h 1587"/>
                  <a:gd name="T76" fmla="*/ 5 w 557"/>
                  <a:gd name="T77" fmla="*/ 58 h 1587"/>
                  <a:gd name="T78" fmla="*/ 5 w 557"/>
                  <a:gd name="T79" fmla="*/ 58 h 1587"/>
                  <a:gd name="T80" fmla="*/ 6 w 557"/>
                  <a:gd name="T81" fmla="*/ 59 h 1587"/>
                  <a:gd name="T82" fmla="*/ 7 w 557"/>
                  <a:gd name="T83" fmla="*/ 59 h 1587"/>
                  <a:gd name="T84" fmla="*/ 8 w 557"/>
                  <a:gd name="T85" fmla="*/ 59 h 1587"/>
                  <a:gd name="T86" fmla="*/ 9 w 557"/>
                  <a:gd name="T87" fmla="*/ 60 h 1587"/>
                  <a:gd name="T88" fmla="*/ 10 w 557"/>
                  <a:gd name="T89" fmla="*/ 60 h 1587"/>
                  <a:gd name="T90" fmla="*/ 11 w 557"/>
                  <a:gd name="T91" fmla="*/ 60 h 1587"/>
                  <a:gd name="T92" fmla="*/ 12 w 557"/>
                  <a:gd name="T93" fmla="*/ 60 h 1587"/>
                  <a:gd name="T94" fmla="*/ 13 w 557"/>
                  <a:gd name="T95" fmla="*/ 59 h 1587"/>
                  <a:gd name="T96" fmla="*/ 14 w 557"/>
                  <a:gd name="T97" fmla="*/ 59 h 1587"/>
                  <a:gd name="T98" fmla="*/ 15 w 557"/>
                  <a:gd name="T99" fmla="*/ 59 h 1587"/>
                  <a:gd name="T100" fmla="*/ 16 w 557"/>
                  <a:gd name="T101" fmla="*/ 58 h 1587"/>
                  <a:gd name="T102" fmla="*/ 17 w 557"/>
                  <a:gd name="T103" fmla="*/ 58 h 1587"/>
                  <a:gd name="T104" fmla="*/ 18 w 557"/>
                  <a:gd name="T105" fmla="*/ 57 h 1587"/>
                  <a:gd name="T106" fmla="*/ 19 w 557"/>
                  <a:gd name="T107" fmla="*/ 56 h 1587"/>
                  <a:gd name="T108" fmla="*/ 20 w 557"/>
                  <a:gd name="T109" fmla="*/ 54 h 1587"/>
                  <a:gd name="T110" fmla="*/ 21 w 557"/>
                  <a:gd name="T111" fmla="*/ 52 h 1587"/>
                  <a:gd name="T112" fmla="*/ 22 w 557"/>
                  <a:gd name="T113" fmla="*/ 50 h 1587"/>
                  <a:gd name="T114" fmla="*/ 22 w 557"/>
                  <a:gd name="T115" fmla="*/ 48 h 1587"/>
                  <a:gd name="T116" fmla="*/ 21 w 557"/>
                  <a:gd name="T117" fmla="*/ 45 h 1587"/>
                  <a:gd name="T118" fmla="*/ 20 w 557"/>
                  <a:gd name="T119" fmla="*/ 43 h 1587"/>
                  <a:gd name="T120" fmla="*/ 19 w 557"/>
                  <a:gd name="T121" fmla="*/ 42 h 15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7"/>
                  <a:gd name="T184" fmla="*/ 0 h 1587"/>
                  <a:gd name="T185" fmla="*/ 557 w 557"/>
                  <a:gd name="T186" fmla="*/ 1587 h 15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7" h="1587">
                    <a:moveTo>
                      <a:pt x="462" y="1080"/>
                    </a:moveTo>
                    <a:lnTo>
                      <a:pt x="462" y="507"/>
                    </a:lnTo>
                    <a:lnTo>
                      <a:pt x="484" y="486"/>
                    </a:lnTo>
                    <a:lnTo>
                      <a:pt x="502" y="461"/>
                    </a:lnTo>
                    <a:lnTo>
                      <a:pt x="519" y="436"/>
                    </a:lnTo>
                    <a:lnTo>
                      <a:pt x="532" y="409"/>
                    </a:lnTo>
                    <a:lnTo>
                      <a:pt x="543" y="381"/>
                    </a:lnTo>
                    <a:lnTo>
                      <a:pt x="550" y="352"/>
                    </a:lnTo>
                    <a:lnTo>
                      <a:pt x="556" y="321"/>
                    </a:lnTo>
                    <a:lnTo>
                      <a:pt x="557" y="290"/>
                    </a:lnTo>
                    <a:lnTo>
                      <a:pt x="556" y="260"/>
                    </a:lnTo>
                    <a:lnTo>
                      <a:pt x="551" y="231"/>
                    </a:lnTo>
                    <a:lnTo>
                      <a:pt x="545" y="203"/>
                    </a:lnTo>
                    <a:lnTo>
                      <a:pt x="535" y="177"/>
                    </a:lnTo>
                    <a:lnTo>
                      <a:pt x="523" y="150"/>
                    </a:lnTo>
                    <a:lnTo>
                      <a:pt x="508" y="126"/>
                    </a:lnTo>
                    <a:lnTo>
                      <a:pt x="492" y="103"/>
                    </a:lnTo>
                    <a:lnTo>
                      <a:pt x="472" y="81"/>
                    </a:lnTo>
                    <a:lnTo>
                      <a:pt x="462" y="72"/>
                    </a:lnTo>
                    <a:lnTo>
                      <a:pt x="451" y="63"/>
                    </a:lnTo>
                    <a:lnTo>
                      <a:pt x="441" y="55"/>
                    </a:lnTo>
                    <a:lnTo>
                      <a:pt x="429" y="47"/>
                    </a:lnTo>
                    <a:lnTo>
                      <a:pt x="418" y="40"/>
                    </a:lnTo>
                    <a:lnTo>
                      <a:pt x="406" y="33"/>
                    </a:lnTo>
                    <a:lnTo>
                      <a:pt x="395" y="27"/>
                    </a:lnTo>
                    <a:lnTo>
                      <a:pt x="382" y="21"/>
                    </a:lnTo>
                    <a:lnTo>
                      <a:pt x="371" y="17"/>
                    </a:lnTo>
                    <a:lnTo>
                      <a:pt x="358" y="12"/>
                    </a:lnTo>
                    <a:lnTo>
                      <a:pt x="345" y="9"/>
                    </a:lnTo>
                    <a:lnTo>
                      <a:pt x="331" y="6"/>
                    </a:lnTo>
                    <a:lnTo>
                      <a:pt x="319" y="4"/>
                    </a:lnTo>
                    <a:lnTo>
                      <a:pt x="305" y="2"/>
                    </a:lnTo>
                    <a:lnTo>
                      <a:pt x="292" y="0"/>
                    </a:lnTo>
                    <a:lnTo>
                      <a:pt x="278" y="0"/>
                    </a:lnTo>
                    <a:lnTo>
                      <a:pt x="250" y="2"/>
                    </a:lnTo>
                    <a:lnTo>
                      <a:pt x="222" y="6"/>
                    </a:lnTo>
                    <a:lnTo>
                      <a:pt x="195" y="13"/>
                    </a:lnTo>
                    <a:lnTo>
                      <a:pt x="170" y="24"/>
                    </a:lnTo>
                    <a:lnTo>
                      <a:pt x="146" y="35"/>
                    </a:lnTo>
                    <a:lnTo>
                      <a:pt x="123" y="50"/>
                    </a:lnTo>
                    <a:lnTo>
                      <a:pt x="101" y="66"/>
                    </a:lnTo>
                    <a:lnTo>
                      <a:pt x="81" y="85"/>
                    </a:lnTo>
                    <a:lnTo>
                      <a:pt x="63" y="105"/>
                    </a:lnTo>
                    <a:lnTo>
                      <a:pt x="48" y="127"/>
                    </a:lnTo>
                    <a:lnTo>
                      <a:pt x="33" y="151"/>
                    </a:lnTo>
                    <a:lnTo>
                      <a:pt x="21" y="177"/>
                    </a:lnTo>
                    <a:lnTo>
                      <a:pt x="12" y="203"/>
                    </a:lnTo>
                    <a:lnTo>
                      <a:pt x="5" y="231"/>
                    </a:lnTo>
                    <a:lnTo>
                      <a:pt x="1" y="260"/>
                    </a:lnTo>
                    <a:lnTo>
                      <a:pt x="0" y="290"/>
                    </a:lnTo>
                    <a:lnTo>
                      <a:pt x="1" y="321"/>
                    </a:lnTo>
                    <a:lnTo>
                      <a:pt x="5" y="351"/>
                    </a:lnTo>
                    <a:lnTo>
                      <a:pt x="13" y="380"/>
                    </a:lnTo>
                    <a:lnTo>
                      <a:pt x="24" y="408"/>
                    </a:lnTo>
                    <a:lnTo>
                      <a:pt x="38" y="435"/>
                    </a:lnTo>
                    <a:lnTo>
                      <a:pt x="54" y="460"/>
                    </a:lnTo>
                    <a:lnTo>
                      <a:pt x="72" y="484"/>
                    </a:lnTo>
                    <a:lnTo>
                      <a:pt x="93" y="506"/>
                    </a:lnTo>
                    <a:lnTo>
                      <a:pt x="93" y="1082"/>
                    </a:lnTo>
                    <a:lnTo>
                      <a:pt x="72" y="1104"/>
                    </a:lnTo>
                    <a:lnTo>
                      <a:pt x="54" y="1127"/>
                    </a:lnTo>
                    <a:lnTo>
                      <a:pt x="38" y="1153"/>
                    </a:lnTo>
                    <a:lnTo>
                      <a:pt x="24" y="1179"/>
                    </a:lnTo>
                    <a:lnTo>
                      <a:pt x="13" y="1208"/>
                    </a:lnTo>
                    <a:lnTo>
                      <a:pt x="5" y="1237"/>
                    </a:lnTo>
                    <a:lnTo>
                      <a:pt x="1" y="1267"/>
                    </a:lnTo>
                    <a:lnTo>
                      <a:pt x="0" y="1297"/>
                    </a:lnTo>
                    <a:lnTo>
                      <a:pt x="1" y="1327"/>
                    </a:lnTo>
                    <a:lnTo>
                      <a:pt x="5" y="1355"/>
                    </a:lnTo>
                    <a:lnTo>
                      <a:pt x="12" y="1383"/>
                    </a:lnTo>
                    <a:lnTo>
                      <a:pt x="23" y="1411"/>
                    </a:lnTo>
                    <a:lnTo>
                      <a:pt x="34" y="1437"/>
                    </a:lnTo>
                    <a:lnTo>
                      <a:pt x="49" y="1461"/>
                    </a:lnTo>
                    <a:lnTo>
                      <a:pt x="66" y="1484"/>
                    </a:lnTo>
                    <a:lnTo>
                      <a:pt x="86" y="1506"/>
                    </a:lnTo>
                    <a:lnTo>
                      <a:pt x="96" y="1516"/>
                    </a:lnTo>
                    <a:lnTo>
                      <a:pt x="107" y="1525"/>
                    </a:lnTo>
                    <a:lnTo>
                      <a:pt x="117" y="1533"/>
                    </a:lnTo>
                    <a:lnTo>
                      <a:pt x="127" y="1541"/>
                    </a:lnTo>
                    <a:lnTo>
                      <a:pt x="139" y="1548"/>
                    </a:lnTo>
                    <a:lnTo>
                      <a:pt x="151" y="1555"/>
                    </a:lnTo>
                    <a:lnTo>
                      <a:pt x="162" y="1561"/>
                    </a:lnTo>
                    <a:lnTo>
                      <a:pt x="175" y="1566"/>
                    </a:lnTo>
                    <a:lnTo>
                      <a:pt x="186" y="1571"/>
                    </a:lnTo>
                    <a:lnTo>
                      <a:pt x="199" y="1575"/>
                    </a:lnTo>
                    <a:lnTo>
                      <a:pt x="212" y="1579"/>
                    </a:lnTo>
                    <a:lnTo>
                      <a:pt x="225" y="1581"/>
                    </a:lnTo>
                    <a:lnTo>
                      <a:pt x="238" y="1584"/>
                    </a:lnTo>
                    <a:lnTo>
                      <a:pt x="252" y="1586"/>
                    </a:lnTo>
                    <a:lnTo>
                      <a:pt x="265" y="1587"/>
                    </a:lnTo>
                    <a:lnTo>
                      <a:pt x="278" y="1587"/>
                    </a:lnTo>
                    <a:lnTo>
                      <a:pt x="292" y="1587"/>
                    </a:lnTo>
                    <a:lnTo>
                      <a:pt x="305" y="1586"/>
                    </a:lnTo>
                    <a:lnTo>
                      <a:pt x="319" y="1584"/>
                    </a:lnTo>
                    <a:lnTo>
                      <a:pt x="331" y="1581"/>
                    </a:lnTo>
                    <a:lnTo>
                      <a:pt x="345" y="1579"/>
                    </a:lnTo>
                    <a:lnTo>
                      <a:pt x="358" y="1575"/>
                    </a:lnTo>
                    <a:lnTo>
                      <a:pt x="371" y="1571"/>
                    </a:lnTo>
                    <a:lnTo>
                      <a:pt x="382" y="1566"/>
                    </a:lnTo>
                    <a:lnTo>
                      <a:pt x="395" y="1561"/>
                    </a:lnTo>
                    <a:lnTo>
                      <a:pt x="406" y="1555"/>
                    </a:lnTo>
                    <a:lnTo>
                      <a:pt x="418" y="1548"/>
                    </a:lnTo>
                    <a:lnTo>
                      <a:pt x="429" y="1541"/>
                    </a:lnTo>
                    <a:lnTo>
                      <a:pt x="441" y="1533"/>
                    </a:lnTo>
                    <a:lnTo>
                      <a:pt x="451" y="1525"/>
                    </a:lnTo>
                    <a:lnTo>
                      <a:pt x="462" y="1516"/>
                    </a:lnTo>
                    <a:lnTo>
                      <a:pt x="472" y="1506"/>
                    </a:lnTo>
                    <a:lnTo>
                      <a:pt x="492" y="1484"/>
                    </a:lnTo>
                    <a:lnTo>
                      <a:pt x="508" y="1461"/>
                    </a:lnTo>
                    <a:lnTo>
                      <a:pt x="523" y="1437"/>
                    </a:lnTo>
                    <a:lnTo>
                      <a:pt x="535" y="1411"/>
                    </a:lnTo>
                    <a:lnTo>
                      <a:pt x="545" y="1383"/>
                    </a:lnTo>
                    <a:lnTo>
                      <a:pt x="551" y="1355"/>
                    </a:lnTo>
                    <a:lnTo>
                      <a:pt x="556" y="1327"/>
                    </a:lnTo>
                    <a:lnTo>
                      <a:pt x="557" y="1297"/>
                    </a:lnTo>
                    <a:lnTo>
                      <a:pt x="556" y="1266"/>
                    </a:lnTo>
                    <a:lnTo>
                      <a:pt x="550" y="1236"/>
                    </a:lnTo>
                    <a:lnTo>
                      <a:pt x="543" y="1207"/>
                    </a:lnTo>
                    <a:lnTo>
                      <a:pt x="532" y="1178"/>
                    </a:lnTo>
                    <a:lnTo>
                      <a:pt x="519" y="1151"/>
                    </a:lnTo>
                    <a:lnTo>
                      <a:pt x="502" y="1125"/>
                    </a:lnTo>
                    <a:lnTo>
                      <a:pt x="484" y="1102"/>
                    </a:lnTo>
                    <a:lnTo>
                      <a:pt x="462" y="10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7" name="Freeform 223"/>
              <p:cNvSpPr>
                <a:spLocks/>
              </p:cNvSpPr>
              <p:nvPr/>
            </p:nvSpPr>
            <p:spPr bwMode="auto">
              <a:xfrm>
                <a:off x="1671" y="3363"/>
                <a:ext cx="91" cy="288"/>
              </a:xfrm>
              <a:custGeom>
                <a:avLst/>
                <a:gdLst>
                  <a:gd name="T0" fmla="*/ 8 w 461"/>
                  <a:gd name="T1" fmla="*/ 56 h 1491"/>
                  <a:gd name="T2" fmla="*/ 7 w 461"/>
                  <a:gd name="T3" fmla="*/ 55 h 1491"/>
                  <a:gd name="T4" fmla="*/ 5 w 461"/>
                  <a:gd name="T5" fmla="*/ 55 h 1491"/>
                  <a:gd name="T6" fmla="*/ 3 w 461"/>
                  <a:gd name="T7" fmla="*/ 54 h 1491"/>
                  <a:gd name="T8" fmla="*/ 2 w 461"/>
                  <a:gd name="T9" fmla="*/ 52 h 1491"/>
                  <a:gd name="T10" fmla="*/ 1 w 461"/>
                  <a:gd name="T11" fmla="*/ 51 h 1491"/>
                  <a:gd name="T12" fmla="*/ 0 w 461"/>
                  <a:gd name="T13" fmla="*/ 49 h 1491"/>
                  <a:gd name="T14" fmla="*/ 0 w 461"/>
                  <a:gd name="T15" fmla="*/ 48 h 1491"/>
                  <a:gd name="T16" fmla="*/ 0 w 461"/>
                  <a:gd name="T17" fmla="*/ 46 h 1491"/>
                  <a:gd name="T18" fmla="*/ 1 w 461"/>
                  <a:gd name="T19" fmla="*/ 44 h 1491"/>
                  <a:gd name="T20" fmla="*/ 1 w 461"/>
                  <a:gd name="T21" fmla="*/ 42 h 1491"/>
                  <a:gd name="T22" fmla="*/ 3 w 461"/>
                  <a:gd name="T23" fmla="*/ 40 h 1491"/>
                  <a:gd name="T24" fmla="*/ 4 w 461"/>
                  <a:gd name="T25" fmla="*/ 39 h 1491"/>
                  <a:gd name="T26" fmla="*/ 3 w 461"/>
                  <a:gd name="T27" fmla="*/ 16 h 1491"/>
                  <a:gd name="T28" fmla="*/ 2 w 461"/>
                  <a:gd name="T29" fmla="*/ 15 h 1491"/>
                  <a:gd name="T30" fmla="*/ 1 w 461"/>
                  <a:gd name="T31" fmla="*/ 13 h 1491"/>
                  <a:gd name="T32" fmla="*/ 0 w 461"/>
                  <a:gd name="T33" fmla="*/ 11 h 1491"/>
                  <a:gd name="T34" fmla="*/ 0 w 461"/>
                  <a:gd name="T35" fmla="*/ 9 h 1491"/>
                  <a:gd name="T36" fmla="*/ 0 w 461"/>
                  <a:gd name="T37" fmla="*/ 7 h 1491"/>
                  <a:gd name="T38" fmla="*/ 1 w 461"/>
                  <a:gd name="T39" fmla="*/ 5 h 1491"/>
                  <a:gd name="T40" fmla="*/ 2 w 461"/>
                  <a:gd name="T41" fmla="*/ 4 h 1491"/>
                  <a:gd name="T42" fmla="*/ 3 w 461"/>
                  <a:gd name="T43" fmla="*/ 3 h 1491"/>
                  <a:gd name="T44" fmla="*/ 4 w 461"/>
                  <a:gd name="T45" fmla="*/ 1 h 1491"/>
                  <a:gd name="T46" fmla="*/ 6 w 461"/>
                  <a:gd name="T47" fmla="*/ 1 h 1491"/>
                  <a:gd name="T48" fmla="*/ 7 w 461"/>
                  <a:gd name="T49" fmla="*/ 0 h 1491"/>
                  <a:gd name="T50" fmla="*/ 9 w 461"/>
                  <a:gd name="T51" fmla="*/ 0 h 1491"/>
                  <a:gd name="T52" fmla="*/ 11 w 461"/>
                  <a:gd name="T53" fmla="*/ 0 h 1491"/>
                  <a:gd name="T54" fmla="*/ 12 w 461"/>
                  <a:gd name="T55" fmla="*/ 1 h 1491"/>
                  <a:gd name="T56" fmla="*/ 14 w 461"/>
                  <a:gd name="T57" fmla="*/ 1 h 1491"/>
                  <a:gd name="T58" fmla="*/ 15 w 461"/>
                  <a:gd name="T59" fmla="*/ 3 h 1491"/>
                  <a:gd name="T60" fmla="*/ 16 w 461"/>
                  <a:gd name="T61" fmla="*/ 4 h 1491"/>
                  <a:gd name="T62" fmla="*/ 17 w 461"/>
                  <a:gd name="T63" fmla="*/ 5 h 1491"/>
                  <a:gd name="T64" fmla="*/ 18 w 461"/>
                  <a:gd name="T65" fmla="*/ 7 h 1491"/>
                  <a:gd name="T66" fmla="*/ 18 w 461"/>
                  <a:gd name="T67" fmla="*/ 9 h 1491"/>
                  <a:gd name="T68" fmla="*/ 18 w 461"/>
                  <a:gd name="T69" fmla="*/ 11 h 1491"/>
                  <a:gd name="T70" fmla="*/ 17 w 461"/>
                  <a:gd name="T71" fmla="*/ 13 h 1491"/>
                  <a:gd name="T72" fmla="*/ 16 w 461"/>
                  <a:gd name="T73" fmla="*/ 15 h 1491"/>
                  <a:gd name="T74" fmla="*/ 15 w 461"/>
                  <a:gd name="T75" fmla="*/ 16 h 1491"/>
                  <a:gd name="T76" fmla="*/ 14 w 461"/>
                  <a:gd name="T77" fmla="*/ 39 h 1491"/>
                  <a:gd name="T78" fmla="*/ 15 w 461"/>
                  <a:gd name="T79" fmla="*/ 40 h 1491"/>
                  <a:gd name="T80" fmla="*/ 17 w 461"/>
                  <a:gd name="T81" fmla="*/ 42 h 1491"/>
                  <a:gd name="T82" fmla="*/ 17 w 461"/>
                  <a:gd name="T83" fmla="*/ 44 h 1491"/>
                  <a:gd name="T84" fmla="*/ 18 w 461"/>
                  <a:gd name="T85" fmla="*/ 46 h 1491"/>
                  <a:gd name="T86" fmla="*/ 18 w 461"/>
                  <a:gd name="T87" fmla="*/ 48 h 1491"/>
                  <a:gd name="T88" fmla="*/ 18 w 461"/>
                  <a:gd name="T89" fmla="*/ 49 h 1491"/>
                  <a:gd name="T90" fmla="*/ 17 w 461"/>
                  <a:gd name="T91" fmla="*/ 51 h 1491"/>
                  <a:gd name="T92" fmla="*/ 16 w 461"/>
                  <a:gd name="T93" fmla="*/ 52 h 1491"/>
                  <a:gd name="T94" fmla="*/ 15 w 461"/>
                  <a:gd name="T95" fmla="*/ 54 h 1491"/>
                  <a:gd name="T96" fmla="*/ 13 w 461"/>
                  <a:gd name="T97" fmla="*/ 54 h 1491"/>
                  <a:gd name="T98" fmla="*/ 12 w 461"/>
                  <a:gd name="T99" fmla="*/ 55 h 1491"/>
                  <a:gd name="T100" fmla="*/ 10 w 461"/>
                  <a:gd name="T101" fmla="*/ 56 h 14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61"/>
                  <a:gd name="T154" fmla="*/ 0 h 1491"/>
                  <a:gd name="T155" fmla="*/ 461 w 461"/>
                  <a:gd name="T156" fmla="*/ 1491 h 14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61" h="1491">
                    <a:moveTo>
                      <a:pt x="230" y="1491"/>
                    </a:moveTo>
                    <a:lnTo>
                      <a:pt x="209" y="1489"/>
                    </a:lnTo>
                    <a:lnTo>
                      <a:pt x="187" y="1486"/>
                    </a:lnTo>
                    <a:lnTo>
                      <a:pt x="165" y="1481"/>
                    </a:lnTo>
                    <a:lnTo>
                      <a:pt x="144" y="1473"/>
                    </a:lnTo>
                    <a:lnTo>
                      <a:pt x="124" y="1464"/>
                    </a:lnTo>
                    <a:lnTo>
                      <a:pt x="106" y="1453"/>
                    </a:lnTo>
                    <a:lnTo>
                      <a:pt x="88" y="1439"/>
                    </a:lnTo>
                    <a:lnTo>
                      <a:pt x="71" y="1424"/>
                    </a:lnTo>
                    <a:lnTo>
                      <a:pt x="55" y="1405"/>
                    </a:lnTo>
                    <a:lnTo>
                      <a:pt x="40" y="1387"/>
                    </a:lnTo>
                    <a:lnTo>
                      <a:pt x="29" y="1366"/>
                    </a:lnTo>
                    <a:lnTo>
                      <a:pt x="18" y="1344"/>
                    </a:lnTo>
                    <a:lnTo>
                      <a:pt x="10" y="1321"/>
                    </a:lnTo>
                    <a:lnTo>
                      <a:pt x="5" y="1298"/>
                    </a:lnTo>
                    <a:lnTo>
                      <a:pt x="1" y="1274"/>
                    </a:lnTo>
                    <a:lnTo>
                      <a:pt x="0" y="1249"/>
                    </a:lnTo>
                    <a:lnTo>
                      <a:pt x="1" y="1222"/>
                    </a:lnTo>
                    <a:lnTo>
                      <a:pt x="6" y="1196"/>
                    </a:lnTo>
                    <a:lnTo>
                      <a:pt x="13" y="1170"/>
                    </a:lnTo>
                    <a:lnTo>
                      <a:pt x="22" y="1146"/>
                    </a:lnTo>
                    <a:lnTo>
                      <a:pt x="35" y="1123"/>
                    </a:lnTo>
                    <a:lnTo>
                      <a:pt x="50" y="1101"/>
                    </a:lnTo>
                    <a:lnTo>
                      <a:pt x="66" y="1082"/>
                    </a:lnTo>
                    <a:lnTo>
                      <a:pt x="85" y="1063"/>
                    </a:lnTo>
                    <a:lnTo>
                      <a:pt x="93" y="1055"/>
                    </a:lnTo>
                    <a:lnTo>
                      <a:pt x="93" y="436"/>
                    </a:lnTo>
                    <a:lnTo>
                      <a:pt x="85" y="429"/>
                    </a:lnTo>
                    <a:lnTo>
                      <a:pt x="66" y="411"/>
                    </a:lnTo>
                    <a:lnTo>
                      <a:pt x="50" y="391"/>
                    </a:lnTo>
                    <a:lnTo>
                      <a:pt x="35" y="370"/>
                    </a:lnTo>
                    <a:lnTo>
                      <a:pt x="22" y="345"/>
                    </a:lnTo>
                    <a:lnTo>
                      <a:pt x="13" y="321"/>
                    </a:lnTo>
                    <a:lnTo>
                      <a:pt x="6" y="296"/>
                    </a:lnTo>
                    <a:lnTo>
                      <a:pt x="1" y="269"/>
                    </a:lnTo>
                    <a:lnTo>
                      <a:pt x="0" y="242"/>
                    </a:lnTo>
                    <a:lnTo>
                      <a:pt x="1" y="216"/>
                    </a:lnTo>
                    <a:lnTo>
                      <a:pt x="5" y="192"/>
                    </a:lnTo>
                    <a:lnTo>
                      <a:pt x="10" y="169"/>
                    </a:lnTo>
                    <a:lnTo>
                      <a:pt x="18" y="146"/>
                    </a:lnTo>
                    <a:lnTo>
                      <a:pt x="29" y="124"/>
                    </a:lnTo>
                    <a:lnTo>
                      <a:pt x="40" y="103"/>
                    </a:lnTo>
                    <a:lnTo>
                      <a:pt x="55" y="85"/>
                    </a:lnTo>
                    <a:lnTo>
                      <a:pt x="71" y="67"/>
                    </a:lnTo>
                    <a:lnTo>
                      <a:pt x="88" y="52"/>
                    </a:lnTo>
                    <a:lnTo>
                      <a:pt x="106" y="38"/>
                    </a:lnTo>
                    <a:lnTo>
                      <a:pt x="124" y="26"/>
                    </a:lnTo>
                    <a:lnTo>
                      <a:pt x="144" y="17"/>
                    </a:lnTo>
                    <a:lnTo>
                      <a:pt x="165" y="10"/>
                    </a:lnTo>
                    <a:lnTo>
                      <a:pt x="187" y="4"/>
                    </a:lnTo>
                    <a:lnTo>
                      <a:pt x="209" y="1"/>
                    </a:lnTo>
                    <a:lnTo>
                      <a:pt x="230" y="0"/>
                    </a:lnTo>
                    <a:lnTo>
                      <a:pt x="252" y="1"/>
                    </a:lnTo>
                    <a:lnTo>
                      <a:pt x="274" y="4"/>
                    </a:lnTo>
                    <a:lnTo>
                      <a:pt x="296" y="10"/>
                    </a:lnTo>
                    <a:lnTo>
                      <a:pt x="317" y="17"/>
                    </a:lnTo>
                    <a:lnTo>
                      <a:pt x="336" y="26"/>
                    </a:lnTo>
                    <a:lnTo>
                      <a:pt x="355" y="38"/>
                    </a:lnTo>
                    <a:lnTo>
                      <a:pt x="373" y="52"/>
                    </a:lnTo>
                    <a:lnTo>
                      <a:pt x="389" y="67"/>
                    </a:lnTo>
                    <a:lnTo>
                      <a:pt x="406" y="85"/>
                    </a:lnTo>
                    <a:lnTo>
                      <a:pt x="421" y="103"/>
                    </a:lnTo>
                    <a:lnTo>
                      <a:pt x="432" y="124"/>
                    </a:lnTo>
                    <a:lnTo>
                      <a:pt x="442" y="146"/>
                    </a:lnTo>
                    <a:lnTo>
                      <a:pt x="450" y="169"/>
                    </a:lnTo>
                    <a:lnTo>
                      <a:pt x="456" y="192"/>
                    </a:lnTo>
                    <a:lnTo>
                      <a:pt x="460" y="216"/>
                    </a:lnTo>
                    <a:lnTo>
                      <a:pt x="461" y="242"/>
                    </a:lnTo>
                    <a:lnTo>
                      <a:pt x="460" y="269"/>
                    </a:lnTo>
                    <a:lnTo>
                      <a:pt x="455" y="296"/>
                    </a:lnTo>
                    <a:lnTo>
                      <a:pt x="448" y="321"/>
                    </a:lnTo>
                    <a:lnTo>
                      <a:pt x="439" y="347"/>
                    </a:lnTo>
                    <a:lnTo>
                      <a:pt x="426" y="370"/>
                    </a:lnTo>
                    <a:lnTo>
                      <a:pt x="411" y="391"/>
                    </a:lnTo>
                    <a:lnTo>
                      <a:pt x="394" y="412"/>
                    </a:lnTo>
                    <a:lnTo>
                      <a:pt x="374" y="431"/>
                    </a:lnTo>
                    <a:lnTo>
                      <a:pt x="365" y="439"/>
                    </a:lnTo>
                    <a:lnTo>
                      <a:pt x="365" y="1054"/>
                    </a:lnTo>
                    <a:lnTo>
                      <a:pt x="374" y="1061"/>
                    </a:lnTo>
                    <a:lnTo>
                      <a:pt x="394" y="1079"/>
                    </a:lnTo>
                    <a:lnTo>
                      <a:pt x="411" y="1099"/>
                    </a:lnTo>
                    <a:lnTo>
                      <a:pt x="426" y="1122"/>
                    </a:lnTo>
                    <a:lnTo>
                      <a:pt x="439" y="1145"/>
                    </a:lnTo>
                    <a:lnTo>
                      <a:pt x="448" y="1169"/>
                    </a:lnTo>
                    <a:lnTo>
                      <a:pt x="455" y="1196"/>
                    </a:lnTo>
                    <a:lnTo>
                      <a:pt x="460" y="1222"/>
                    </a:lnTo>
                    <a:lnTo>
                      <a:pt x="461" y="1249"/>
                    </a:lnTo>
                    <a:lnTo>
                      <a:pt x="460" y="1273"/>
                    </a:lnTo>
                    <a:lnTo>
                      <a:pt x="456" y="1297"/>
                    </a:lnTo>
                    <a:lnTo>
                      <a:pt x="450" y="1320"/>
                    </a:lnTo>
                    <a:lnTo>
                      <a:pt x="442" y="1343"/>
                    </a:lnTo>
                    <a:lnTo>
                      <a:pt x="433" y="1364"/>
                    </a:lnTo>
                    <a:lnTo>
                      <a:pt x="422" y="1383"/>
                    </a:lnTo>
                    <a:lnTo>
                      <a:pt x="408" y="1403"/>
                    </a:lnTo>
                    <a:lnTo>
                      <a:pt x="393" y="1419"/>
                    </a:lnTo>
                    <a:lnTo>
                      <a:pt x="377" y="1435"/>
                    </a:lnTo>
                    <a:lnTo>
                      <a:pt x="359" y="1449"/>
                    </a:lnTo>
                    <a:lnTo>
                      <a:pt x="340" y="1462"/>
                    </a:lnTo>
                    <a:lnTo>
                      <a:pt x="320" y="1471"/>
                    </a:lnTo>
                    <a:lnTo>
                      <a:pt x="298" y="1480"/>
                    </a:lnTo>
                    <a:lnTo>
                      <a:pt x="276" y="1486"/>
                    </a:lnTo>
                    <a:lnTo>
                      <a:pt x="253" y="1489"/>
                    </a:lnTo>
                    <a:lnTo>
                      <a:pt x="230" y="1491"/>
                    </a:lnTo>
                    <a:close/>
                  </a:path>
                </a:pathLst>
              </a:custGeom>
              <a:solidFill>
                <a:srgbClr val="E0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8" name="Freeform 224"/>
              <p:cNvSpPr>
                <a:spLocks/>
              </p:cNvSpPr>
              <p:nvPr/>
            </p:nvSpPr>
            <p:spPr bwMode="auto">
              <a:xfrm>
                <a:off x="1712" y="3363"/>
                <a:ext cx="50" cy="288"/>
              </a:xfrm>
              <a:custGeom>
                <a:avLst/>
                <a:gdLst>
                  <a:gd name="T0" fmla="*/ 6 w 255"/>
                  <a:gd name="T1" fmla="*/ 39 h 1491"/>
                  <a:gd name="T2" fmla="*/ 6 w 255"/>
                  <a:gd name="T3" fmla="*/ 16 h 1491"/>
                  <a:gd name="T4" fmla="*/ 8 w 255"/>
                  <a:gd name="T5" fmla="*/ 15 h 1491"/>
                  <a:gd name="T6" fmla="*/ 9 w 255"/>
                  <a:gd name="T7" fmla="*/ 13 h 1491"/>
                  <a:gd name="T8" fmla="*/ 10 w 255"/>
                  <a:gd name="T9" fmla="*/ 11 h 1491"/>
                  <a:gd name="T10" fmla="*/ 10 w 255"/>
                  <a:gd name="T11" fmla="*/ 9 h 1491"/>
                  <a:gd name="T12" fmla="*/ 10 w 255"/>
                  <a:gd name="T13" fmla="*/ 7 h 1491"/>
                  <a:gd name="T14" fmla="*/ 9 w 255"/>
                  <a:gd name="T15" fmla="*/ 5 h 1491"/>
                  <a:gd name="T16" fmla="*/ 8 w 255"/>
                  <a:gd name="T17" fmla="*/ 4 h 1491"/>
                  <a:gd name="T18" fmla="*/ 7 w 255"/>
                  <a:gd name="T19" fmla="*/ 3 h 1491"/>
                  <a:gd name="T20" fmla="*/ 6 w 255"/>
                  <a:gd name="T21" fmla="*/ 1 h 1491"/>
                  <a:gd name="T22" fmla="*/ 4 w 255"/>
                  <a:gd name="T23" fmla="*/ 1 h 1491"/>
                  <a:gd name="T24" fmla="*/ 3 w 255"/>
                  <a:gd name="T25" fmla="*/ 0 h 1491"/>
                  <a:gd name="T26" fmla="*/ 1 w 255"/>
                  <a:gd name="T27" fmla="*/ 0 h 1491"/>
                  <a:gd name="T28" fmla="*/ 1 w 255"/>
                  <a:gd name="T29" fmla="*/ 0 h 1491"/>
                  <a:gd name="T30" fmla="*/ 0 w 255"/>
                  <a:gd name="T31" fmla="*/ 0 h 1491"/>
                  <a:gd name="T32" fmla="*/ 1 w 255"/>
                  <a:gd name="T33" fmla="*/ 0 h 1491"/>
                  <a:gd name="T34" fmla="*/ 3 w 255"/>
                  <a:gd name="T35" fmla="*/ 1 h 1491"/>
                  <a:gd name="T36" fmla="*/ 4 w 255"/>
                  <a:gd name="T37" fmla="*/ 2 h 1491"/>
                  <a:gd name="T38" fmla="*/ 5 w 255"/>
                  <a:gd name="T39" fmla="*/ 3 h 1491"/>
                  <a:gd name="T40" fmla="*/ 6 w 255"/>
                  <a:gd name="T41" fmla="*/ 4 h 1491"/>
                  <a:gd name="T42" fmla="*/ 7 w 255"/>
                  <a:gd name="T43" fmla="*/ 5 h 1491"/>
                  <a:gd name="T44" fmla="*/ 8 w 255"/>
                  <a:gd name="T45" fmla="*/ 7 h 1491"/>
                  <a:gd name="T46" fmla="*/ 8 w 255"/>
                  <a:gd name="T47" fmla="*/ 9 h 1491"/>
                  <a:gd name="T48" fmla="*/ 8 w 255"/>
                  <a:gd name="T49" fmla="*/ 11 h 1491"/>
                  <a:gd name="T50" fmla="*/ 7 w 255"/>
                  <a:gd name="T51" fmla="*/ 13 h 1491"/>
                  <a:gd name="T52" fmla="*/ 6 w 255"/>
                  <a:gd name="T53" fmla="*/ 15 h 1491"/>
                  <a:gd name="T54" fmla="*/ 5 w 255"/>
                  <a:gd name="T55" fmla="*/ 16 h 1491"/>
                  <a:gd name="T56" fmla="*/ 4 w 255"/>
                  <a:gd name="T57" fmla="*/ 39 h 1491"/>
                  <a:gd name="T58" fmla="*/ 5 w 255"/>
                  <a:gd name="T59" fmla="*/ 40 h 1491"/>
                  <a:gd name="T60" fmla="*/ 7 w 255"/>
                  <a:gd name="T61" fmla="*/ 42 h 1491"/>
                  <a:gd name="T62" fmla="*/ 7 w 255"/>
                  <a:gd name="T63" fmla="*/ 44 h 1491"/>
                  <a:gd name="T64" fmla="*/ 8 w 255"/>
                  <a:gd name="T65" fmla="*/ 46 h 1491"/>
                  <a:gd name="T66" fmla="*/ 8 w 255"/>
                  <a:gd name="T67" fmla="*/ 48 h 1491"/>
                  <a:gd name="T68" fmla="*/ 8 w 255"/>
                  <a:gd name="T69" fmla="*/ 49 h 1491"/>
                  <a:gd name="T70" fmla="*/ 7 w 255"/>
                  <a:gd name="T71" fmla="*/ 51 h 1491"/>
                  <a:gd name="T72" fmla="*/ 6 w 255"/>
                  <a:gd name="T73" fmla="*/ 52 h 1491"/>
                  <a:gd name="T74" fmla="*/ 5 w 255"/>
                  <a:gd name="T75" fmla="*/ 53 h 1491"/>
                  <a:gd name="T76" fmla="*/ 4 w 255"/>
                  <a:gd name="T77" fmla="*/ 54 h 1491"/>
                  <a:gd name="T78" fmla="*/ 2 w 255"/>
                  <a:gd name="T79" fmla="*/ 55 h 1491"/>
                  <a:gd name="T80" fmla="*/ 1 w 255"/>
                  <a:gd name="T81" fmla="*/ 55 h 1491"/>
                  <a:gd name="T82" fmla="*/ 0 w 255"/>
                  <a:gd name="T83" fmla="*/ 56 h 1491"/>
                  <a:gd name="T84" fmla="*/ 1 w 255"/>
                  <a:gd name="T85" fmla="*/ 56 h 1491"/>
                  <a:gd name="T86" fmla="*/ 2 w 255"/>
                  <a:gd name="T87" fmla="*/ 56 h 1491"/>
                  <a:gd name="T88" fmla="*/ 4 w 255"/>
                  <a:gd name="T89" fmla="*/ 55 h 1491"/>
                  <a:gd name="T90" fmla="*/ 5 w 255"/>
                  <a:gd name="T91" fmla="*/ 54 h 1491"/>
                  <a:gd name="T92" fmla="*/ 7 w 255"/>
                  <a:gd name="T93" fmla="*/ 54 h 1491"/>
                  <a:gd name="T94" fmla="*/ 8 w 255"/>
                  <a:gd name="T95" fmla="*/ 52 h 1491"/>
                  <a:gd name="T96" fmla="*/ 9 w 255"/>
                  <a:gd name="T97" fmla="*/ 51 h 1491"/>
                  <a:gd name="T98" fmla="*/ 9 w 255"/>
                  <a:gd name="T99" fmla="*/ 49 h 1491"/>
                  <a:gd name="T100" fmla="*/ 10 w 255"/>
                  <a:gd name="T101" fmla="*/ 48 h 1491"/>
                  <a:gd name="T102" fmla="*/ 10 w 255"/>
                  <a:gd name="T103" fmla="*/ 46 h 1491"/>
                  <a:gd name="T104" fmla="*/ 9 w 255"/>
                  <a:gd name="T105" fmla="*/ 44 h 1491"/>
                  <a:gd name="T106" fmla="*/ 8 w 255"/>
                  <a:gd name="T107" fmla="*/ 42 h 1491"/>
                  <a:gd name="T108" fmla="*/ 7 w 255"/>
                  <a:gd name="T109" fmla="*/ 40 h 14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5"/>
                  <a:gd name="T166" fmla="*/ 0 h 1491"/>
                  <a:gd name="T167" fmla="*/ 255 w 255"/>
                  <a:gd name="T168" fmla="*/ 1491 h 14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5" h="1491">
                    <a:moveTo>
                      <a:pt x="168" y="1061"/>
                    </a:moveTo>
                    <a:lnTo>
                      <a:pt x="159" y="1054"/>
                    </a:lnTo>
                    <a:lnTo>
                      <a:pt x="159" y="439"/>
                    </a:lnTo>
                    <a:lnTo>
                      <a:pt x="168" y="431"/>
                    </a:lnTo>
                    <a:lnTo>
                      <a:pt x="188" y="412"/>
                    </a:lnTo>
                    <a:lnTo>
                      <a:pt x="205" y="391"/>
                    </a:lnTo>
                    <a:lnTo>
                      <a:pt x="220" y="370"/>
                    </a:lnTo>
                    <a:lnTo>
                      <a:pt x="233" y="347"/>
                    </a:lnTo>
                    <a:lnTo>
                      <a:pt x="242" y="321"/>
                    </a:lnTo>
                    <a:lnTo>
                      <a:pt x="249" y="296"/>
                    </a:lnTo>
                    <a:lnTo>
                      <a:pt x="254" y="269"/>
                    </a:lnTo>
                    <a:lnTo>
                      <a:pt x="255" y="242"/>
                    </a:lnTo>
                    <a:lnTo>
                      <a:pt x="254" y="216"/>
                    </a:lnTo>
                    <a:lnTo>
                      <a:pt x="250" y="192"/>
                    </a:lnTo>
                    <a:lnTo>
                      <a:pt x="244" y="169"/>
                    </a:lnTo>
                    <a:lnTo>
                      <a:pt x="236" y="146"/>
                    </a:lnTo>
                    <a:lnTo>
                      <a:pt x="226" y="124"/>
                    </a:lnTo>
                    <a:lnTo>
                      <a:pt x="215" y="103"/>
                    </a:lnTo>
                    <a:lnTo>
                      <a:pt x="200" y="85"/>
                    </a:lnTo>
                    <a:lnTo>
                      <a:pt x="183" y="67"/>
                    </a:lnTo>
                    <a:lnTo>
                      <a:pt x="167" y="52"/>
                    </a:lnTo>
                    <a:lnTo>
                      <a:pt x="149" y="38"/>
                    </a:lnTo>
                    <a:lnTo>
                      <a:pt x="130" y="26"/>
                    </a:lnTo>
                    <a:lnTo>
                      <a:pt x="111" y="17"/>
                    </a:lnTo>
                    <a:lnTo>
                      <a:pt x="90" y="10"/>
                    </a:lnTo>
                    <a:lnTo>
                      <a:pt x="68" y="4"/>
                    </a:lnTo>
                    <a:lnTo>
                      <a:pt x="46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19" y="4"/>
                    </a:lnTo>
                    <a:lnTo>
                      <a:pt x="37" y="9"/>
                    </a:lnTo>
                    <a:lnTo>
                      <a:pt x="56" y="15"/>
                    </a:lnTo>
                    <a:lnTo>
                      <a:pt x="73" y="22"/>
                    </a:lnTo>
                    <a:lnTo>
                      <a:pt x="90" y="31"/>
                    </a:lnTo>
                    <a:lnTo>
                      <a:pt x="105" y="41"/>
                    </a:lnTo>
                    <a:lnTo>
                      <a:pt x="121" y="54"/>
                    </a:lnTo>
                    <a:lnTo>
                      <a:pt x="135" y="67"/>
                    </a:lnTo>
                    <a:lnTo>
                      <a:pt x="151" y="85"/>
                    </a:lnTo>
                    <a:lnTo>
                      <a:pt x="166" y="103"/>
                    </a:lnTo>
                    <a:lnTo>
                      <a:pt x="179" y="124"/>
                    </a:lnTo>
                    <a:lnTo>
                      <a:pt x="189" y="146"/>
                    </a:lnTo>
                    <a:lnTo>
                      <a:pt x="197" y="169"/>
                    </a:lnTo>
                    <a:lnTo>
                      <a:pt x="203" y="192"/>
                    </a:lnTo>
                    <a:lnTo>
                      <a:pt x="206" y="216"/>
                    </a:lnTo>
                    <a:lnTo>
                      <a:pt x="208" y="242"/>
                    </a:lnTo>
                    <a:lnTo>
                      <a:pt x="206" y="269"/>
                    </a:lnTo>
                    <a:lnTo>
                      <a:pt x="202" y="296"/>
                    </a:lnTo>
                    <a:lnTo>
                      <a:pt x="195" y="321"/>
                    </a:lnTo>
                    <a:lnTo>
                      <a:pt x="185" y="347"/>
                    </a:lnTo>
                    <a:lnTo>
                      <a:pt x="172" y="370"/>
                    </a:lnTo>
                    <a:lnTo>
                      <a:pt x="157" y="391"/>
                    </a:lnTo>
                    <a:lnTo>
                      <a:pt x="140" y="412"/>
                    </a:lnTo>
                    <a:lnTo>
                      <a:pt x="120" y="431"/>
                    </a:lnTo>
                    <a:lnTo>
                      <a:pt x="111" y="439"/>
                    </a:lnTo>
                    <a:lnTo>
                      <a:pt x="111" y="1054"/>
                    </a:lnTo>
                    <a:lnTo>
                      <a:pt x="120" y="1061"/>
                    </a:lnTo>
                    <a:lnTo>
                      <a:pt x="140" y="1079"/>
                    </a:lnTo>
                    <a:lnTo>
                      <a:pt x="157" y="1099"/>
                    </a:lnTo>
                    <a:lnTo>
                      <a:pt x="172" y="1122"/>
                    </a:lnTo>
                    <a:lnTo>
                      <a:pt x="185" y="1145"/>
                    </a:lnTo>
                    <a:lnTo>
                      <a:pt x="195" y="1169"/>
                    </a:lnTo>
                    <a:lnTo>
                      <a:pt x="202" y="1196"/>
                    </a:lnTo>
                    <a:lnTo>
                      <a:pt x="206" y="1222"/>
                    </a:lnTo>
                    <a:lnTo>
                      <a:pt x="208" y="1249"/>
                    </a:lnTo>
                    <a:lnTo>
                      <a:pt x="206" y="1272"/>
                    </a:lnTo>
                    <a:lnTo>
                      <a:pt x="203" y="1295"/>
                    </a:lnTo>
                    <a:lnTo>
                      <a:pt x="198" y="1317"/>
                    </a:lnTo>
                    <a:lnTo>
                      <a:pt x="191" y="1337"/>
                    </a:lnTo>
                    <a:lnTo>
                      <a:pt x="183" y="1358"/>
                    </a:lnTo>
                    <a:lnTo>
                      <a:pt x="173" y="1377"/>
                    </a:lnTo>
                    <a:lnTo>
                      <a:pt x="160" y="1395"/>
                    </a:lnTo>
                    <a:lnTo>
                      <a:pt x="148" y="1411"/>
                    </a:lnTo>
                    <a:lnTo>
                      <a:pt x="133" y="1427"/>
                    </a:lnTo>
                    <a:lnTo>
                      <a:pt x="117" y="1441"/>
                    </a:lnTo>
                    <a:lnTo>
                      <a:pt x="100" y="1454"/>
                    </a:lnTo>
                    <a:lnTo>
                      <a:pt x="82" y="1464"/>
                    </a:lnTo>
                    <a:lnTo>
                      <a:pt x="62" y="1473"/>
                    </a:lnTo>
                    <a:lnTo>
                      <a:pt x="43" y="1480"/>
                    </a:lnTo>
                    <a:lnTo>
                      <a:pt x="22" y="1486"/>
                    </a:lnTo>
                    <a:lnTo>
                      <a:pt x="0" y="1489"/>
                    </a:lnTo>
                    <a:lnTo>
                      <a:pt x="6" y="1491"/>
                    </a:lnTo>
                    <a:lnTo>
                      <a:pt x="13" y="1491"/>
                    </a:lnTo>
                    <a:lnTo>
                      <a:pt x="19" y="1491"/>
                    </a:lnTo>
                    <a:lnTo>
                      <a:pt x="24" y="1491"/>
                    </a:lnTo>
                    <a:lnTo>
                      <a:pt x="47" y="1489"/>
                    </a:lnTo>
                    <a:lnTo>
                      <a:pt x="70" y="1486"/>
                    </a:lnTo>
                    <a:lnTo>
                      <a:pt x="92" y="1480"/>
                    </a:lnTo>
                    <a:lnTo>
                      <a:pt x="114" y="1471"/>
                    </a:lnTo>
                    <a:lnTo>
                      <a:pt x="134" y="1462"/>
                    </a:lnTo>
                    <a:lnTo>
                      <a:pt x="153" y="1449"/>
                    </a:lnTo>
                    <a:lnTo>
                      <a:pt x="171" y="1435"/>
                    </a:lnTo>
                    <a:lnTo>
                      <a:pt x="187" y="1419"/>
                    </a:lnTo>
                    <a:lnTo>
                      <a:pt x="202" y="1403"/>
                    </a:lnTo>
                    <a:lnTo>
                      <a:pt x="216" y="1383"/>
                    </a:lnTo>
                    <a:lnTo>
                      <a:pt x="227" y="1364"/>
                    </a:lnTo>
                    <a:lnTo>
                      <a:pt x="236" y="1343"/>
                    </a:lnTo>
                    <a:lnTo>
                      <a:pt x="244" y="1320"/>
                    </a:lnTo>
                    <a:lnTo>
                      <a:pt x="250" y="1297"/>
                    </a:lnTo>
                    <a:lnTo>
                      <a:pt x="254" y="1273"/>
                    </a:lnTo>
                    <a:lnTo>
                      <a:pt x="255" y="1249"/>
                    </a:lnTo>
                    <a:lnTo>
                      <a:pt x="254" y="1222"/>
                    </a:lnTo>
                    <a:lnTo>
                      <a:pt x="249" y="1196"/>
                    </a:lnTo>
                    <a:lnTo>
                      <a:pt x="242" y="1169"/>
                    </a:lnTo>
                    <a:lnTo>
                      <a:pt x="233" y="1145"/>
                    </a:lnTo>
                    <a:lnTo>
                      <a:pt x="220" y="1122"/>
                    </a:lnTo>
                    <a:lnTo>
                      <a:pt x="205" y="1099"/>
                    </a:lnTo>
                    <a:lnTo>
                      <a:pt x="188" y="1079"/>
                    </a:lnTo>
                    <a:lnTo>
                      <a:pt x="168" y="1061"/>
                    </a:lnTo>
                    <a:close/>
                  </a:path>
                </a:pathLst>
              </a:custGeom>
              <a:solidFill>
                <a:srgbClr val="EFC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09" name="Rectangle 225"/>
              <p:cNvSpPr>
                <a:spLocks noChangeArrowheads="1"/>
              </p:cNvSpPr>
              <p:nvPr/>
            </p:nvSpPr>
            <p:spPr bwMode="auto">
              <a:xfrm>
                <a:off x="1909" y="3463"/>
                <a:ext cx="51" cy="1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0" name="Rectangle 226"/>
              <p:cNvSpPr>
                <a:spLocks noChangeArrowheads="1"/>
              </p:cNvSpPr>
              <p:nvPr/>
            </p:nvSpPr>
            <p:spPr bwMode="auto">
              <a:xfrm>
                <a:off x="1909" y="3500"/>
                <a:ext cx="51" cy="1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1" name="Rectangle 227"/>
              <p:cNvSpPr>
                <a:spLocks noChangeArrowheads="1"/>
              </p:cNvSpPr>
              <p:nvPr/>
            </p:nvSpPr>
            <p:spPr bwMode="auto">
              <a:xfrm>
                <a:off x="1909" y="3536"/>
                <a:ext cx="51" cy="1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2" name="Rectangle 228"/>
              <p:cNvSpPr>
                <a:spLocks noChangeArrowheads="1"/>
              </p:cNvSpPr>
              <p:nvPr/>
            </p:nvSpPr>
            <p:spPr bwMode="auto">
              <a:xfrm>
                <a:off x="1909" y="3573"/>
                <a:ext cx="51" cy="1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3" name="Freeform 229"/>
              <p:cNvSpPr>
                <a:spLocks/>
              </p:cNvSpPr>
              <p:nvPr/>
            </p:nvSpPr>
            <p:spPr bwMode="auto">
              <a:xfrm>
                <a:off x="1714" y="3643"/>
                <a:ext cx="143" cy="96"/>
              </a:xfrm>
              <a:custGeom>
                <a:avLst/>
                <a:gdLst>
                  <a:gd name="T0" fmla="*/ 26 w 722"/>
                  <a:gd name="T1" fmla="*/ 0 h 497"/>
                  <a:gd name="T2" fmla="*/ 26 w 722"/>
                  <a:gd name="T3" fmla="*/ 0 h 497"/>
                  <a:gd name="T4" fmla="*/ 26 w 722"/>
                  <a:gd name="T5" fmla="*/ 0 h 497"/>
                  <a:gd name="T6" fmla="*/ 25 w 722"/>
                  <a:gd name="T7" fmla="*/ 1 h 497"/>
                  <a:gd name="T8" fmla="*/ 26 w 722"/>
                  <a:gd name="T9" fmla="*/ 3 h 497"/>
                  <a:gd name="T10" fmla="*/ 26 w 722"/>
                  <a:gd name="T11" fmla="*/ 4 h 497"/>
                  <a:gd name="T12" fmla="*/ 26 w 722"/>
                  <a:gd name="T13" fmla="*/ 6 h 497"/>
                  <a:gd name="T14" fmla="*/ 25 w 722"/>
                  <a:gd name="T15" fmla="*/ 7 h 497"/>
                  <a:gd name="T16" fmla="*/ 23 w 722"/>
                  <a:gd name="T17" fmla="*/ 7 h 497"/>
                  <a:gd name="T18" fmla="*/ 22 w 722"/>
                  <a:gd name="T19" fmla="*/ 7 h 497"/>
                  <a:gd name="T20" fmla="*/ 19 w 722"/>
                  <a:gd name="T21" fmla="*/ 6 h 497"/>
                  <a:gd name="T22" fmla="*/ 17 w 722"/>
                  <a:gd name="T23" fmla="*/ 6 h 497"/>
                  <a:gd name="T24" fmla="*/ 15 w 722"/>
                  <a:gd name="T25" fmla="*/ 8 h 497"/>
                  <a:gd name="T26" fmla="*/ 13 w 722"/>
                  <a:gd name="T27" fmla="*/ 10 h 497"/>
                  <a:gd name="T28" fmla="*/ 12 w 722"/>
                  <a:gd name="T29" fmla="*/ 12 h 497"/>
                  <a:gd name="T30" fmla="*/ 11 w 722"/>
                  <a:gd name="T31" fmla="*/ 15 h 497"/>
                  <a:gd name="T32" fmla="*/ 10 w 722"/>
                  <a:gd name="T33" fmla="*/ 17 h 497"/>
                  <a:gd name="T34" fmla="*/ 7 w 722"/>
                  <a:gd name="T35" fmla="*/ 17 h 497"/>
                  <a:gd name="T36" fmla="*/ 3 w 722"/>
                  <a:gd name="T37" fmla="*/ 13 h 497"/>
                  <a:gd name="T38" fmla="*/ 2 w 722"/>
                  <a:gd name="T39" fmla="*/ 8 h 497"/>
                  <a:gd name="T40" fmla="*/ 3 w 722"/>
                  <a:gd name="T41" fmla="*/ 3 h 497"/>
                  <a:gd name="T42" fmla="*/ 3 w 722"/>
                  <a:gd name="T43" fmla="*/ 2 h 497"/>
                  <a:gd name="T44" fmla="*/ 2 w 722"/>
                  <a:gd name="T45" fmla="*/ 2 h 497"/>
                  <a:gd name="T46" fmla="*/ 2 w 722"/>
                  <a:gd name="T47" fmla="*/ 4 h 497"/>
                  <a:gd name="T48" fmla="*/ 1 w 722"/>
                  <a:gd name="T49" fmla="*/ 3 h 497"/>
                  <a:gd name="T50" fmla="*/ 1 w 722"/>
                  <a:gd name="T51" fmla="*/ 3 h 497"/>
                  <a:gd name="T52" fmla="*/ 1 w 722"/>
                  <a:gd name="T53" fmla="*/ 4 h 497"/>
                  <a:gd name="T54" fmla="*/ 0 w 722"/>
                  <a:gd name="T55" fmla="*/ 6 h 497"/>
                  <a:gd name="T56" fmla="*/ 0 w 722"/>
                  <a:gd name="T57" fmla="*/ 9 h 497"/>
                  <a:gd name="T58" fmla="*/ 0 w 722"/>
                  <a:gd name="T59" fmla="*/ 13 h 497"/>
                  <a:gd name="T60" fmla="*/ 2 w 722"/>
                  <a:gd name="T61" fmla="*/ 16 h 497"/>
                  <a:gd name="T62" fmla="*/ 5 w 722"/>
                  <a:gd name="T63" fmla="*/ 18 h 497"/>
                  <a:gd name="T64" fmla="*/ 9 w 722"/>
                  <a:gd name="T65" fmla="*/ 19 h 497"/>
                  <a:gd name="T66" fmla="*/ 10 w 722"/>
                  <a:gd name="T67" fmla="*/ 18 h 497"/>
                  <a:gd name="T68" fmla="*/ 12 w 722"/>
                  <a:gd name="T69" fmla="*/ 17 h 497"/>
                  <a:gd name="T70" fmla="*/ 13 w 722"/>
                  <a:gd name="T71" fmla="*/ 16 h 497"/>
                  <a:gd name="T72" fmla="*/ 14 w 722"/>
                  <a:gd name="T73" fmla="*/ 14 h 497"/>
                  <a:gd name="T74" fmla="*/ 14 w 722"/>
                  <a:gd name="T75" fmla="*/ 13 h 497"/>
                  <a:gd name="T76" fmla="*/ 15 w 722"/>
                  <a:gd name="T77" fmla="*/ 11 h 497"/>
                  <a:gd name="T78" fmla="*/ 16 w 722"/>
                  <a:gd name="T79" fmla="*/ 9 h 497"/>
                  <a:gd name="T80" fmla="*/ 17 w 722"/>
                  <a:gd name="T81" fmla="*/ 8 h 497"/>
                  <a:gd name="T82" fmla="*/ 19 w 722"/>
                  <a:gd name="T83" fmla="*/ 8 h 497"/>
                  <a:gd name="T84" fmla="*/ 21 w 722"/>
                  <a:gd name="T85" fmla="*/ 8 h 497"/>
                  <a:gd name="T86" fmla="*/ 23 w 722"/>
                  <a:gd name="T87" fmla="*/ 8 h 497"/>
                  <a:gd name="T88" fmla="*/ 26 w 722"/>
                  <a:gd name="T89" fmla="*/ 8 h 497"/>
                  <a:gd name="T90" fmla="*/ 28 w 722"/>
                  <a:gd name="T91" fmla="*/ 7 h 497"/>
                  <a:gd name="T92" fmla="*/ 28 w 722"/>
                  <a:gd name="T93" fmla="*/ 4 h 497"/>
                  <a:gd name="T94" fmla="*/ 27 w 722"/>
                  <a:gd name="T95" fmla="*/ 1 h 4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2"/>
                  <a:gd name="T145" fmla="*/ 0 h 497"/>
                  <a:gd name="T146" fmla="*/ 722 w 722"/>
                  <a:gd name="T147" fmla="*/ 497 h 4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2" h="497">
                    <a:moveTo>
                      <a:pt x="680" y="19"/>
                    </a:moveTo>
                    <a:lnTo>
                      <a:pt x="677" y="14"/>
                    </a:lnTo>
                    <a:lnTo>
                      <a:pt x="673" y="8"/>
                    </a:lnTo>
                    <a:lnTo>
                      <a:pt x="670" y="3"/>
                    </a:lnTo>
                    <a:lnTo>
                      <a:pt x="669" y="0"/>
                    </a:lnTo>
                    <a:lnTo>
                      <a:pt x="669" y="1"/>
                    </a:lnTo>
                    <a:lnTo>
                      <a:pt x="669" y="2"/>
                    </a:lnTo>
                    <a:lnTo>
                      <a:pt x="669" y="3"/>
                    </a:lnTo>
                    <a:lnTo>
                      <a:pt x="621" y="3"/>
                    </a:lnTo>
                    <a:lnTo>
                      <a:pt x="622" y="12"/>
                    </a:lnTo>
                    <a:lnTo>
                      <a:pt x="626" y="22"/>
                    </a:lnTo>
                    <a:lnTo>
                      <a:pt x="632" y="32"/>
                    </a:lnTo>
                    <a:lnTo>
                      <a:pt x="639" y="45"/>
                    </a:lnTo>
                    <a:lnTo>
                      <a:pt x="651" y="65"/>
                    </a:lnTo>
                    <a:lnTo>
                      <a:pt x="660" y="85"/>
                    </a:lnTo>
                    <a:lnTo>
                      <a:pt x="669" y="102"/>
                    </a:lnTo>
                    <a:lnTo>
                      <a:pt x="672" y="118"/>
                    </a:lnTo>
                    <a:lnTo>
                      <a:pt x="673" y="133"/>
                    </a:lnTo>
                    <a:lnTo>
                      <a:pt x="670" y="147"/>
                    </a:lnTo>
                    <a:lnTo>
                      <a:pt x="663" y="160"/>
                    </a:lnTo>
                    <a:lnTo>
                      <a:pt x="651" y="171"/>
                    </a:lnTo>
                    <a:lnTo>
                      <a:pt x="643" y="176"/>
                    </a:lnTo>
                    <a:lnTo>
                      <a:pt x="633" y="179"/>
                    </a:lnTo>
                    <a:lnTo>
                      <a:pt x="621" y="181"/>
                    </a:lnTo>
                    <a:lnTo>
                      <a:pt x="609" y="181"/>
                    </a:lnTo>
                    <a:lnTo>
                      <a:pt x="595" y="181"/>
                    </a:lnTo>
                    <a:lnTo>
                      <a:pt x="581" y="178"/>
                    </a:lnTo>
                    <a:lnTo>
                      <a:pt x="566" y="176"/>
                    </a:lnTo>
                    <a:lnTo>
                      <a:pt x="551" y="174"/>
                    </a:lnTo>
                    <a:lnTo>
                      <a:pt x="530" y="170"/>
                    </a:lnTo>
                    <a:lnTo>
                      <a:pt x="508" y="167"/>
                    </a:lnTo>
                    <a:lnTo>
                      <a:pt x="488" y="164"/>
                    </a:lnTo>
                    <a:lnTo>
                      <a:pt x="466" y="164"/>
                    </a:lnTo>
                    <a:lnTo>
                      <a:pt x="445" y="166"/>
                    </a:lnTo>
                    <a:lnTo>
                      <a:pt x="425" y="171"/>
                    </a:lnTo>
                    <a:lnTo>
                      <a:pt x="406" y="181"/>
                    </a:lnTo>
                    <a:lnTo>
                      <a:pt x="389" y="193"/>
                    </a:lnTo>
                    <a:lnTo>
                      <a:pt x="372" y="209"/>
                    </a:lnTo>
                    <a:lnTo>
                      <a:pt x="359" y="228"/>
                    </a:lnTo>
                    <a:lnTo>
                      <a:pt x="348" y="246"/>
                    </a:lnTo>
                    <a:lnTo>
                      <a:pt x="338" y="266"/>
                    </a:lnTo>
                    <a:lnTo>
                      <a:pt x="330" y="285"/>
                    </a:lnTo>
                    <a:lnTo>
                      <a:pt x="323" y="305"/>
                    </a:lnTo>
                    <a:lnTo>
                      <a:pt x="317" y="325"/>
                    </a:lnTo>
                    <a:lnTo>
                      <a:pt x="311" y="343"/>
                    </a:lnTo>
                    <a:lnTo>
                      <a:pt x="302" y="371"/>
                    </a:lnTo>
                    <a:lnTo>
                      <a:pt x="294" y="396"/>
                    </a:lnTo>
                    <a:lnTo>
                      <a:pt x="284" y="416"/>
                    </a:lnTo>
                    <a:lnTo>
                      <a:pt x="272" y="432"/>
                    </a:lnTo>
                    <a:lnTo>
                      <a:pt x="257" y="443"/>
                    </a:lnTo>
                    <a:lnTo>
                      <a:pt x="238" y="449"/>
                    </a:lnTo>
                    <a:lnTo>
                      <a:pt x="212" y="450"/>
                    </a:lnTo>
                    <a:lnTo>
                      <a:pt x="181" y="444"/>
                    </a:lnTo>
                    <a:lnTo>
                      <a:pt x="129" y="425"/>
                    </a:lnTo>
                    <a:lnTo>
                      <a:pt x="92" y="396"/>
                    </a:lnTo>
                    <a:lnTo>
                      <a:pt x="68" y="358"/>
                    </a:lnTo>
                    <a:lnTo>
                      <a:pt x="53" y="314"/>
                    </a:lnTo>
                    <a:lnTo>
                      <a:pt x="49" y="267"/>
                    </a:lnTo>
                    <a:lnTo>
                      <a:pt x="50" y="216"/>
                    </a:lnTo>
                    <a:lnTo>
                      <a:pt x="57" y="164"/>
                    </a:lnTo>
                    <a:lnTo>
                      <a:pt x="67" y="113"/>
                    </a:lnTo>
                    <a:lnTo>
                      <a:pt x="72" y="92"/>
                    </a:lnTo>
                    <a:lnTo>
                      <a:pt x="73" y="77"/>
                    </a:lnTo>
                    <a:lnTo>
                      <a:pt x="72" y="67"/>
                    </a:lnTo>
                    <a:lnTo>
                      <a:pt x="67" y="58"/>
                    </a:lnTo>
                    <a:lnTo>
                      <a:pt x="60" y="49"/>
                    </a:lnTo>
                    <a:lnTo>
                      <a:pt x="58" y="48"/>
                    </a:lnTo>
                    <a:lnTo>
                      <a:pt x="53" y="48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8" y="96"/>
                    </a:lnTo>
                    <a:lnTo>
                      <a:pt x="31" y="90"/>
                    </a:lnTo>
                    <a:lnTo>
                      <a:pt x="28" y="85"/>
                    </a:lnTo>
                    <a:lnTo>
                      <a:pt x="26" y="81"/>
                    </a:lnTo>
                    <a:lnTo>
                      <a:pt x="24" y="78"/>
                    </a:lnTo>
                    <a:lnTo>
                      <a:pt x="24" y="76"/>
                    </a:lnTo>
                    <a:lnTo>
                      <a:pt x="24" y="79"/>
                    </a:lnTo>
                    <a:lnTo>
                      <a:pt x="23" y="86"/>
                    </a:lnTo>
                    <a:lnTo>
                      <a:pt x="21" y="94"/>
                    </a:lnTo>
                    <a:lnTo>
                      <a:pt x="20" y="102"/>
                    </a:lnTo>
                    <a:lnTo>
                      <a:pt x="16" y="120"/>
                    </a:lnTo>
                    <a:lnTo>
                      <a:pt x="12" y="140"/>
                    </a:lnTo>
                    <a:lnTo>
                      <a:pt x="7" y="164"/>
                    </a:lnTo>
                    <a:lnTo>
                      <a:pt x="4" y="191"/>
                    </a:lnTo>
                    <a:lnTo>
                      <a:pt x="1" y="219"/>
                    </a:lnTo>
                    <a:lnTo>
                      <a:pt x="0" y="247"/>
                    </a:lnTo>
                    <a:lnTo>
                      <a:pt x="1" y="277"/>
                    </a:lnTo>
                    <a:lnTo>
                      <a:pt x="4" y="308"/>
                    </a:lnTo>
                    <a:lnTo>
                      <a:pt x="9" y="337"/>
                    </a:lnTo>
                    <a:lnTo>
                      <a:pt x="19" y="367"/>
                    </a:lnTo>
                    <a:lnTo>
                      <a:pt x="33" y="394"/>
                    </a:lnTo>
                    <a:lnTo>
                      <a:pt x="50" y="419"/>
                    </a:lnTo>
                    <a:lnTo>
                      <a:pt x="72" y="442"/>
                    </a:lnTo>
                    <a:lnTo>
                      <a:pt x="98" y="463"/>
                    </a:lnTo>
                    <a:lnTo>
                      <a:pt x="130" y="479"/>
                    </a:lnTo>
                    <a:lnTo>
                      <a:pt x="170" y="491"/>
                    </a:lnTo>
                    <a:lnTo>
                      <a:pt x="194" y="495"/>
                    </a:lnTo>
                    <a:lnTo>
                      <a:pt x="217" y="497"/>
                    </a:lnTo>
                    <a:lnTo>
                      <a:pt x="236" y="497"/>
                    </a:lnTo>
                    <a:lnTo>
                      <a:pt x="254" y="494"/>
                    </a:lnTo>
                    <a:lnTo>
                      <a:pt x="270" y="489"/>
                    </a:lnTo>
                    <a:lnTo>
                      <a:pt x="284" y="484"/>
                    </a:lnTo>
                    <a:lnTo>
                      <a:pt x="296" y="474"/>
                    </a:lnTo>
                    <a:lnTo>
                      <a:pt x="307" y="465"/>
                    </a:lnTo>
                    <a:lnTo>
                      <a:pt x="316" y="454"/>
                    </a:lnTo>
                    <a:lnTo>
                      <a:pt x="324" y="442"/>
                    </a:lnTo>
                    <a:lnTo>
                      <a:pt x="332" y="429"/>
                    </a:lnTo>
                    <a:lnTo>
                      <a:pt x="338" y="416"/>
                    </a:lnTo>
                    <a:lnTo>
                      <a:pt x="344" y="401"/>
                    </a:lnTo>
                    <a:lnTo>
                      <a:pt x="348" y="387"/>
                    </a:lnTo>
                    <a:lnTo>
                      <a:pt x="353" y="372"/>
                    </a:lnTo>
                    <a:lnTo>
                      <a:pt x="357" y="357"/>
                    </a:lnTo>
                    <a:lnTo>
                      <a:pt x="363" y="340"/>
                    </a:lnTo>
                    <a:lnTo>
                      <a:pt x="368" y="322"/>
                    </a:lnTo>
                    <a:lnTo>
                      <a:pt x="375" y="305"/>
                    </a:lnTo>
                    <a:lnTo>
                      <a:pt x="381" y="288"/>
                    </a:lnTo>
                    <a:lnTo>
                      <a:pt x="389" y="272"/>
                    </a:lnTo>
                    <a:lnTo>
                      <a:pt x="398" y="257"/>
                    </a:lnTo>
                    <a:lnTo>
                      <a:pt x="408" y="242"/>
                    </a:lnTo>
                    <a:lnTo>
                      <a:pt x="421" y="229"/>
                    </a:lnTo>
                    <a:lnTo>
                      <a:pt x="432" y="221"/>
                    </a:lnTo>
                    <a:lnTo>
                      <a:pt x="445" y="215"/>
                    </a:lnTo>
                    <a:lnTo>
                      <a:pt x="459" y="213"/>
                    </a:lnTo>
                    <a:lnTo>
                      <a:pt x="474" y="212"/>
                    </a:lnTo>
                    <a:lnTo>
                      <a:pt x="490" y="213"/>
                    </a:lnTo>
                    <a:lnTo>
                      <a:pt x="507" y="215"/>
                    </a:lnTo>
                    <a:lnTo>
                      <a:pt x="525" y="217"/>
                    </a:lnTo>
                    <a:lnTo>
                      <a:pt x="542" y="221"/>
                    </a:lnTo>
                    <a:lnTo>
                      <a:pt x="560" y="224"/>
                    </a:lnTo>
                    <a:lnTo>
                      <a:pt x="579" y="227"/>
                    </a:lnTo>
                    <a:lnTo>
                      <a:pt x="597" y="229"/>
                    </a:lnTo>
                    <a:lnTo>
                      <a:pt x="616" y="230"/>
                    </a:lnTo>
                    <a:lnTo>
                      <a:pt x="634" y="228"/>
                    </a:lnTo>
                    <a:lnTo>
                      <a:pt x="650" y="224"/>
                    </a:lnTo>
                    <a:lnTo>
                      <a:pt x="666" y="219"/>
                    </a:lnTo>
                    <a:lnTo>
                      <a:pt x="681" y="208"/>
                    </a:lnTo>
                    <a:lnTo>
                      <a:pt x="704" y="184"/>
                    </a:lnTo>
                    <a:lnTo>
                      <a:pt x="717" y="159"/>
                    </a:lnTo>
                    <a:lnTo>
                      <a:pt x="722" y="132"/>
                    </a:lnTo>
                    <a:lnTo>
                      <a:pt x="719" y="107"/>
                    </a:lnTo>
                    <a:lnTo>
                      <a:pt x="712" y="81"/>
                    </a:lnTo>
                    <a:lnTo>
                      <a:pt x="702" y="57"/>
                    </a:lnTo>
                    <a:lnTo>
                      <a:pt x="690" y="37"/>
                    </a:lnTo>
                    <a:lnTo>
                      <a:pt x="68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4" name="Freeform 230"/>
              <p:cNvSpPr>
                <a:spLocks/>
              </p:cNvSpPr>
              <p:nvPr/>
            </p:nvSpPr>
            <p:spPr bwMode="auto">
              <a:xfrm>
                <a:off x="1824" y="3413"/>
                <a:ext cx="14" cy="3"/>
              </a:xfrm>
              <a:custGeom>
                <a:avLst/>
                <a:gdLst>
                  <a:gd name="T0" fmla="*/ 3 w 69"/>
                  <a:gd name="T1" fmla="*/ 0 h 18"/>
                  <a:gd name="T2" fmla="*/ 2 w 69"/>
                  <a:gd name="T3" fmla="*/ 0 h 18"/>
                  <a:gd name="T4" fmla="*/ 1 w 69"/>
                  <a:gd name="T5" fmla="*/ 0 h 18"/>
                  <a:gd name="T6" fmla="*/ 0 w 69"/>
                  <a:gd name="T7" fmla="*/ 0 h 18"/>
                  <a:gd name="T8" fmla="*/ 3 w 69"/>
                  <a:gd name="T9" fmla="*/ 0 h 18"/>
                  <a:gd name="T10" fmla="*/ 3 w 6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"/>
                  <a:gd name="T20" fmla="*/ 69 w 6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">
                    <a:moveTo>
                      <a:pt x="69" y="9"/>
                    </a:moveTo>
                    <a:lnTo>
                      <a:pt x="5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5" name="Freeform 231"/>
              <p:cNvSpPr>
                <a:spLocks/>
              </p:cNvSpPr>
              <p:nvPr/>
            </p:nvSpPr>
            <p:spPr bwMode="auto">
              <a:xfrm>
                <a:off x="1822" y="3414"/>
                <a:ext cx="4" cy="12"/>
              </a:xfrm>
              <a:custGeom>
                <a:avLst/>
                <a:gdLst>
                  <a:gd name="T0" fmla="*/ 0 w 23"/>
                  <a:gd name="T1" fmla="*/ 0 h 65"/>
                  <a:gd name="T2" fmla="*/ 1 w 23"/>
                  <a:gd name="T3" fmla="*/ 1 h 65"/>
                  <a:gd name="T4" fmla="*/ 1 w 23"/>
                  <a:gd name="T5" fmla="*/ 2 h 65"/>
                  <a:gd name="T6" fmla="*/ 0 w 23"/>
                  <a:gd name="T7" fmla="*/ 2 h 65"/>
                  <a:gd name="T8" fmla="*/ 0 w 23"/>
                  <a:gd name="T9" fmla="*/ 2 h 65"/>
                  <a:gd name="T10" fmla="*/ 0 w 23"/>
                  <a:gd name="T11" fmla="*/ 2 h 65"/>
                  <a:gd name="T12" fmla="*/ 0 w 23"/>
                  <a:gd name="T13" fmla="*/ 2 h 65"/>
                  <a:gd name="T14" fmla="*/ 0 w 23"/>
                  <a:gd name="T15" fmla="*/ 2 h 65"/>
                  <a:gd name="T16" fmla="*/ 0 w 23"/>
                  <a:gd name="T17" fmla="*/ 2 h 65"/>
                  <a:gd name="T18" fmla="*/ 0 w 23"/>
                  <a:gd name="T19" fmla="*/ 2 h 65"/>
                  <a:gd name="T20" fmla="*/ 0 w 23"/>
                  <a:gd name="T21" fmla="*/ 2 h 65"/>
                  <a:gd name="T22" fmla="*/ 0 w 23"/>
                  <a:gd name="T23" fmla="*/ 2 h 65"/>
                  <a:gd name="T24" fmla="*/ 0 w 23"/>
                  <a:gd name="T25" fmla="*/ 2 h 65"/>
                  <a:gd name="T26" fmla="*/ 0 w 23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5"/>
                  <a:gd name="T44" fmla="*/ 23 w 23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5">
                    <a:moveTo>
                      <a:pt x="9" y="0"/>
                    </a:moveTo>
                    <a:lnTo>
                      <a:pt x="23" y="17"/>
                    </a:lnTo>
                    <a:lnTo>
                      <a:pt x="16" y="57"/>
                    </a:lnTo>
                    <a:lnTo>
                      <a:pt x="7" y="65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6" name="Freeform 232"/>
              <p:cNvSpPr>
                <a:spLocks/>
              </p:cNvSpPr>
              <p:nvPr/>
            </p:nvSpPr>
            <p:spPr bwMode="auto">
              <a:xfrm>
                <a:off x="1824" y="3425"/>
                <a:ext cx="11" cy="3"/>
              </a:xfrm>
              <a:custGeom>
                <a:avLst/>
                <a:gdLst>
                  <a:gd name="T0" fmla="*/ 0 w 59"/>
                  <a:gd name="T1" fmla="*/ 0 h 18"/>
                  <a:gd name="T2" fmla="*/ 0 w 59"/>
                  <a:gd name="T3" fmla="*/ 0 h 18"/>
                  <a:gd name="T4" fmla="*/ 2 w 59"/>
                  <a:gd name="T5" fmla="*/ 0 h 18"/>
                  <a:gd name="T6" fmla="*/ 2 w 59"/>
                  <a:gd name="T7" fmla="*/ 0 h 18"/>
                  <a:gd name="T8" fmla="*/ 2 w 59"/>
                  <a:gd name="T9" fmla="*/ 0 h 18"/>
                  <a:gd name="T10" fmla="*/ 2 w 59"/>
                  <a:gd name="T11" fmla="*/ 0 h 18"/>
                  <a:gd name="T12" fmla="*/ 2 w 59"/>
                  <a:gd name="T13" fmla="*/ 0 h 18"/>
                  <a:gd name="T14" fmla="*/ 2 w 59"/>
                  <a:gd name="T15" fmla="*/ 0 h 18"/>
                  <a:gd name="T16" fmla="*/ 2 w 59"/>
                  <a:gd name="T17" fmla="*/ 0 h 18"/>
                  <a:gd name="T18" fmla="*/ 2 w 59"/>
                  <a:gd name="T19" fmla="*/ 0 h 18"/>
                  <a:gd name="T20" fmla="*/ 2 w 59"/>
                  <a:gd name="T21" fmla="*/ 0 h 18"/>
                  <a:gd name="T22" fmla="*/ 2 w 59"/>
                  <a:gd name="T23" fmla="*/ 0 h 18"/>
                  <a:gd name="T24" fmla="*/ 2 w 59"/>
                  <a:gd name="T25" fmla="*/ 0 h 18"/>
                  <a:gd name="T26" fmla="*/ 1 w 59"/>
                  <a:gd name="T27" fmla="*/ 0 h 18"/>
                  <a:gd name="T28" fmla="*/ 0 w 59"/>
                  <a:gd name="T29" fmla="*/ 0 h 18"/>
                  <a:gd name="T30" fmla="*/ 0 w 59"/>
                  <a:gd name="T31" fmla="*/ 0 h 18"/>
                  <a:gd name="T32" fmla="*/ 0 w 59"/>
                  <a:gd name="T33" fmla="*/ 0 h 18"/>
                  <a:gd name="T34" fmla="*/ 0 w 59"/>
                  <a:gd name="T35" fmla="*/ 0 h 18"/>
                  <a:gd name="T36" fmla="*/ 0 w 59"/>
                  <a:gd name="T37" fmla="*/ 0 h 18"/>
                  <a:gd name="T38" fmla="*/ 0 w 59"/>
                  <a:gd name="T39" fmla="*/ 0 h 18"/>
                  <a:gd name="T40" fmla="*/ 0 w 59"/>
                  <a:gd name="T41" fmla="*/ 0 h 18"/>
                  <a:gd name="T42" fmla="*/ 0 w 59"/>
                  <a:gd name="T43" fmla="*/ 0 h 18"/>
                  <a:gd name="T44" fmla="*/ 0 w 59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"/>
                  <a:gd name="T70" fmla="*/ 0 h 18"/>
                  <a:gd name="T71" fmla="*/ 59 w 5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" h="18">
                    <a:moveTo>
                      <a:pt x="0" y="1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59" y="9"/>
                    </a:lnTo>
                    <a:lnTo>
                      <a:pt x="49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7" name="Freeform 233"/>
              <p:cNvSpPr>
                <a:spLocks/>
              </p:cNvSpPr>
              <p:nvPr/>
            </p:nvSpPr>
            <p:spPr bwMode="auto">
              <a:xfrm>
                <a:off x="1832" y="3427"/>
                <a:ext cx="5" cy="11"/>
              </a:xfrm>
              <a:custGeom>
                <a:avLst/>
                <a:gdLst>
                  <a:gd name="T0" fmla="*/ 0 w 24"/>
                  <a:gd name="T1" fmla="*/ 2 h 59"/>
                  <a:gd name="T2" fmla="*/ 0 w 24"/>
                  <a:gd name="T3" fmla="*/ 2 h 59"/>
                  <a:gd name="T4" fmla="*/ 0 w 24"/>
                  <a:gd name="T5" fmla="*/ 0 h 59"/>
                  <a:gd name="T6" fmla="*/ 1 w 24"/>
                  <a:gd name="T7" fmla="*/ 0 h 59"/>
                  <a:gd name="T8" fmla="*/ 1 w 24"/>
                  <a:gd name="T9" fmla="*/ 0 h 59"/>
                  <a:gd name="T10" fmla="*/ 1 w 24"/>
                  <a:gd name="T11" fmla="*/ 0 h 59"/>
                  <a:gd name="T12" fmla="*/ 1 w 24"/>
                  <a:gd name="T13" fmla="*/ 0 h 59"/>
                  <a:gd name="T14" fmla="*/ 1 w 24"/>
                  <a:gd name="T15" fmla="*/ 0 h 59"/>
                  <a:gd name="T16" fmla="*/ 1 w 24"/>
                  <a:gd name="T17" fmla="*/ 0 h 59"/>
                  <a:gd name="T18" fmla="*/ 1 w 24"/>
                  <a:gd name="T19" fmla="*/ 0 h 59"/>
                  <a:gd name="T20" fmla="*/ 1 w 24"/>
                  <a:gd name="T21" fmla="*/ 0 h 59"/>
                  <a:gd name="T22" fmla="*/ 1 w 24"/>
                  <a:gd name="T23" fmla="*/ 1 h 59"/>
                  <a:gd name="T24" fmla="*/ 1 w 24"/>
                  <a:gd name="T25" fmla="*/ 1 h 59"/>
                  <a:gd name="T26" fmla="*/ 1 w 24"/>
                  <a:gd name="T27" fmla="*/ 1 h 59"/>
                  <a:gd name="T28" fmla="*/ 1 w 24"/>
                  <a:gd name="T29" fmla="*/ 2 h 59"/>
                  <a:gd name="T30" fmla="*/ 1 w 24"/>
                  <a:gd name="T31" fmla="*/ 2 h 59"/>
                  <a:gd name="T32" fmla="*/ 1 w 24"/>
                  <a:gd name="T33" fmla="*/ 2 h 59"/>
                  <a:gd name="T34" fmla="*/ 1 w 24"/>
                  <a:gd name="T35" fmla="*/ 2 h 59"/>
                  <a:gd name="T36" fmla="*/ 0 w 24"/>
                  <a:gd name="T37" fmla="*/ 2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59"/>
                  <a:gd name="T59" fmla="*/ 24 w 24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59">
                    <a:moveTo>
                      <a:pt x="7" y="59"/>
                    </a:moveTo>
                    <a:lnTo>
                      <a:pt x="0" y="51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3" y="16"/>
                    </a:lnTo>
                    <a:lnTo>
                      <a:pt x="19" y="44"/>
                    </a:lnTo>
                    <a:lnTo>
                      <a:pt x="17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4" y="5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8" name="Freeform 234"/>
              <p:cNvSpPr>
                <a:spLocks/>
              </p:cNvSpPr>
              <p:nvPr/>
            </p:nvSpPr>
            <p:spPr bwMode="auto">
              <a:xfrm>
                <a:off x="1821" y="3437"/>
                <a:ext cx="12" cy="3"/>
              </a:xfrm>
              <a:custGeom>
                <a:avLst/>
                <a:gdLst>
                  <a:gd name="T0" fmla="*/ 0 w 62"/>
                  <a:gd name="T1" fmla="*/ 0 h 17"/>
                  <a:gd name="T2" fmla="*/ 0 w 62"/>
                  <a:gd name="T3" fmla="*/ 0 h 17"/>
                  <a:gd name="T4" fmla="*/ 2 w 62"/>
                  <a:gd name="T5" fmla="*/ 0 h 17"/>
                  <a:gd name="T6" fmla="*/ 2 w 62"/>
                  <a:gd name="T7" fmla="*/ 0 h 17"/>
                  <a:gd name="T8" fmla="*/ 2 w 62"/>
                  <a:gd name="T9" fmla="*/ 0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1 h 17"/>
                  <a:gd name="T16" fmla="*/ 2 w 62"/>
                  <a:gd name="T17" fmla="*/ 1 h 17"/>
                  <a:gd name="T18" fmla="*/ 0 w 62"/>
                  <a:gd name="T19" fmla="*/ 1 h 17"/>
                  <a:gd name="T20" fmla="*/ 0 w 6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7"/>
                  <a:gd name="T35" fmla="*/ 62 w 6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7">
                    <a:moveTo>
                      <a:pt x="0" y="8"/>
                    </a:moveTo>
                    <a:lnTo>
                      <a:pt x="9" y="0"/>
                    </a:lnTo>
                    <a:lnTo>
                      <a:pt x="54" y="0"/>
                    </a:lnTo>
                    <a:lnTo>
                      <a:pt x="62" y="9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3" y="16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6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19" name="Freeform 235"/>
              <p:cNvSpPr>
                <a:spLocks/>
              </p:cNvSpPr>
              <p:nvPr/>
            </p:nvSpPr>
            <p:spPr bwMode="auto">
              <a:xfrm>
                <a:off x="1844" y="3413"/>
                <a:ext cx="14" cy="3"/>
              </a:xfrm>
              <a:custGeom>
                <a:avLst/>
                <a:gdLst>
                  <a:gd name="T0" fmla="*/ 3 w 69"/>
                  <a:gd name="T1" fmla="*/ 0 h 18"/>
                  <a:gd name="T2" fmla="*/ 2 w 69"/>
                  <a:gd name="T3" fmla="*/ 0 h 18"/>
                  <a:gd name="T4" fmla="*/ 1 w 69"/>
                  <a:gd name="T5" fmla="*/ 0 h 18"/>
                  <a:gd name="T6" fmla="*/ 0 w 69"/>
                  <a:gd name="T7" fmla="*/ 0 h 18"/>
                  <a:gd name="T8" fmla="*/ 3 w 69"/>
                  <a:gd name="T9" fmla="*/ 0 h 18"/>
                  <a:gd name="T10" fmla="*/ 3 w 6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"/>
                  <a:gd name="T20" fmla="*/ 69 w 6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">
                    <a:moveTo>
                      <a:pt x="69" y="9"/>
                    </a:moveTo>
                    <a:lnTo>
                      <a:pt x="5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0" name="Freeform 236"/>
              <p:cNvSpPr>
                <a:spLocks/>
              </p:cNvSpPr>
              <p:nvPr/>
            </p:nvSpPr>
            <p:spPr bwMode="auto">
              <a:xfrm>
                <a:off x="1841" y="3414"/>
                <a:ext cx="5" cy="12"/>
              </a:xfrm>
              <a:custGeom>
                <a:avLst/>
                <a:gdLst>
                  <a:gd name="T0" fmla="*/ 0 w 23"/>
                  <a:gd name="T1" fmla="*/ 0 h 65"/>
                  <a:gd name="T2" fmla="*/ 1 w 23"/>
                  <a:gd name="T3" fmla="*/ 1 h 65"/>
                  <a:gd name="T4" fmla="*/ 1 w 23"/>
                  <a:gd name="T5" fmla="*/ 2 h 65"/>
                  <a:gd name="T6" fmla="*/ 0 w 23"/>
                  <a:gd name="T7" fmla="*/ 2 h 65"/>
                  <a:gd name="T8" fmla="*/ 0 w 23"/>
                  <a:gd name="T9" fmla="*/ 2 h 65"/>
                  <a:gd name="T10" fmla="*/ 0 w 23"/>
                  <a:gd name="T11" fmla="*/ 2 h 65"/>
                  <a:gd name="T12" fmla="*/ 0 w 23"/>
                  <a:gd name="T13" fmla="*/ 2 h 65"/>
                  <a:gd name="T14" fmla="*/ 0 w 23"/>
                  <a:gd name="T15" fmla="*/ 2 h 65"/>
                  <a:gd name="T16" fmla="*/ 0 w 23"/>
                  <a:gd name="T17" fmla="*/ 2 h 65"/>
                  <a:gd name="T18" fmla="*/ 0 w 23"/>
                  <a:gd name="T19" fmla="*/ 2 h 65"/>
                  <a:gd name="T20" fmla="*/ 0 w 23"/>
                  <a:gd name="T21" fmla="*/ 2 h 65"/>
                  <a:gd name="T22" fmla="*/ 0 w 23"/>
                  <a:gd name="T23" fmla="*/ 2 h 65"/>
                  <a:gd name="T24" fmla="*/ 0 w 23"/>
                  <a:gd name="T25" fmla="*/ 2 h 65"/>
                  <a:gd name="T26" fmla="*/ 0 w 23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65"/>
                  <a:gd name="T44" fmla="*/ 23 w 23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65">
                    <a:moveTo>
                      <a:pt x="9" y="0"/>
                    </a:moveTo>
                    <a:lnTo>
                      <a:pt x="23" y="17"/>
                    </a:lnTo>
                    <a:lnTo>
                      <a:pt x="16" y="57"/>
                    </a:lnTo>
                    <a:lnTo>
                      <a:pt x="6" y="65"/>
                    </a:lnTo>
                    <a:lnTo>
                      <a:pt x="3" y="62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1" name="Freeform 237"/>
              <p:cNvSpPr>
                <a:spLocks/>
              </p:cNvSpPr>
              <p:nvPr/>
            </p:nvSpPr>
            <p:spPr bwMode="auto">
              <a:xfrm>
                <a:off x="1843" y="3425"/>
                <a:ext cx="12" cy="3"/>
              </a:xfrm>
              <a:custGeom>
                <a:avLst/>
                <a:gdLst>
                  <a:gd name="T0" fmla="*/ 0 w 60"/>
                  <a:gd name="T1" fmla="*/ 0 h 18"/>
                  <a:gd name="T2" fmla="*/ 0 w 60"/>
                  <a:gd name="T3" fmla="*/ 0 h 18"/>
                  <a:gd name="T4" fmla="*/ 2 w 60"/>
                  <a:gd name="T5" fmla="*/ 0 h 18"/>
                  <a:gd name="T6" fmla="*/ 2 w 60"/>
                  <a:gd name="T7" fmla="*/ 0 h 18"/>
                  <a:gd name="T8" fmla="*/ 2 w 60"/>
                  <a:gd name="T9" fmla="*/ 0 h 18"/>
                  <a:gd name="T10" fmla="*/ 2 w 60"/>
                  <a:gd name="T11" fmla="*/ 0 h 18"/>
                  <a:gd name="T12" fmla="*/ 2 w 60"/>
                  <a:gd name="T13" fmla="*/ 0 h 18"/>
                  <a:gd name="T14" fmla="*/ 2 w 60"/>
                  <a:gd name="T15" fmla="*/ 0 h 18"/>
                  <a:gd name="T16" fmla="*/ 2 w 60"/>
                  <a:gd name="T17" fmla="*/ 0 h 18"/>
                  <a:gd name="T18" fmla="*/ 2 w 60"/>
                  <a:gd name="T19" fmla="*/ 0 h 18"/>
                  <a:gd name="T20" fmla="*/ 2 w 60"/>
                  <a:gd name="T21" fmla="*/ 0 h 18"/>
                  <a:gd name="T22" fmla="*/ 2 w 60"/>
                  <a:gd name="T23" fmla="*/ 0 h 18"/>
                  <a:gd name="T24" fmla="*/ 2 w 60"/>
                  <a:gd name="T25" fmla="*/ 0 h 18"/>
                  <a:gd name="T26" fmla="*/ 1 w 60"/>
                  <a:gd name="T27" fmla="*/ 0 h 18"/>
                  <a:gd name="T28" fmla="*/ 1 w 60"/>
                  <a:gd name="T29" fmla="*/ 0 h 18"/>
                  <a:gd name="T30" fmla="*/ 0 w 60"/>
                  <a:gd name="T31" fmla="*/ 0 h 18"/>
                  <a:gd name="T32" fmla="*/ 0 w 60"/>
                  <a:gd name="T33" fmla="*/ 0 h 18"/>
                  <a:gd name="T34" fmla="*/ 0 w 60"/>
                  <a:gd name="T35" fmla="*/ 0 h 18"/>
                  <a:gd name="T36" fmla="*/ 0 w 60"/>
                  <a:gd name="T37" fmla="*/ 0 h 18"/>
                  <a:gd name="T38" fmla="*/ 0 w 60"/>
                  <a:gd name="T39" fmla="*/ 0 h 18"/>
                  <a:gd name="T40" fmla="*/ 0 w 60"/>
                  <a:gd name="T41" fmla="*/ 0 h 18"/>
                  <a:gd name="T42" fmla="*/ 0 w 60"/>
                  <a:gd name="T43" fmla="*/ 0 h 18"/>
                  <a:gd name="T44" fmla="*/ 0 w 60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18"/>
                  <a:gd name="T71" fmla="*/ 60 w 60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18">
                    <a:moveTo>
                      <a:pt x="0" y="1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60" y="9"/>
                    </a:lnTo>
                    <a:lnTo>
                      <a:pt x="50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2" name="Freeform 238"/>
              <p:cNvSpPr>
                <a:spLocks/>
              </p:cNvSpPr>
              <p:nvPr/>
            </p:nvSpPr>
            <p:spPr bwMode="auto">
              <a:xfrm>
                <a:off x="1852" y="3427"/>
                <a:ext cx="5" cy="11"/>
              </a:xfrm>
              <a:custGeom>
                <a:avLst/>
                <a:gdLst>
                  <a:gd name="T0" fmla="*/ 0 w 23"/>
                  <a:gd name="T1" fmla="*/ 2 h 59"/>
                  <a:gd name="T2" fmla="*/ 0 w 23"/>
                  <a:gd name="T3" fmla="*/ 2 h 59"/>
                  <a:gd name="T4" fmla="*/ 0 w 23"/>
                  <a:gd name="T5" fmla="*/ 0 h 59"/>
                  <a:gd name="T6" fmla="*/ 1 w 23"/>
                  <a:gd name="T7" fmla="*/ 0 h 59"/>
                  <a:gd name="T8" fmla="*/ 1 w 23"/>
                  <a:gd name="T9" fmla="*/ 0 h 59"/>
                  <a:gd name="T10" fmla="*/ 1 w 23"/>
                  <a:gd name="T11" fmla="*/ 0 h 59"/>
                  <a:gd name="T12" fmla="*/ 1 w 23"/>
                  <a:gd name="T13" fmla="*/ 0 h 59"/>
                  <a:gd name="T14" fmla="*/ 1 w 23"/>
                  <a:gd name="T15" fmla="*/ 0 h 59"/>
                  <a:gd name="T16" fmla="*/ 1 w 23"/>
                  <a:gd name="T17" fmla="*/ 0 h 59"/>
                  <a:gd name="T18" fmla="*/ 1 w 23"/>
                  <a:gd name="T19" fmla="*/ 0 h 59"/>
                  <a:gd name="T20" fmla="*/ 1 w 23"/>
                  <a:gd name="T21" fmla="*/ 0 h 59"/>
                  <a:gd name="T22" fmla="*/ 1 w 23"/>
                  <a:gd name="T23" fmla="*/ 1 h 59"/>
                  <a:gd name="T24" fmla="*/ 1 w 23"/>
                  <a:gd name="T25" fmla="*/ 1 h 59"/>
                  <a:gd name="T26" fmla="*/ 1 w 23"/>
                  <a:gd name="T27" fmla="*/ 1 h 59"/>
                  <a:gd name="T28" fmla="*/ 1 w 23"/>
                  <a:gd name="T29" fmla="*/ 2 h 59"/>
                  <a:gd name="T30" fmla="*/ 1 w 23"/>
                  <a:gd name="T31" fmla="*/ 2 h 59"/>
                  <a:gd name="T32" fmla="*/ 1 w 23"/>
                  <a:gd name="T33" fmla="*/ 2 h 59"/>
                  <a:gd name="T34" fmla="*/ 1 w 23"/>
                  <a:gd name="T35" fmla="*/ 2 h 59"/>
                  <a:gd name="T36" fmla="*/ 0 w 23"/>
                  <a:gd name="T37" fmla="*/ 2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59"/>
                  <a:gd name="T59" fmla="*/ 23 w 23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59">
                    <a:moveTo>
                      <a:pt x="7" y="59"/>
                    </a:moveTo>
                    <a:lnTo>
                      <a:pt x="0" y="51"/>
                    </a:lnTo>
                    <a:lnTo>
                      <a:pt x="7" y="9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4" y="5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3" name="Freeform 239"/>
              <p:cNvSpPr>
                <a:spLocks/>
              </p:cNvSpPr>
              <p:nvPr/>
            </p:nvSpPr>
            <p:spPr bwMode="auto">
              <a:xfrm>
                <a:off x="1840" y="3437"/>
                <a:ext cx="13" cy="3"/>
              </a:xfrm>
              <a:custGeom>
                <a:avLst/>
                <a:gdLst>
                  <a:gd name="T0" fmla="*/ 0 w 64"/>
                  <a:gd name="T1" fmla="*/ 0 h 17"/>
                  <a:gd name="T2" fmla="*/ 0 w 64"/>
                  <a:gd name="T3" fmla="*/ 0 h 17"/>
                  <a:gd name="T4" fmla="*/ 2 w 64"/>
                  <a:gd name="T5" fmla="*/ 0 h 17"/>
                  <a:gd name="T6" fmla="*/ 3 w 64"/>
                  <a:gd name="T7" fmla="*/ 0 h 17"/>
                  <a:gd name="T8" fmla="*/ 2 w 64"/>
                  <a:gd name="T9" fmla="*/ 0 h 17"/>
                  <a:gd name="T10" fmla="*/ 2 w 64"/>
                  <a:gd name="T11" fmla="*/ 1 h 17"/>
                  <a:gd name="T12" fmla="*/ 2 w 64"/>
                  <a:gd name="T13" fmla="*/ 1 h 17"/>
                  <a:gd name="T14" fmla="*/ 2 w 64"/>
                  <a:gd name="T15" fmla="*/ 1 h 17"/>
                  <a:gd name="T16" fmla="*/ 2 w 64"/>
                  <a:gd name="T17" fmla="*/ 1 h 17"/>
                  <a:gd name="T18" fmla="*/ 0 w 64"/>
                  <a:gd name="T19" fmla="*/ 1 h 17"/>
                  <a:gd name="T20" fmla="*/ 0 w 64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0" y="8"/>
                    </a:moveTo>
                    <a:lnTo>
                      <a:pt x="11" y="0"/>
                    </a:lnTo>
                    <a:lnTo>
                      <a:pt x="56" y="0"/>
                    </a:lnTo>
                    <a:lnTo>
                      <a:pt x="64" y="9"/>
                    </a:lnTo>
                    <a:lnTo>
                      <a:pt x="59" y="14"/>
                    </a:lnTo>
                    <a:lnTo>
                      <a:pt x="57" y="15"/>
                    </a:lnTo>
                    <a:lnTo>
                      <a:pt x="55" y="16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9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4" name="Freeform 240"/>
              <p:cNvSpPr>
                <a:spLocks/>
              </p:cNvSpPr>
              <p:nvPr/>
            </p:nvSpPr>
            <p:spPr bwMode="auto">
              <a:xfrm>
                <a:off x="1863" y="3413"/>
                <a:ext cx="14" cy="3"/>
              </a:xfrm>
              <a:custGeom>
                <a:avLst/>
                <a:gdLst>
                  <a:gd name="T0" fmla="*/ 3 w 69"/>
                  <a:gd name="T1" fmla="*/ 0 h 18"/>
                  <a:gd name="T2" fmla="*/ 2 w 69"/>
                  <a:gd name="T3" fmla="*/ 0 h 18"/>
                  <a:gd name="T4" fmla="*/ 1 w 69"/>
                  <a:gd name="T5" fmla="*/ 0 h 18"/>
                  <a:gd name="T6" fmla="*/ 0 w 69"/>
                  <a:gd name="T7" fmla="*/ 0 h 18"/>
                  <a:gd name="T8" fmla="*/ 2 w 69"/>
                  <a:gd name="T9" fmla="*/ 0 h 18"/>
                  <a:gd name="T10" fmla="*/ 3 w 6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"/>
                  <a:gd name="T20" fmla="*/ 69 w 6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">
                    <a:moveTo>
                      <a:pt x="69" y="9"/>
                    </a:moveTo>
                    <a:lnTo>
                      <a:pt x="59" y="18"/>
                    </a:lnTo>
                    <a:lnTo>
                      <a:pt x="14" y="18"/>
                    </a:lnTo>
                    <a:lnTo>
                      <a:pt x="0" y="0"/>
                    </a:lnTo>
                    <a:lnTo>
                      <a:pt x="61" y="0"/>
                    </a:ln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5" name="Freeform 241"/>
              <p:cNvSpPr>
                <a:spLocks/>
              </p:cNvSpPr>
              <p:nvPr/>
            </p:nvSpPr>
            <p:spPr bwMode="auto">
              <a:xfrm>
                <a:off x="1861" y="3414"/>
                <a:ext cx="5" cy="12"/>
              </a:xfrm>
              <a:custGeom>
                <a:avLst/>
                <a:gdLst>
                  <a:gd name="T0" fmla="*/ 0 w 24"/>
                  <a:gd name="T1" fmla="*/ 0 h 65"/>
                  <a:gd name="T2" fmla="*/ 1 w 24"/>
                  <a:gd name="T3" fmla="*/ 1 h 65"/>
                  <a:gd name="T4" fmla="*/ 1 w 24"/>
                  <a:gd name="T5" fmla="*/ 2 h 65"/>
                  <a:gd name="T6" fmla="*/ 0 w 24"/>
                  <a:gd name="T7" fmla="*/ 2 h 65"/>
                  <a:gd name="T8" fmla="*/ 0 w 24"/>
                  <a:gd name="T9" fmla="*/ 2 h 65"/>
                  <a:gd name="T10" fmla="*/ 0 w 24"/>
                  <a:gd name="T11" fmla="*/ 2 h 65"/>
                  <a:gd name="T12" fmla="*/ 0 w 24"/>
                  <a:gd name="T13" fmla="*/ 2 h 65"/>
                  <a:gd name="T14" fmla="*/ 0 w 24"/>
                  <a:gd name="T15" fmla="*/ 2 h 65"/>
                  <a:gd name="T16" fmla="*/ 0 w 24"/>
                  <a:gd name="T17" fmla="*/ 2 h 65"/>
                  <a:gd name="T18" fmla="*/ 0 w 24"/>
                  <a:gd name="T19" fmla="*/ 2 h 65"/>
                  <a:gd name="T20" fmla="*/ 0 w 24"/>
                  <a:gd name="T21" fmla="*/ 2 h 65"/>
                  <a:gd name="T22" fmla="*/ 0 w 24"/>
                  <a:gd name="T23" fmla="*/ 2 h 65"/>
                  <a:gd name="T24" fmla="*/ 0 w 24"/>
                  <a:gd name="T25" fmla="*/ 2 h 65"/>
                  <a:gd name="T26" fmla="*/ 0 w 24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65"/>
                  <a:gd name="T44" fmla="*/ 24 w 24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65">
                    <a:moveTo>
                      <a:pt x="11" y="0"/>
                    </a:moveTo>
                    <a:lnTo>
                      <a:pt x="24" y="17"/>
                    </a:lnTo>
                    <a:lnTo>
                      <a:pt x="17" y="57"/>
                    </a:lnTo>
                    <a:lnTo>
                      <a:pt x="7" y="65"/>
                    </a:lnTo>
                    <a:lnTo>
                      <a:pt x="4" y="62"/>
                    </a:lnTo>
                    <a:lnTo>
                      <a:pt x="2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6" name="Freeform 242"/>
              <p:cNvSpPr>
                <a:spLocks/>
              </p:cNvSpPr>
              <p:nvPr/>
            </p:nvSpPr>
            <p:spPr bwMode="auto">
              <a:xfrm>
                <a:off x="1863" y="3425"/>
                <a:ext cx="11" cy="3"/>
              </a:xfrm>
              <a:custGeom>
                <a:avLst/>
                <a:gdLst>
                  <a:gd name="T0" fmla="*/ 0 w 60"/>
                  <a:gd name="T1" fmla="*/ 0 h 18"/>
                  <a:gd name="T2" fmla="*/ 0 w 60"/>
                  <a:gd name="T3" fmla="*/ 0 h 18"/>
                  <a:gd name="T4" fmla="*/ 2 w 60"/>
                  <a:gd name="T5" fmla="*/ 0 h 18"/>
                  <a:gd name="T6" fmla="*/ 2 w 60"/>
                  <a:gd name="T7" fmla="*/ 0 h 18"/>
                  <a:gd name="T8" fmla="*/ 2 w 60"/>
                  <a:gd name="T9" fmla="*/ 0 h 18"/>
                  <a:gd name="T10" fmla="*/ 2 w 60"/>
                  <a:gd name="T11" fmla="*/ 0 h 18"/>
                  <a:gd name="T12" fmla="*/ 2 w 60"/>
                  <a:gd name="T13" fmla="*/ 0 h 18"/>
                  <a:gd name="T14" fmla="*/ 2 w 60"/>
                  <a:gd name="T15" fmla="*/ 0 h 18"/>
                  <a:gd name="T16" fmla="*/ 2 w 60"/>
                  <a:gd name="T17" fmla="*/ 0 h 18"/>
                  <a:gd name="T18" fmla="*/ 2 w 60"/>
                  <a:gd name="T19" fmla="*/ 0 h 18"/>
                  <a:gd name="T20" fmla="*/ 2 w 60"/>
                  <a:gd name="T21" fmla="*/ 0 h 18"/>
                  <a:gd name="T22" fmla="*/ 2 w 60"/>
                  <a:gd name="T23" fmla="*/ 0 h 18"/>
                  <a:gd name="T24" fmla="*/ 2 w 60"/>
                  <a:gd name="T25" fmla="*/ 0 h 18"/>
                  <a:gd name="T26" fmla="*/ 1 w 60"/>
                  <a:gd name="T27" fmla="*/ 0 h 18"/>
                  <a:gd name="T28" fmla="*/ 0 w 60"/>
                  <a:gd name="T29" fmla="*/ 0 h 18"/>
                  <a:gd name="T30" fmla="*/ 0 w 60"/>
                  <a:gd name="T31" fmla="*/ 0 h 18"/>
                  <a:gd name="T32" fmla="*/ 0 w 60"/>
                  <a:gd name="T33" fmla="*/ 0 h 18"/>
                  <a:gd name="T34" fmla="*/ 0 w 60"/>
                  <a:gd name="T35" fmla="*/ 0 h 18"/>
                  <a:gd name="T36" fmla="*/ 0 w 60"/>
                  <a:gd name="T37" fmla="*/ 0 h 18"/>
                  <a:gd name="T38" fmla="*/ 0 w 60"/>
                  <a:gd name="T39" fmla="*/ 0 h 18"/>
                  <a:gd name="T40" fmla="*/ 0 w 60"/>
                  <a:gd name="T41" fmla="*/ 0 h 18"/>
                  <a:gd name="T42" fmla="*/ 0 w 60"/>
                  <a:gd name="T43" fmla="*/ 0 h 18"/>
                  <a:gd name="T44" fmla="*/ 0 w 60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18"/>
                  <a:gd name="T71" fmla="*/ 60 w 60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18">
                    <a:moveTo>
                      <a:pt x="0" y="10"/>
                    </a:moveTo>
                    <a:lnTo>
                      <a:pt x="11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4"/>
                    </a:lnTo>
                    <a:lnTo>
                      <a:pt x="57" y="5"/>
                    </a:lnTo>
                    <a:lnTo>
                      <a:pt x="60" y="9"/>
                    </a:lnTo>
                    <a:lnTo>
                      <a:pt x="49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7" name="Freeform 243"/>
              <p:cNvSpPr>
                <a:spLocks/>
              </p:cNvSpPr>
              <p:nvPr/>
            </p:nvSpPr>
            <p:spPr bwMode="auto">
              <a:xfrm>
                <a:off x="1872" y="3427"/>
                <a:ext cx="4" cy="11"/>
              </a:xfrm>
              <a:custGeom>
                <a:avLst/>
                <a:gdLst>
                  <a:gd name="T0" fmla="*/ 0 w 23"/>
                  <a:gd name="T1" fmla="*/ 2 h 59"/>
                  <a:gd name="T2" fmla="*/ 0 w 23"/>
                  <a:gd name="T3" fmla="*/ 2 h 59"/>
                  <a:gd name="T4" fmla="*/ 0 w 23"/>
                  <a:gd name="T5" fmla="*/ 0 h 59"/>
                  <a:gd name="T6" fmla="*/ 1 w 23"/>
                  <a:gd name="T7" fmla="*/ 0 h 59"/>
                  <a:gd name="T8" fmla="*/ 1 w 23"/>
                  <a:gd name="T9" fmla="*/ 0 h 59"/>
                  <a:gd name="T10" fmla="*/ 1 w 23"/>
                  <a:gd name="T11" fmla="*/ 0 h 59"/>
                  <a:gd name="T12" fmla="*/ 1 w 23"/>
                  <a:gd name="T13" fmla="*/ 0 h 59"/>
                  <a:gd name="T14" fmla="*/ 1 w 23"/>
                  <a:gd name="T15" fmla="*/ 0 h 59"/>
                  <a:gd name="T16" fmla="*/ 1 w 23"/>
                  <a:gd name="T17" fmla="*/ 0 h 59"/>
                  <a:gd name="T18" fmla="*/ 1 w 23"/>
                  <a:gd name="T19" fmla="*/ 0 h 59"/>
                  <a:gd name="T20" fmla="*/ 1 w 23"/>
                  <a:gd name="T21" fmla="*/ 0 h 59"/>
                  <a:gd name="T22" fmla="*/ 1 w 23"/>
                  <a:gd name="T23" fmla="*/ 1 h 59"/>
                  <a:gd name="T24" fmla="*/ 1 w 23"/>
                  <a:gd name="T25" fmla="*/ 1 h 59"/>
                  <a:gd name="T26" fmla="*/ 1 w 23"/>
                  <a:gd name="T27" fmla="*/ 1 h 59"/>
                  <a:gd name="T28" fmla="*/ 1 w 23"/>
                  <a:gd name="T29" fmla="*/ 2 h 59"/>
                  <a:gd name="T30" fmla="*/ 1 w 23"/>
                  <a:gd name="T31" fmla="*/ 2 h 59"/>
                  <a:gd name="T32" fmla="*/ 1 w 23"/>
                  <a:gd name="T33" fmla="*/ 2 h 59"/>
                  <a:gd name="T34" fmla="*/ 0 w 23"/>
                  <a:gd name="T35" fmla="*/ 2 h 59"/>
                  <a:gd name="T36" fmla="*/ 0 w 23"/>
                  <a:gd name="T37" fmla="*/ 2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59"/>
                  <a:gd name="T59" fmla="*/ 23 w 23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59">
                    <a:moveTo>
                      <a:pt x="7" y="59"/>
                    </a:moveTo>
                    <a:lnTo>
                      <a:pt x="0" y="51"/>
                    </a:lnTo>
                    <a:lnTo>
                      <a:pt x="7" y="9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6" y="49"/>
                    </a:lnTo>
                    <a:lnTo>
                      <a:pt x="15" y="52"/>
                    </a:lnTo>
                    <a:lnTo>
                      <a:pt x="14" y="54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8" name="Freeform 244"/>
              <p:cNvSpPr>
                <a:spLocks/>
              </p:cNvSpPr>
              <p:nvPr/>
            </p:nvSpPr>
            <p:spPr bwMode="auto">
              <a:xfrm>
                <a:off x="1860" y="3437"/>
                <a:ext cx="12" cy="3"/>
              </a:xfrm>
              <a:custGeom>
                <a:avLst/>
                <a:gdLst>
                  <a:gd name="T0" fmla="*/ 0 w 62"/>
                  <a:gd name="T1" fmla="*/ 0 h 17"/>
                  <a:gd name="T2" fmla="*/ 0 w 62"/>
                  <a:gd name="T3" fmla="*/ 0 h 17"/>
                  <a:gd name="T4" fmla="*/ 2 w 62"/>
                  <a:gd name="T5" fmla="*/ 0 h 17"/>
                  <a:gd name="T6" fmla="*/ 2 w 62"/>
                  <a:gd name="T7" fmla="*/ 0 h 17"/>
                  <a:gd name="T8" fmla="*/ 2 w 62"/>
                  <a:gd name="T9" fmla="*/ 0 h 17"/>
                  <a:gd name="T10" fmla="*/ 2 w 62"/>
                  <a:gd name="T11" fmla="*/ 1 h 17"/>
                  <a:gd name="T12" fmla="*/ 2 w 62"/>
                  <a:gd name="T13" fmla="*/ 1 h 17"/>
                  <a:gd name="T14" fmla="*/ 2 w 62"/>
                  <a:gd name="T15" fmla="*/ 1 h 17"/>
                  <a:gd name="T16" fmla="*/ 2 w 62"/>
                  <a:gd name="T17" fmla="*/ 1 h 17"/>
                  <a:gd name="T18" fmla="*/ 0 w 62"/>
                  <a:gd name="T19" fmla="*/ 1 h 17"/>
                  <a:gd name="T20" fmla="*/ 0 w 6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7"/>
                  <a:gd name="T35" fmla="*/ 62 w 6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7">
                    <a:moveTo>
                      <a:pt x="0" y="8"/>
                    </a:moveTo>
                    <a:lnTo>
                      <a:pt x="10" y="0"/>
                    </a:lnTo>
                    <a:lnTo>
                      <a:pt x="55" y="0"/>
                    </a:lnTo>
                    <a:lnTo>
                      <a:pt x="62" y="9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3" y="16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6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29" name="Freeform 245"/>
              <p:cNvSpPr>
                <a:spLocks/>
              </p:cNvSpPr>
              <p:nvPr/>
            </p:nvSpPr>
            <p:spPr bwMode="auto">
              <a:xfrm>
                <a:off x="1892" y="3413"/>
                <a:ext cx="13" cy="3"/>
              </a:xfrm>
              <a:custGeom>
                <a:avLst/>
                <a:gdLst>
                  <a:gd name="T0" fmla="*/ 3 w 64"/>
                  <a:gd name="T1" fmla="*/ 0 h 18"/>
                  <a:gd name="T2" fmla="*/ 2 w 64"/>
                  <a:gd name="T3" fmla="*/ 0 h 18"/>
                  <a:gd name="T4" fmla="*/ 0 w 64"/>
                  <a:gd name="T5" fmla="*/ 0 h 18"/>
                  <a:gd name="T6" fmla="*/ 0 w 64"/>
                  <a:gd name="T7" fmla="*/ 0 h 18"/>
                  <a:gd name="T8" fmla="*/ 0 w 64"/>
                  <a:gd name="T9" fmla="*/ 0 h 18"/>
                  <a:gd name="T10" fmla="*/ 2 w 64"/>
                  <a:gd name="T11" fmla="*/ 0 h 18"/>
                  <a:gd name="T12" fmla="*/ 2 w 64"/>
                  <a:gd name="T13" fmla="*/ 0 h 18"/>
                  <a:gd name="T14" fmla="*/ 2 w 64"/>
                  <a:gd name="T15" fmla="*/ 0 h 18"/>
                  <a:gd name="T16" fmla="*/ 2 w 64"/>
                  <a:gd name="T17" fmla="*/ 0 h 18"/>
                  <a:gd name="T18" fmla="*/ 2 w 64"/>
                  <a:gd name="T19" fmla="*/ 0 h 18"/>
                  <a:gd name="T20" fmla="*/ 3 w 64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8"/>
                  <a:gd name="T35" fmla="*/ 64 w 64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8">
                    <a:moveTo>
                      <a:pt x="64" y="8"/>
                    </a:moveTo>
                    <a:lnTo>
                      <a:pt x="52" y="18"/>
                    </a:lnTo>
                    <a:lnTo>
                      <a:pt x="7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"/>
                    </a:lnTo>
                    <a:lnTo>
                      <a:pt x="59" y="3"/>
                    </a:lnTo>
                    <a:lnTo>
                      <a:pt x="61" y="5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0" name="Freeform 246"/>
              <p:cNvSpPr>
                <a:spLocks/>
              </p:cNvSpPr>
              <p:nvPr/>
            </p:nvSpPr>
            <p:spPr bwMode="auto">
              <a:xfrm>
                <a:off x="1902" y="3415"/>
                <a:ext cx="4" cy="11"/>
              </a:xfrm>
              <a:custGeom>
                <a:avLst/>
                <a:gdLst>
                  <a:gd name="T0" fmla="*/ 0 w 23"/>
                  <a:gd name="T1" fmla="*/ 2 h 57"/>
                  <a:gd name="T2" fmla="*/ 0 w 23"/>
                  <a:gd name="T3" fmla="*/ 2 h 57"/>
                  <a:gd name="T4" fmla="*/ 0 w 23"/>
                  <a:gd name="T5" fmla="*/ 0 h 57"/>
                  <a:gd name="T6" fmla="*/ 1 w 23"/>
                  <a:gd name="T7" fmla="*/ 0 h 57"/>
                  <a:gd name="T8" fmla="*/ 1 w 23"/>
                  <a:gd name="T9" fmla="*/ 0 h 57"/>
                  <a:gd name="T10" fmla="*/ 1 w 23"/>
                  <a:gd name="T11" fmla="*/ 0 h 57"/>
                  <a:gd name="T12" fmla="*/ 1 w 23"/>
                  <a:gd name="T13" fmla="*/ 0 h 57"/>
                  <a:gd name="T14" fmla="*/ 1 w 23"/>
                  <a:gd name="T15" fmla="*/ 0 h 57"/>
                  <a:gd name="T16" fmla="*/ 1 w 23"/>
                  <a:gd name="T17" fmla="*/ 0 h 57"/>
                  <a:gd name="T18" fmla="*/ 1 w 23"/>
                  <a:gd name="T19" fmla="*/ 0 h 57"/>
                  <a:gd name="T20" fmla="*/ 1 w 23"/>
                  <a:gd name="T21" fmla="*/ 0 h 57"/>
                  <a:gd name="T22" fmla="*/ 1 w 23"/>
                  <a:gd name="T23" fmla="*/ 0 h 57"/>
                  <a:gd name="T24" fmla="*/ 1 w 23"/>
                  <a:gd name="T25" fmla="*/ 0 h 57"/>
                  <a:gd name="T26" fmla="*/ 1 w 23"/>
                  <a:gd name="T27" fmla="*/ 2 h 57"/>
                  <a:gd name="T28" fmla="*/ 1 w 23"/>
                  <a:gd name="T29" fmla="*/ 2 h 57"/>
                  <a:gd name="T30" fmla="*/ 1 w 23"/>
                  <a:gd name="T31" fmla="*/ 2 h 57"/>
                  <a:gd name="T32" fmla="*/ 1 w 23"/>
                  <a:gd name="T33" fmla="*/ 2 h 57"/>
                  <a:gd name="T34" fmla="*/ 1 w 23"/>
                  <a:gd name="T35" fmla="*/ 2 h 57"/>
                  <a:gd name="T36" fmla="*/ 1 w 23"/>
                  <a:gd name="T37" fmla="*/ 2 h 57"/>
                  <a:gd name="T38" fmla="*/ 1 w 23"/>
                  <a:gd name="T39" fmla="*/ 2 h 57"/>
                  <a:gd name="T40" fmla="*/ 0 w 23"/>
                  <a:gd name="T41" fmla="*/ 2 h 57"/>
                  <a:gd name="T42" fmla="*/ 0 w 23"/>
                  <a:gd name="T43" fmla="*/ 2 h 57"/>
                  <a:gd name="T44" fmla="*/ 0 w 23"/>
                  <a:gd name="T45" fmla="*/ 2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57"/>
                  <a:gd name="T71" fmla="*/ 23 w 23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57">
                    <a:moveTo>
                      <a:pt x="7" y="57"/>
                    </a:moveTo>
                    <a:lnTo>
                      <a:pt x="0" y="49"/>
                    </a:lnTo>
                    <a:lnTo>
                      <a:pt x="7" y="9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2"/>
                    </a:lnTo>
                    <a:lnTo>
                      <a:pt x="18" y="45"/>
                    </a:lnTo>
                    <a:lnTo>
                      <a:pt x="18" y="46"/>
                    </a:lnTo>
                    <a:lnTo>
                      <a:pt x="17" y="47"/>
                    </a:lnTo>
                    <a:lnTo>
                      <a:pt x="17" y="48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1" name="Freeform 247"/>
              <p:cNvSpPr>
                <a:spLocks/>
              </p:cNvSpPr>
              <p:nvPr/>
            </p:nvSpPr>
            <p:spPr bwMode="auto">
              <a:xfrm>
                <a:off x="1891" y="3425"/>
                <a:ext cx="11" cy="3"/>
              </a:xfrm>
              <a:custGeom>
                <a:avLst/>
                <a:gdLst>
                  <a:gd name="T0" fmla="*/ 2 w 59"/>
                  <a:gd name="T1" fmla="*/ 0 h 18"/>
                  <a:gd name="T2" fmla="*/ 2 w 59"/>
                  <a:gd name="T3" fmla="*/ 0 h 18"/>
                  <a:gd name="T4" fmla="*/ 2 w 59"/>
                  <a:gd name="T5" fmla="*/ 0 h 18"/>
                  <a:gd name="T6" fmla="*/ 2 w 59"/>
                  <a:gd name="T7" fmla="*/ 0 h 18"/>
                  <a:gd name="T8" fmla="*/ 2 w 59"/>
                  <a:gd name="T9" fmla="*/ 0 h 18"/>
                  <a:gd name="T10" fmla="*/ 2 w 59"/>
                  <a:gd name="T11" fmla="*/ 0 h 18"/>
                  <a:gd name="T12" fmla="*/ 2 w 59"/>
                  <a:gd name="T13" fmla="*/ 0 h 18"/>
                  <a:gd name="T14" fmla="*/ 2 w 59"/>
                  <a:gd name="T15" fmla="*/ 0 h 18"/>
                  <a:gd name="T16" fmla="*/ 2 w 59"/>
                  <a:gd name="T17" fmla="*/ 0 h 18"/>
                  <a:gd name="T18" fmla="*/ 1 w 59"/>
                  <a:gd name="T19" fmla="*/ 0 h 18"/>
                  <a:gd name="T20" fmla="*/ 1 w 59"/>
                  <a:gd name="T21" fmla="*/ 0 h 18"/>
                  <a:gd name="T22" fmla="*/ 0 w 59"/>
                  <a:gd name="T23" fmla="*/ 0 h 18"/>
                  <a:gd name="T24" fmla="*/ 0 w 59"/>
                  <a:gd name="T25" fmla="*/ 0 h 18"/>
                  <a:gd name="T26" fmla="*/ 0 w 59"/>
                  <a:gd name="T27" fmla="*/ 0 h 18"/>
                  <a:gd name="T28" fmla="*/ 0 w 59"/>
                  <a:gd name="T29" fmla="*/ 0 h 18"/>
                  <a:gd name="T30" fmla="*/ 0 w 59"/>
                  <a:gd name="T31" fmla="*/ 0 h 18"/>
                  <a:gd name="T32" fmla="*/ 0 w 59"/>
                  <a:gd name="T33" fmla="*/ 0 h 18"/>
                  <a:gd name="T34" fmla="*/ 0 w 59"/>
                  <a:gd name="T35" fmla="*/ 0 h 18"/>
                  <a:gd name="T36" fmla="*/ 0 w 59"/>
                  <a:gd name="T37" fmla="*/ 0 h 18"/>
                  <a:gd name="T38" fmla="*/ 0 w 59"/>
                  <a:gd name="T39" fmla="*/ 0 h 18"/>
                  <a:gd name="T40" fmla="*/ 1 w 59"/>
                  <a:gd name="T41" fmla="*/ 0 h 18"/>
                  <a:gd name="T42" fmla="*/ 1 w 59"/>
                  <a:gd name="T43" fmla="*/ 0 h 18"/>
                  <a:gd name="T44" fmla="*/ 2 w 59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9"/>
                  <a:gd name="T70" fmla="*/ 0 h 18"/>
                  <a:gd name="T71" fmla="*/ 59 w 59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9" h="18">
                    <a:moveTo>
                      <a:pt x="52" y="0"/>
                    </a:moveTo>
                    <a:lnTo>
                      <a:pt x="59" y="9"/>
                    </a:lnTo>
                    <a:lnTo>
                      <a:pt x="52" y="14"/>
                    </a:lnTo>
                    <a:lnTo>
                      <a:pt x="51" y="15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7" y="18"/>
                    </a:lnTo>
                    <a:lnTo>
                      <a:pt x="0" y="10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2" name="Freeform 248"/>
              <p:cNvSpPr>
                <a:spLocks/>
              </p:cNvSpPr>
              <p:nvPr/>
            </p:nvSpPr>
            <p:spPr bwMode="auto">
              <a:xfrm>
                <a:off x="1886" y="3427"/>
                <a:ext cx="6" cy="13"/>
              </a:xfrm>
              <a:custGeom>
                <a:avLst/>
                <a:gdLst>
                  <a:gd name="T0" fmla="*/ 1 w 28"/>
                  <a:gd name="T1" fmla="*/ 0 h 65"/>
                  <a:gd name="T2" fmla="*/ 1 w 28"/>
                  <a:gd name="T3" fmla="*/ 0 h 65"/>
                  <a:gd name="T4" fmla="*/ 1 w 28"/>
                  <a:gd name="T5" fmla="*/ 2 h 65"/>
                  <a:gd name="T6" fmla="*/ 0 w 28"/>
                  <a:gd name="T7" fmla="*/ 3 h 65"/>
                  <a:gd name="T8" fmla="*/ 0 w 28"/>
                  <a:gd name="T9" fmla="*/ 1 h 65"/>
                  <a:gd name="T10" fmla="*/ 0 w 28"/>
                  <a:gd name="T11" fmla="*/ 1 h 65"/>
                  <a:gd name="T12" fmla="*/ 0 w 28"/>
                  <a:gd name="T13" fmla="*/ 0 h 65"/>
                  <a:gd name="T14" fmla="*/ 0 w 28"/>
                  <a:gd name="T15" fmla="*/ 0 h 65"/>
                  <a:gd name="T16" fmla="*/ 0 w 28"/>
                  <a:gd name="T17" fmla="*/ 0 h 65"/>
                  <a:gd name="T18" fmla="*/ 0 w 28"/>
                  <a:gd name="T19" fmla="*/ 0 h 65"/>
                  <a:gd name="T20" fmla="*/ 1 w 28"/>
                  <a:gd name="T21" fmla="*/ 0 h 65"/>
                  <a:gd name="T22" fmla="*/ 1 w 28"/>
                  <a:gd name="T23" fmla="*/ 0 h 65"/>
                  <a:gd name="T24" fmla="*/ 1 w 28"/>
                  <a:gd name="T25" fmla="*/ 0 h 65"/>
                  <a:gd name="T26" fmla="*/ 1 w 28"/>
                  <a:gd name="T27" fmla="*/ 0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65"/>
                  <a:gd name="T44" fmla="*/ 28 w 28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65">
                    <a:moveTo>
                      <a:pt x="21" y="0"/>
                    </a:moveTo>
                    <a:lnTo>
                      <a:pt x="28" y="7"/>
                    </a:lnTo>
                    <a:lnTo>
                      <a:pt x="19" y="48"/>
                    </a:lnTo>
                    <a:lnTo>
                      <a:pt x="0" y="6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3" name="Freeform 249"/>
              <p:cNvSpPr>
                <a:spLocks/>
              </p:cNvSpPr>
              <p:nvPr/>
            </p:nvSpPr>
            <p:spPr bwMode="auto">
              <a:xfrm>
                <a:off x="1886" y="3437"/>
                <a:ext cx="15" cy="3"/>
              </a:xfrm>
              <a:custGeom>
                <a:avLst/>
                <a:gdLst>
                  <a:gd name="T0" fmla="*/ 0 w 73"/>
                  <a:gd name="T1" fmla="*/ 1 h 17"/>
                  <a:gd name="T2" fmla="*/ 1 w 73"/>
                  <a:gd name="T3" fmla="*/ 0 h 17"/>
                  <a:gd name="T4" fmla="*/ 3 w 73"/>
                  <a:gd name="T5" fmla="*/ 0 h 17"/>
                  <a:gd name="T6" fmla="*/ 3 w 73"/>
                  <a:gd name="T7" fmla="*/ 0 h 17"/>
                  <a:gd name="T8" fmla="*/ 3 w 73"/>
                  <a:gd name="T9" fmla="*/ 1 h 17"/>
                  <a:gd name="T10" fmla="*/ 0 w 73"/>
                  <a:gd name="T11" fmla="*/ 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7"/>
                  <a:gd name="T20" fmla="*/ 73 w 7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7">
                    <a:moveTo>
                      <a:pt x="0" y="17"/>
                    </a:moveTo>
                    <a:lnTo>
                      <a:pt x="21" y="0"/>
                    </a:lnTo>
                    <a:lnTo>
                      <a:pt x="66" y="0"/>
                    </a:lnTo>
                    <a:lnTo>
                      <a:pt x="73" y="8"/>
                    </a:lnTo>
                    <a:lnTo>
                      <a:pt x="62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4" name="Freeform 250"/>
              <p:cNvSpPr>
                <a:spLocks/>
              </p:cNvSpPr>
              <p:nvPr/>
            </p:nvSpPr>
            <p:spPr bwMode="auto">
              <a:xfrm>
                <a:off x="1910" y="3413"/>
                <a:ext cx="12" cy="3"/>
              </a:xfrm>
              <a:custGeom>
                <a:avLst/>
                <a:gdLst>
                  <a:gd name="T0" fmla="*/ 2 w 63"/>
                  <a:gd name="T1" fmla="*/ 0 h 18"/>
                  <a:gd name="T2" fmla="*/ 2 w 63"/>
                  <a:gd name="T3" fmla="*/ 0 h 18"/>
                  <a:gd name="T4" fmla="*/ 0 w 63"/>
                  <a:gd name="T5" fmla="*/ 0 h 18"/>
                  <a:gd name="T6" fmla="*/ 0 w 63"/>
                  <a:gd name="T7" fmla="*/ 0 h 18"/>
                  <a:gd name="T8" fmla="*/ 0 w 63"/>
                  <a:gd name="T9" fmla="*/ 0 h 18"/>
                  <a:gd name="T10" fmla="*/ 2 w 63"/>
                  <a:gd name="T11" fmla="*/ 0 h 18"/>
                  <a:gd name="T12" fmla="*/ 2 w 63"/>
                  <a:gd name="T13" fmla="*/ 0 h 18"/>
                  <a:gd name="T14" fmla="*/ 2 w 63"/>
                  <a:gd name="T15" fmla="*/ 0 h 18"/>
                  <a:gd name="T16" fmla="*/ 2 w 63"/>
                  <a:gd name="T17" fmla="*/ 0 h 18"/>
                  <a:gd name="T18" fmla="*/ 2 w 63"/>
                  <a:gd name="T19" fmla="*/ 0 h 18"/>
                  <a:gd name="T20" fmla="*/ 2 w 63"/>
                  <a:gd name="T21" fmla="*/ 0 h 18"/>
                  <a:gd name="T22" fmla="*/ 2 w 63"/>
                  <a:gd name="T23" fmla="*/ 0 h 18"/>
                  <a:gd name="T24" fmla="*/ 2 w 63"/>
                  <a:gd name="T25" fmla="*/ 0 h 18"/>
                  <a:gd name="T26" fmla="*/ 2 w 63"/>
                  <a:gd name="T27" fmla="*/ 0 h 18"/>
                  <a:gd name="T28" fmla="*/ 2 w 63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18"/>
                  <a:gd name="T47" fmla="*/ 63 w 63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18">
                    <a:moveTo>
                      <a:pt x="63" y="8"/>
                    </a:moveTo>
                    <a:lnTo>
                      <a:pt x="52" y="18"/>
                    </a:lnTo>
                    <a:lnTo>
                      <a:pt x="8" y="18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60" y="3"/>
                    </a:lnTo>
                    <a:lnTo>
                      <a:pt x="60" y="4"/>
                    </a:lnTo>
                    <a:lnTo>
                      <a:pt x="61" y="5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5" name="Freeform 251"/>
              <p:cNvSpPr>
                <a:spLocks/>
              </p:cNvSpPr>
              <p:nvPr/>
            </p:nvSpPr>
            <p:spPr bwMode="auto">
              <a:xfrm>
                <a:off x="1919" y="3415"/>
                <a:ext cx="5" cy="11"/>
              </a:xfrm>
              <a:custGeom>
                <a:avLst/>
                <a:gdLst>
                  <a:gd name="T0" fmla="*/ 0 w 24"/>
                  <a:gd name="T1" fmla="*/ 2 h 57"/>
                  <a:gd name="T2" fmla="*/ 0 w 24"/>
                  <a:gd name="T3" fmla="*/ 2 h 57"/>
                  <a:gd name="T4" fmla="*/ 0 w 24"/>
                  <a:gd name="T5" fmla="*/ 0 h 57"/>
                  <a:gd name="T6" fmla="*/ 1 w 24"/>
                  <a:gd name="T7" fmla="*/ 0 h 57"/>
                  <a:gd name="T8" fmla="*/ 1 w 24"/>
                  <a:gd name="T9" fmla="*/ 0 h 57"/>
                  <a:gd name="T10" fmla="*/ 1 w 24"/>
                  <a:gd name="T11" fmla="*/ 0 h 57"/>
                  <a:gd name="T12" fmla="*/ 1 w 24"/>
                  <a:gd name="T13" fmla="*/ 0 h 57"/>
                  <a:gd name="T14" fmla="*/ 1 w 24"/>
                  <a:gd name="T15" fmla="*/ 0 h 57"/>
                  <a:gd name="T16" fmla="*/ 1 w 24"/>
                  <a:gd name="T17" fmla="*/ 0 h 57"/>
                  <a:gd name="T18" fmla="*/ 1 w 24"/>
                  <a:gd name="T19" fmla="*/ 0 h 57"/>
                  <a:gd name="T20" fmla="*/ 1 w 24"/>
                  <a:gd name="T21" fmla="*/ 0 h 57"/>
                  <a:gd name="T22" fmla="*/ 1 w 24"/>
                  <a:gd name="T23" fmla="*/ 0 h 57"/>
                  <a:gd name="T24" fmla="*/ 1 w 24"/>
                  <a:gd name="T25" fmla="*/ 1 h 57"/>
                  <a:gd name="T26" fmla="*/ 1 w 24"/>
                  <a:gd name="T27" fmla="*/ 2 h 57"/>
                  <a:gd name="T28" fmla="*/ 1 w 24"/>
                  <a:gd name="T29" fmla="*/ 2 h 57"/>
                  <a:gd name="T30" fmla="*/ 1 w 24"/>
                  <a:gd name="T31" fmla="*/ 2 h 57"/>
                  <a:gd name="T32" fmla="*/ 1 w 24"/>
                  <a:gd name="T33" fmla="*/ 2 h 57"/>
                  <a:gd name="T34" fmla="*/ 1 w 24"/>
                  <a:gd name="T35" fmla="*/ 2 h 57"/>
                  <a:gd name="T36" fmla="*/ 0 w 24"/>
                  <a:gd name="T37" fmla="*/ 2 h 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57"/>
                  <a:gd name="T59" fmla="*/ 24 w 24"/>
                  <a:gd name="T60" fmla="*/ 57 h 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57">
                    <a:moveTo>
                      <a:pt x="8" y="57"/>
                    </a:moveTo>
                    <a:lnTo>
                      <a:pt x="0" y="49"/>
                    </a:lnTo>
                    <a:lnTo>
                      <a:pt x="8" y="9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18" y="43"/>
                    </a:lnTo>
                    <a:lnTo>
                      <a:pt x="17" y="46"/>
                    </a:lnTo>
                    <a:lnTo>
                      <a:pt x="16" y="48"/>
                    </a:lnTo>
                    <a:lnTo>
                      <a:pt x="15" y="49"/>
                    </a:lnTo>
                    <a:lnTo>
                      <a:pt x="14" y="51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6" name="Freeform 252"/>
              <p:cNvSpPr>
                <a:spLocks/>
              </p:cNvSpPr>
              <p:nvPr/>
            </p:nvSpPr>
            <p:spPr bwMode="auto">
              <a:xfrm>
                <a:off x="1908" y="3425"/>
                <a:ext cx="12" cy="3"/>
              </a:xfrm>
              <a:custGeom>
                <a:avLst/>
                <a:gdLst>
                  <a:gd name="T0" fmla="*/ 0 w 61"/>
                  <a:gd name="T1" fmla="*/ 0 h 18"/>
                  <a:gd name="T2" fmla="*/ 0 w 61"/>
                  <a:gd name="T3" fmla="*/ 0 h 18"/>
                  <a:gd name="T4" fmla="*/ 2 w 61"/>
                  <a:gd name="T5" fmla="*/ 0 h 18"/>
                  <a:gd name="T6" fmla="*/ 2 w 61"/>
                  <a:gd name="T7" fmla="*/ 0 h 18"/>
                  <a:gd name="T8" fmla="*/ 2 w 61"/>
                  <a:gd name="T9" fmla="*/ 0 h 18"/>
                  <a:gd name="T10" fmla="*/ 0 w 61"/>
                  <a:gd name="T11" fmla="*/ 0 h 18"/>
                  <a:gd name="T12" fmla="*/ 0 w 61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0" y="9"/>
                    </a:moveTo>
                    <a:lnTo>
                      <a:pt x="11" y="0"/>
                    </a:lnTo>
                    <a:lnTo>
                      <a:pt x="55" y="0"/>
                    </a:lnTo>
                    <a:lnTo>
                      <a:pt x="61" y="9"/>
                    </a:lnTo>
                    <a:lnTo>
                      <a:pt x="51" y="18"/>
                    </a:lnTo>
                    <a:lnTo>
                      <a:pt x="7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7" name="Freeform 253"/>
              <p:cNvSpPr>
                <a:spLocks/>
              </p:cNvSpPr>
              <p:nvPr/>
            </p:nvSpPr>
            <p:spPr bwMode="auto">
              <a:xfrm>
                <a:off x="1917" y="3427"/>
                <a:ext cx="4" cy="11"/>
              </a:xfrm>
              <a:custGeom>
                <a:avLst/>
                <a:gdLst>
                  <a:gd name="T0" fmla="*/ 0 w 23"/>
                  <a:gd name="T1" fmla="*/ 2 h 59"/>
                  <a:gd name="T2" fmla="*/ 0 w 23"/>
                  <a:gd name="T3" fmla="*/ 2 h 59"/>
                  <a:gd name="T4" fmla="*/ 0 w 23"/>
                  <a:gd name="T5" fmla="*/ 0 h 59"/>
                  <a:gd name="T6" fmla="*/ 1 w 23"/>
                  <a:gd name="T7" fmla="*/ 0 h 59"/>
                  <a:gd name="T8" fmla="*/ 1 w 23"/>
                  <a:gd name="T9" fmla="*/ 0 h 59"/>
                  <a:gd name="T10" fmla="*/ 1 w 23"/>
                  <a:gd name="T11" fmla="*/ 0 h 59"/>
                  <a:gd name="T12" fmla="*/ 1 w 23"/>
                  <a:gd name="T13" fmla="*/ 0 h 59"/>
                  <a:gd name="T14" fmla="*/ 1 w 23"/>
                  <a:gd name="T15" fmla="*/ 0 h 59"/>
                  <a:gd name="T16" fmla="*/ 1 w 23"/>
                  <a:gd name="T17" fmla="*/ 0 h 59"/>
                  <a:gd name="T18" fmla="*/ 1 w 23"/>
                  <a:gd name="T19" fmla="*/ 0 h 59"/>
                  <a:gd name="T20" fmla="*/ 1 w 23"/>
                  <a:gd name="T21" fmla="*/ 0 h 59"/>
                  <a:gd name="T22" fmla="*/ 1 w 23"/>
                  <a:gd name="T23" fmla="*/ 0 h 59"/>
                  <a:gd name="T24" fmla="*/ 1 w 23"/>
                  <a:gd name="T25" fmla="*/ 1 h 59"/>
                  <a:gd name="T26" fmla="*/ 1 w 23"/>
                  <a:gd name="T27" fmla="*/ 2 h 59"/>
                  <a:gd name="T28" fmla="*/ 1 w 23"/>
                  <a:gd name="T29" fmla="*/ 2 h 59"/>
                  <a:gd name="T30" fmla="*/ 1 w 23"/>
                  <a:gd name="T31" fmla="*/ 2 h 59"/>
                  <a:gd name="T32" fmla="*/ 1 w 23"/>
                  <a:gd name="T33" fmla="*/ 2 h 59"/>
                  <a:gd name="T34" fmla="*/ 1 w 23"/>
                  <a:gd name="T35" fmla="*/ 2 h 59"/>
                  <a:gd name="T36" fmla="*/ 1 w 23"/>
                  <a:gd name="T37" fmla="*/ 2 h 59"/>
                  <a:gd name="T38" fmla="*/ 1 w 23"/>
                  <a:gd name="T39" fmla="*/ 2 h 59"/>
                  <a:gd name="T40" fmla="*/ 0 w 23"/>
                  <a:gd name="T41" fmla="*/ 2 h 59"/>
                  <a:gd name="T42" fmla="*/ 0 w 23"/>
                  <a:gd name="T43" fmla="*/ 2 h 59"/>
                  <a:gd name="T44" fmla="*/ 0 w 23"/>
                  <a:gd name="T45" fmla="*/ 2 h 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"/>
                  <a:gd name="T70" fmla="*/ 0 h 59"/>
                  <a:gd name="T71" fmla="*/ 23 w 23"/>
                  <a:gd name="T72" fmla="*/ 59 h 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" h="59">
                    <a:moveTo>
                      <a:pt x="7" y="59"/>
                    </a:moveTo>
                    <a:lnTo>
                      <a:pt x="0" y="49"/>
                    </a:lnTo>
                    <a:lnTo>
                      <a:pt x="7" y="9"/>
                    </a:lnTo>
                    <a:lnTo>
                      <a:pt x="18" y="0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18" y="47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3" y="55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8" name="Freeform 254"/>
              <p:cNvSpPr>
                <a:spLocks/>
              </p:cNvSpPr>
              <p:nvPr/>
            </p:nvSpPr>
            <p:spPr bwMode="auto">
              <a:xfrm>
                <a:off x="1905" y="3437"/>
                <a:ext cx="13" cy="3"/>
              </a:xfrm>
              <a:custGeom>
                <a:avLst/>
                <a:gdLst>
                  <a:gd name="T0" fmla="*/ 0 w 63"/>
                  <a:gd name="T1" fmla="*/ 0 h 17"/>
                  <a:gd name="T2" fmla="*/ 0 w 63"/>
                  <a:gd name="T3" fmla="*/ 0 h 17"/>
                  <a:gd name="T4" fmla="*/ 2 w 63"/>
                  <a:gd name="T5" fmla="*/ 0 h 17"/>
                  <a:gd name="T6" fmla="*/ 3 w 63"/>
                  <a:gd name="T7" fmla="*/ 0 h 17"/>
                  <a:gd name="T8" fmla="*/ 2 w 63"/>
                  <a:gd name="T9" fmla="*/ 0 h 17"/>
                  <a:gd name="T10" fmla="*/ 2 w 63"/>
                  <a:gd name="T11" fmla="*/ 1 h 17"/>
                  <a:gd name="T12" fmla="*/ 2 w 63"/>
                  <a:gd name="T13" fmla="*/ 1 h 17"/>
                  <a:gd name="T14" fmla="*/ 2 w 63"/>
                  <a:gd name="T15" fmla="*/ 1 h 17"/>
                  <a:gd name="T16" fmla="*/ 2 w 63"/>
                  <a:gd name="T17" fmla="*/ 1 h 17"/>
                  <a:gd name="T18" fmla="*/ 0 w 63"/>
                  <a:gd name="T19" fmla="*/ 1 h 17"/>
                  <a:gd name="T20" fmla="*/ 0 w 63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"/>
                  <a:gd name="T34" fmla="*/ 0 h 17"/>
                  <a:gd name="T35" fmla="*/ 63 w 6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" h="17">
                    <a:moveTo>
                      <a:pt x="0" y="8"/>
                    </a:moveTo>
                    <a:lnTo>
                      <a:pt x="11" y="0"/>
                    </a:lnTo>
                    <a:lnTo>
                      <a:pt x="55" y="0"/>
                    </a:lnTo>
                    <a:lnTo>
                      <a:pt x="63" y="9"/>
                    </a:lnTo>
                    <a:lnTo>
                      <a:pt x="58" y="14"/>
                    </a:lnTo>
                    <a:lnTo>
                      <a:pt x="56" y="15"/>
                    </a:lnTo>
                    <a:lnTo>
                      <a:pt x="54" y="16"/>
                    </a:lnTo>
                    <a:lnTo>
                      <a:pt x="52" y="17"/>
                    </a:lnTo>
                    <a:lnTo>
                      <a:pt x="48" y="17"/>
                    </a:lnTo>
                    <a:lnTo>
                      <a:pt x="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39" name="Freeform 255"/>
              <p:cNvSpPr>
                <a:spLocks/>
              </p:cNvSpPr>
              <p:nvPr/>
            </p:nvSpPr>
            <p:spPr bwMode="auto">
              <a:xfrm>
                <a:off x="1926" y="3413"/>
                <a:ext cx="5" cy="13"/>
              </a:xfrm>
              <a:custGeom>
                <a:avLst/>
                <a:gdLst>
                  <a:gd name="T0" fmla="*/ 1 w 26"/>
                  <a:gd name="T1" fmla="*/ 0 h 70"/>
                  <a:gd name="T2" fmla="*/ 1 w 26"/>
                  <a:gd name="T3" fmla="*/ 0 h 70"/>
                  <a:gd name="T4" fmla="*/ 1 w 26"/>
                  <a:gd name="T5" fmla="*/ 2 h 70"/>
                  <a:gd name="T6" fmla="*/ 0 w 26"/>
                  <a:gd name="T7" fmla="*/ 2 h 70"/>
                  <a:gd name="T8" fmla="*/ 0 w 26"/>
                  <a:gd name="T9" fmla="*/ 2 h 70"/>
                  <a:gd name="T10" fmla="*/ 0 w 26"/>
                  <a:gd name="T11" fmla="*/ 2 h 70"/>
                  <a:gd name="T12" fmla="*/ 0 w 26"/>
                  <a:gd name="T13" fmla="*/ 2 h 70"/>
                  <a:gd name="T14" fmla="*/ 0 w 26"/>
                  <a:gd name="T15" fmla="*/ 2 h 70"/>
                  <a:gd name="T16" fmla="*/ 0 w 26"/>
                  <a:gd name="T17" fmla="*/ 2 h 70"/>
                  <a:gd name="T18" fmla="*/ 0 w 26"/>
                  <a:gd name="T19" fmla="*/ 2 h 70"/>
                  <a:gd name="T20" fmla="*/ 0 w 26"/>
                  <a:gd name="T21" fmla="*/ 2 h 70"/>
                  <a:gd name="T22" fmla="*/ 0 w 26"/>
                  <a:gd name="T23" fmla="*/ 2 h 70"/>
                  <a:gd name="T24" fmla="*/ 0 w 26"/>
                  <a:gd name="T25" fmla="*/ 2 h 70"/>
                  <a:gd name="T26" fmla="*/ 0 w 26"/>
                  <a:gd name="T27" fmla="*/ 0 h 70"/>
                  <a:gd name="T28" fmla="*/ 1 w 26"/>
                  <a:gd name="T29" fmla="*/ 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70"/>
                  <a:gd name="T47" fmla="*/ 26 w 26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70">
                    <a:moveTo>
                      <a:pt x="20" y="0"/>
                    </a:moveTo>
                    <a:lnTo>
                      <a:pt x="26" y="9"/>
                    </a:lnTo>
                    <a:lnTo>
                      <a:pt x="17" y="62"/>
                    </a:lnTo>
                    <a:lnTo>
                      <a:pt x="7" y="70"/>
                    </a:lnTo>
                    <a:lnTo>
                      <a:pt x="4" y="66"/>
                    </a:lnTo>
                    <a:lnTo>
                      <a:pt x="3" y="63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10" y="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0" name="Freeform 256"/>
              <p:cNvSpPr>
                <a:spLocks/>
              </p:cNvSpPr>
              <p:nvPr/>
            </p:nvSpPr>
            <p:spPr bwMode="auto">
              <a:xfrm>
                <a:off x="1938" y="3413"/>
                <a:ext cx="6" cy="13"/>
              </a:xfrm>
              <a:custGeom>
                <a:avLst/>
                <a:gdLst>
                  <a:gd name="T0" fmla="*/ 1 w 26"/>
                  <a:gd name="T1" fmla="*/ 0 h 70"/>
                  <a:gd name="T2" fmla="*/ 1 w 26"/>
                  <a:gd name="T3" fmla="*/ 0 h 70"/>
                  <a:gd name="T4" fmla="*/ 1 w 26"/>
                  <a:gd name="T5" fmla="*/ 2 h 70"/>
                  <a:gd name="T6" fmla="*/ 0 w 26"/>
                  <a:gd name="T7" fmla="*/ 2 h 70"/>
                  <a:gd name="T8" fmla="*/ 0 w 26"/>
                  <a:gd name="T9" fmla="*/ 2 h 70"/>
                  <a:gd name="T10" fmla="*/ 0 w 26"/>
                  <a:gd name="T11" fmla="*/ 0 h 70"/>
                  <a:gd name="T12" fmla="*/ 1 w 26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70"/>
                  <a:gd name="T23" fmla="*/ 26 w 2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70">
                    <a:moveTo>
                      <a:pt x="19" y="0"/>
                    </a:moveTo>
                    <a:lnTo>
                      <a:pt x="26" y="9"/>
                    </a:lnTo>
                    <a:lnTo>
                      <a:pt x="17" y="62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1" name="Freeform 257"/>
              <p:cNvSpPr>
                <a:spLocks/>
              </p:cNvSpPr>
              <p:nvPr/>
            </p:nvSpPr>
            <p:spPr bwMode="auto">
              <a:xfrm>
                <a:off x="1928" y="3425"/>
                <a:ext cx="12" cy="3"/>
              </a:xfrm>
              <a:custGeom>
                <a:avLst/>
                <a:gdLst>
                  <a:gd name="T0" fmla="*/ 0 w 60"/>
                  <a:gd name="T1" fmla="*/ 0 h 18"/>
                  <a:gd name="T2" fmla="*/ 0 w 60"/>
                  <a:gd name="T3" fmla="*/ 0 h 18"/>
                  <a:gd name="T4" fmla="*/ 2 w 60"/>
                  <a:gd name="T5" fmla="*/ 0 h 18"/>
                  <a:gd name="T6" fmla="*/ 2 w 60"/>
                  <a:gd name="T7" fmla="*/ 0 h 18"/>
                  <a:gd name="T8" fmla="*/ 2 w 60"/>
                  <a:gd name="T9" fmla="*/ 0 h 18"/>
                  <a:gd name="T10" fmla="*/ 1 w 60"/>
                  <a:gd name="T11" fmla="*/ 0 h 18"/>
                  <a:gd name="T12" fmla="*/ 0 w 60"/>
                  <a:gd name="T13" fmla="*/ 0 h 18"/>
                  <a:gd name="T14" fmla="*/ 0 w 60"/>
                  <a:gd name="T15" fmla="*/ 0 h 18"/>
                  <a:gd name="T16" fmla="*/ 0 w 60"/>
                  <a:gd name="T17" fmla="*/ 0 h 18"/>
                  <a:gd name="T18" fmla="*/ 0 w 60"/>
                  <a:gd name="T19" fmla="*/ 0 h 18"/>
                  <a:gd name="T20" fmla="*/ 0 w 60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0"/>
                  <a:gd name="T34" fmla="*/ 0 h 18"/>
                  <a:gd name="T35" fmla="*/ 60 w 60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0" h="18">
                    <a:moveTo>
                      <a:pt x="0" y="10"/>
                    </a:moveTo>
                    <a:lnTo>
                      <a:pt x="10" y="0"/>
                    </a:lnTo>
                    <a:lnTo>
                      <a:pt x="53" y="0"/>
                    </a:lnTo>
                    <a:lnTo>
                      <a:pt x="60" y="10"/>
                    </a:lnTo>
                    <a:lnTo>
                      <a:pt x="48" y="18"/>
                    </a:lnTo>
                    <a:lnTo>
                      <a:pt x="13" y="18"/>
                    </a:lnTo>
                    <a:lnTo>
                      <a:pt x="10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842" name="Freeform 258"/>
              <p:cNvSpPr>
                <a:spLocks/>
              </p:cNvSpPr>
              <p:nvPr/>
            </p:nvSpPr>
            <p:spPr bwMode="auto">
              <a:xfrm>
                <a:off x="1936" y="3427"/>
                <a:ext cx="5" cy="14"/>
              </a:xfrm>
              <a:custGeom>
                <a:avLst/>
                <a:gdLst>
                  <a:gd name="T0" fmla="*/ 1 w 26"/>
                  <a:gd name="T1" fmla="*/ 0 h 69"/>
                  <a:gd name="T2" fmla="*/ 1 w 26"/>
                  <a:gd name="T3" fmla="*/ 0 h 69"/>
                  <a:gd name="T4" fmla="*/ 1 w 26"/>
                  <a:gd name="T5" fmla="*/ 2 h 69"/>
                  <a:gd name="T6" fmla="*/ 0 w 26"/>
                  <a:gd name="T7" fmla="*/ 3 h 69"/>
                  <a:gd name="T8" fmla="*/ 0 w 26"/>
                  <a:gd name="T9" fmla="*/ 2 h 69"/>
                  <a:gd name="T10" fmla="*/ 0 w 26"/>
                  <a:gd name="T11" fmla="*/ 0 h 69"/>
                  <a:gd name="T12" fmla="*/ 1 w 26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69"/>
                  <a:gd name="T23" fmla="*/ 26 w 26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69">
                    <a:moveTo>
                      <a:pt x="19" y="0"/>
                    </a:moveTo>
                    <a:lnTo>
                      <a:pt x="26" y="8"/>
                    </a:lnTo>
                    <a:lnTo>
                      <a:pt x="16" y="61"/>
                    </a:lnTo>
                    <a:lnTo>
                      <a:pt x="7" y="69"/>
                    </a:lnTo>
                    <a:lnTo>
                      <a:pt x="0" y="61"/>
                    </a:lnTo>
                    <a:lnTo>
                      <a:pt x="9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</p:grpSp>
      </p:grpSp>
      <p:sp>
        <p:nvSpPr>
          <p:cNvPr id="21526" name="Text Box 259"/>
          <p:cNvSpPr txBox="1">
            <a:spLocks noChangeArrowheads="1"/>
          </p:cNvSpPr>
          <p:nvPr/>
        </p:nvSpPr>
        <p:spPr bwMode="auto">
          <a:xfrm>
            <a:off x="1682750" y="1096963"/>
            <a:ext cx="609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POS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(58.000)</a:t>
            </a:r>
          </a:p>
        </p:txBody>
      </p:sp>
      <p:sp>
        <p:nvSpPr>
          <p:cNvPr id="21527" name="Rectangle 260"/>
          <p:cNvSpPr>
            <a:spLocks noChangeArrowheads="1"/>
          </p:cNvSpPr>
          <p:nvPr/>
        </p:nvSpPr>
        <p:spPr bwMode="auto">
          <a:xfrm rot="21059368" flipH="1">
            <a:off x="3941763" y="633413"/>
            <a:ext cx="433387" cy="390525"/>
          </a:xfrm>
          <a:prstGeom prst="rect">
            <a:avLst/>
          </a:prstGeom>
          <a:solidFill>
            <a:srgbClr val="D4EB99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0" hangingPunct="0"/>
            <a:endParaRPr lang="it-IT"/>
          </a:p>
        </p:txBody>
      </p:sp>
      <p:grpSp>
        <p:nvGrpSpPr>
          <p:cNvPr id="21528" name="Group 261"/>
          <p:cNvGrpSpPr>
            <a:grpSpLocks/>
          </p:cNvGrpSpPr>
          <p:nvPr/>
        </p:nvGrpSpPr>
        <p:grpSpPr bwMode="auto">
          <a:xfrm>
            <a:off x="3941763" y="665163"/>
            <a:ext cx="392112" cy="396875"/>
            <a:chOff x="5126" y="1714"/>
            <a:chExt cx="617" cy="594"/>
          </a:xfrm>
        </p:grpSpPr>
        <p:sp>
          <p:nvSpPr>
            <p:cNvPr id="21660" name="Freeform 262"/>
            <p:cNvSpPr>
              <a:spLocks/>
            </p:cNvSpPr>
            <p:nvPr/>
          </p:nvSpPr>
          <p:spPr bwMode="auto">
            <a:xfrm>
              <a:off x="5190" y="1735"/>
              <a:ext cx="457" cy="457"/>
            </a:xfrm>
            <a:custGeom>
              <a:avLst/>
              <a:gdLst>
                <a:gd name="T0" fmla="*/ 114 w 916"/>
                <a:gd name="T1" fmla="*/ 0 h 916"/>
                <a:gd name="T2" fmla="*/ 131 w 916"/>
                <a:gd name="T3" fmla="*/ 73 h 916"/>
                <a:gd name="T4" fmla="*/ 195 w 916"/>
                <a:gd name="T5" fmla="*/ 33 h 916"/>
                <a:gd name="T6" fmla="*/ 155 w 916"/>
                <a:gd name="T7" fmla="*/ 97 h 916"/>
                <a:gd name="T8" fmla="*/ 228 w 916"/>
                <a:gd name="T9" fmla="*/ 114 h 916"/>
                <a:gd name="T10" fmla="*/ 155 w 916"/>
                <a:gd name="T11" fmla="*/ 131 h 916"/>
                <a:gd name="T12" fmla="*/ 195 w 916"/>
                <a:gd name="T13" fmla="*/ 195 h 916"/>
                <a:gd name="T14" fmla="*/ 131 w 916"/>
                <a:gd name="T15" fmla="*/ 155 h 916"/>
                <a:gd name="T16" fmla="*/ 114 w 916"/>
                <a:gd name="T17" fmla="*/ 228 h 916"/>
                <a:gd name="T18" fmla="*/ 97 w 916"/>
                <a:gd name="T19" fmla="*/ 155 h 916"/>
                <a:gd name="T20" fmla="*/ 33 w 916"/>
                <a:gd name="T21" fmla="*/ 195 h 916"/>
                <a:gd name="T22" fmla="*/ 73 w 916"/>
                <a:gd name="T23" fmla="*/ 131 h 916"/>
                <a:gd name="T24" fmla="*/ 0 w 916"/>
                <a:gd name="T25" fmla="*/ 114 h 916"/>
                <a:gd name="T26" fmla="*/ 73 w 916"/>
                <a:gd name="T27" fmla="*/ 97 h 916"/>
                <a:gd name="T28" fmla="*/ 33 w 916"/>
                <a:gd name="T29" fmla="*/ 33 h 916"/>
                <a:gd name="T30" fmla="*/ 97 w 916"/>
                <a:gd name="T31" fmla="*/ 73 h 916"/>
                <a:gd name="T32" fmla="*/ 114 w 916"/>
                <a:gd name="T33" fmla="*/ 0 h 9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6"/>
                <a:gd name="T52" fmla="*/ 0 h 916"/>
                <a:gd name="T53" fmla="*/ 916 w 916"/>
                <a:gd name="T54" fmla="*/ 916 h 9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6" h="916">
                  <a:moveTo>
                    <a:pt x="459" y="0"/>
                  </a:moveTo>
                  <a:lnTo>
                    <a:pt x="526" y="293"/>
                  </a:lnTo>
                  <a:lnTo>
                    <a:pt x="782" y="135"/>
                  </a:lnTo>
                  <a:lnTo>
                    <a:pt x="624" y="391"/>
                  </a:lnTo>
                  <a:lnTo>
                    <a:pt x="916" y="459"/>
                  </a:lnTo>
                  <a:lnTo>
                    <a:pt x="624" y="528"/>
                  </a:lnTo>
                  <a:lnTo>
                    <a:pt x="782" y="782"/>
                  </a:lnTo>
                  <a:lnTo>
                    <a:pt x="526" y="623"/>
                  </a:lnTo>
                  <a:lnTo>
                    <a:pt x="459" y="916"/>
                  </a:lnTo>
                  <a:lnTo>
                    <a:pt x="390" y="623"/>
                  </a:lnTo>
                  <a:lnTo>
                    <a:pt x="134" y="782"/>
                  </a:lnTo>
                  <a:lnTo>
                    <a:pt x="293" y="528"/>
                  </a:lnTo>
                  <a:lnTo>
                    <a:pt x="0" y="459"/>
                  </a:lnTo>
                  <a:lnTo>
                    <a:pt x="293" y="391"/>
                  </a:lnTo>
                  <a:lnTo>
                    <a:pt x="134" y="135"/>
                  </a:lnTo>
                  <a:lnTo>
                    <a:pt x="390" y="29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6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1" name="Freeform 263"/>
            <p:cNvSpPr>
              <a:spLocks/>
            </p:cNvSpPr>
            <p:nvPr/>
          </p:nvSpPr>
          <p:spPr bwMode="auto">
            <a:xfrm>
              <a:off x="5239" y="1784"/>
              <a:ext cx="359" cy="359"/>
            </a:xfrm>
            <a:custGeom>
              <a:avLst/>
              <a:gdLst>
                <a:gd name="T0" fmla="*/ 90 w 720"/>
                <a:gd name="T1" fmla="*/ 0 h 718"/>
                <a:gd name="T2" fmla="*/ 103 w 720"/>
                <a:gd name="T3" fmla="*/ 57 h 718"/>
                <a:gd name="T4" fmla="*/ 153 w 720"/>
                <a:gd name="T5" fmla="*/ 26 h 718"/>
                <a:gd name="T6" fmla="*/ 122 w 720"/>
                <a:gd name="T7" fmla="*/ 77 h 718"/>
                <a:gd name="T8" fmla="*/ 179 w 720"/>
                <a:gd name="T9" fmla="*/ 90 h 718"/>
                <a:gd name="T10" fmla="*/ 122 w 720"/>
                <a:gd name="T11" fmla="*/ 103 h 718"/>
                <a:gd name="T12" fmla="*/ 153 w 720"/>
                <a:gd name="T13" fmla="*/ 154 h 718"/>
                <a:gd name="T14" fmla="*/ 103 w 720"/>
                <a:gd name="T15" fmla="*/ 122 h 718"/>
                <a:gd name="T16" fmla="*/ 90 w 720"/>
                <a:gd name="T17" fmla="*/ 180 h 718"/>
                <a:gd name="T18" fmla="*/ 76 w 720"/>
                <a:gd name="T19" fmla="*/ 122 h 718"/>
                <a:gd name="T20" fmla="*/ 26 w 720"/>
                <a:gd name="T21" fmla="*/ 154 h 718"/>
                <a:gd name="T22" fmla="*/ 57 w 720"/>
                <a:gd name="T23" fmla="*/ 103 h 718"/>
                <a:gd name="T24" fmla="*/ 0 w 720"/>
                <a:gd name="T25" fmla="*/ 90 h 718"/>
                <a:gd name="T26" fmla="*/ 57 w 720"/>
                <a:gd name="T27" fmla="*/ 77 h 718"/>
                <a:gd name="T28" fmla="*/ 26 w 720"/>
                <a:gd name="T29" fmla="*/ 26 h 718"/>
                <a:gd name="T30" fmla="*/ 76 w 720"/>
                <a:gd name="T31" fmla="*/ 57 h 718"/>
                <a:gd name="T32" fmla="*/ 90 w 720"/>
                <a:gd name="T33" fmla="*/ 0 h 7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0"/>
                <a:gd name="T52" fmla="*/ 0 h 718"/>
                <a:gd name="T53" fmla="*/ 720 w 720"/>
                <a:gd name="T54" fmla="*/ 718 h 7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0" h="718">
                  <a:moveTo>
                    <a:pt x="361" y="0"/>
                  </a:moveTo>
                  <a:lnTo>
                    <a:pt x="413" y="229"/>
                  </a:lnTo>
                  <a:lnTo>
                    <a:pt x="614" y="106"/>
                  </a:lnTo>
                  <a:lnTo>
                    <a:pt x="490" y="307"/>
                  </a:lnTo>
                  <a:lnTo>
                    <a:pt x="720" y="360"/>
                  </a:lnTo>
                  <a:lnTo>
                    <a:pt x="490" y="414"/>
                  </a:lnTo>
                  <a:lnTo>
                    <a:pt x="614" y="613"/>
                  </a:lnTo>
                  <a:lnTo>
                    <a:pt x="413" y="489"/>
                  </a:lnTo>
                  <a:lnTo>
                    <a:pt x="361" y="718"/>
                  </a:lnTo>
                  <a:lnTo>
                    <a:pt x="307" y="489"/>
                  </a:lnTo>
                  <a:lnTo>
                    <a:pt x="106" y="613"/>
                  </a:lnTo>
                  <a:lnTo>
                    <a:pt x="231" y="414"/>
                  </a:lnTo>
                  <a:lnTo>
                    <a:pt x="0" y="360"/>
                  </a:lnTo>
                  <a:lnTo>
                    <a:pt x="231" y="307"/>
                  </a:lnTo>
                  <a:lnTo>
                    <a:pt x="106" y="106"/>
                  </a:lnTo>
                  <a:lnTo>
                    <a:pt x="307" y="22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6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2" name="Freeform 264"/>
            <p:cNvSpPr>
              <a:spLocks/>
            </p:cNvSpPr>
            <p:nvPr/>
          </p:nvSpPr>
          <p:spPr bwMode="auto">
            <a:xfrm>
              <a:off x="5126" y="1714"/>
              <a:ext cx="617" cy="594"/>
            </a:xfrm>
            <a:custGeom>
              <a:avLst/>
              <a:gdLst>
                <a:gd name="T0" fmla="*/ 150 w 1235"/>
                <a:gd name="T1" fmla="*/ 256 h 1186"/>
                <a:gd name="T2" fmla="*/ 170 w 1235"/>
                <a:gd name="T3" fmla="*/ 255 h 1186"/>
                <a:gd name="T4" fmla="*/ 192 w 1235"/>
                <a:gd name="T5" fmla="*/ 255 h 1186"/>
                <a:gd name="T6" fmla="*/ 216 w 1235"/>
                <a:gd name="T7" fmla="*/ 255 h 1186"/>
                <a:gd name="T8" fmla="*/ 239 w 1235"/>
                <a:gd name="T9" fmla="*/ 255 h 1186"/>
                <a:gd name="T10" fmla="*/ 259 w 1235"/>
                <a:gd name="T11" fmla="*/ 255 h 1186"/>
                <a:gd name="T12" fmla="*/ 274 w 1235"/>
                <a:gd name="T13" fmla="*/ 254 h 1186"/>
                <a:gd name="T14" fmla="*/ 282 w 1235"/>
                <a:gd name="T15" fmla="*/ 254 h 1186"/>
                <a:gd name="T16" fmla="*/ 288 w 1235"/>
                <a:gd name="T17" fmla="*/ 254 h 1186"/>
                <a:gd name="T18" fmla="*/ 295 w 1235"/>
                <a:gd name="T19" fmla="*/ 248 h 1186"/>
                <a:gd name="T20" fmla="*/ 296 w 1235"/>
                <a:gd name="T21" fmla="*/ 233 h 1186"/>
                <a:gd name="T22" fmla="*/ 299 w 1235"/>
                <a:gd name="T23" fmla="*/ 170 h 1186"/>
                <a:gd name="T24" fmla="*/ 304 w 1235"/>
                <a:gd name="T25" fmla="*/ 86 h 1186"/>
                <a:gd name="T26" fmla="*/ 307 w 1235"/>
                <a:gd name="T27" fmla="*/ 24 h 1186"/>
                <a:gd name="T28" fmla="*/ 308 w 1235"/>
                <a:gd name="T29" fmla="*/ 8 h 1186"/>
                <a:gd name="T30" fmla="*/ 301 w 1235"/>
                <a:gd name="T31" fmla="*/ 1 h 1186"/>
                <a:gd name="T32" fmla="*/ 12 w 1235"/>
                <a:gd name="T33" fmla="*/ 0 h 1186"/>
                <a:gd name="T34" fmla="*/ 0 w 1235"/>
                <a:gd name="T35" fmla="*/ 0 h 1186"/>
                <a:gd name="T36" fmla="*/ 0 w 1235"/>
                <a:gd name="T37" fmla="*/ 13 h 1186"/>
                <a:gd name="T38" fmla="*/ 4 w 1235"/>
                <a:gd name="T39" fmla="*/ 250 h 1186"/>
                <a:gd name="T40" fmla="*/ 11 w 1235"/>
                <a:gd name="T41" fmla="*/ 257 h 1186"/>
                <a:gd name="T42" fmla="*/ 13 w 1235"/>
                <a:gd name="T43" fmla="*/ 257 h 1186"/>
                <a:gd name="T44" fmla="*/ 16 w 1235"/>
                <a:gd name="T45" fmla="*/ 257 h 1186"/>
                <a:gd name="T46" fmla="*/ 36 w 1235"/>
                <a:gd name="T47" fmla="*/ 257 h 1186"/>
                <a:gd name="T48" fmla="*/ 42 w 1235"/>
                <a:gd name="T49" fmla="*/ 259 h 1186"/>
                <a:gd name="T50" fmla="*/ 47 w 1235"/>
                <a:gd name="T51" fmla="*/ 260 h 1186"/>
                <a:gd name="T52" fmla="*/ 51 w 1235"/>
                <a:gd name="T53" fmla="*/ 261 h 1186"/>
                <a:gd name="T54" fmla="*/ 55 w 1235"/>
                <a:gd name="T55" fmla="*/ 262 h 1186"/>
                <a:gd name="T56" fmla="*/ 57 w 1235"/>
                <a:gd name="T57" fmla="*/ 267 h 1186"/>
                <a:gd name="T58" fmla="*/ 61 w 1235"/>
                <a:gd name="T59" fmla="*/ 270 h 1186"/>
                <a:gd name="T60" fmla="*/ 65 w 1235"/>
                <a:gd name="T61" fmla="*/ 273 h 1186"/>
                <a:gd name="T62" fmla="*/ 70 w 1235"/>
                <a:gd name="T63" fmla="*/ 276 h 1186"/>
                <a:gd name="T64" fmla="*/ 74 w 1235"/>
                <a:gd name="T65" fmla="*/ 279 h 1186"/>
                <a:gd name="T66" fmla="*/ 79 w 1235"/>
                <a:gd name="T67" fmla="*/ 283 h 1186"/>
                <a:gd name="T68" fmla="*/ 84 w 1235"/>
                <a:gd name="T69" fmla="*/ 287 h 1186"/>
                <a:gd name="T70" fmla="*/ 89 w 1235"/>
                <a:gd name="T71" fmla="*/ 290 h 1186"/>
                <a:gd name="T72" fmla="*/ 94 w 1235"/>
                <a:gd name="T73" fmla="*/ 294 h 1186"/>
                <a:gd name="T74" fmla="*/ 98 w 1235"/>
                <a:gd name="T75" fmla="*/ 296 h 1186"/>
                <a:gd name="T76" fmla="*/ 102 w 1235"/>
                <a:gd name="T77" fmla="*/ 297 h 1186"/>
                <a:gd name="T78" fmla="*/ 107 w 1235"/>
                <a:gd name="T79" fmla="*/ 298 h 1186"/>
                <a:gd name="T80" fmla="*/ 112 w 1235"/>
                <a:gd name="T81" fmla="*/ 298 h 1186"/>
                <a:gd name="T82" fmla="*/ 117 w 1235"/>
                <a:gd name="T83" fmla="*/ 296 h 1186"/>
                <a:gd name="T84" fmla="*/ 125 w 1235"/>
                <a:gd name="T85" fmla="*/ 293 h 1186"/>
                <a:gd name="T86" fmla="*/ 135 w 1235"/>
                <a:gd name="T87" fmla="*/ 286 h 1186"/>
                <a:gd name="T88" fmla="*/ 144 w 1235"/>
                <a:gd name="T89" fmla="*/ 276 h 1186"/>
                <a:gd name="T90" fmla="*/ 148 w 1235"/>
                <a:gd name="T91" fmla="*/ 270 h 1186"/>
                <a:gd name="T92" fmla="*/ 145 w 1235"/>
                <a:gd name="T93" fmla="*/ 267 h 1186"/>
                <a:gd name="T94" fmla="*/ 141 w 1235"/>
                <a:gd name="T95" fmla="*/ 262 h 1186"/>
                <a:gd name="T96" fmla="*/ 138 w 1235"/>
                <a:gd name="T97" fmla="*/ 259 h 1186"/>
                <a:gd name="T98" fmla="*/ 138 w 1235"/>
                <a:gd name="T99" fmla="*/ 256 h 1186"/>
                <a:gd name="T100" fmla="*/ 141 w 1235"/>
                <a:gd name="T101" fmla="*/ 256 h 11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5"/>
                <a:gd name="T154" fmla="*/ 0 h 1186"/>
                <a:gd name="T155" fmla="*/ 1235 w 1235"/>
                <a:gd name="T156" fmla="*/ 1186 h 11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5" h="1186">
                  <a:moveTo>
                    <a:pt x="570" y="1020"/>
                  </a:moveTo>
                  <a:lnTo>
                    <a:pt x="602" y="1020"/>
                  </a:lnTo>
                  <a:lnTo>
                    <a:pt x="639" y="1019"/>
                  </a:lnTo>
                  <a:lnTo>
                    <a:pt x="680" y="1019"/>
                  </a:lnTo>
                  <a:lnTo>
                    <a:pt x="724" y="1018"/>
                  </a:lnTo>
                  <a:lnTo>
                    <a:pt x="771" y="1018"/>
                  </a:lnTo>
                  <a:lnTo>
                    <a:pt x="818" y="1018"/>
                  </a:lnTo>
                  <a:lnTo>
                    <a:pt x="865" y="1017"/>
                  </a:lnTo>
                  <a:lnTo>
                    <a:pt x="911" y="1017"/>
                  </a:lnTo>
                  <a:lnTo>
                    <a:pt x="956" y="1016"/>
                  </a:lnTo>
                  <a:lnTo>
                    <a:pt x="998" y="1016"/>
                  </a:lnTo>
                  <a:lnTo>
                    <a:pt x="1036" y="1016"/>
                  </a:lnTo>
                  <a:lnTo>
                    <a:pt x="1069" y="1015"/>
                  </a:lnTo>
                  <a:lnTo>
                    <a:pt x="1097" y="1015"/>
                  </a:lnTo>
                  <a:lnTo>
                    <a:pt x="1117" y="1015"/>
                  </a:lnTo>
                  <a:lnTo>
                    <a:pt x="1131" y="1015"/>
                  </a:lnTo>
                  <a:lnTo>
                    <a:pt x="1136" y="1015"/>
                  </a:lnTo>
                  <a:lnTo>
                    <a:pt x="1155" y="1015"/>
                  </a:lnTo>
                  <a:lnTo>
                    <a:pt x="1181" y="1015"/>
                  </a:lnTo>
                  <a:lnTo>
                    <a:pt x="1183" y="988"/>
                  </a:lnTo>
                  <a:lnTo>
                    <a:pt x="1183" y="969"/>
                  </a:lnTo>
                  <a:lnTo>
                    <a:pt x="1185" y="929"/>
                  </a:lnTo>
                  <a:lnTo>
                    <a:pt x="1191" y="826"/>
                  </a:lnTo>
                  <a:lnTo>
                    <a:pt x="1198" y="679"/>
                  </a:lnTo>
                  <a:lnTo>
                    <a:pt x="1207" y="511"/>
                  </a:lnTo>
                  <a:lnTo>
                    <a:pt x="1217" y="343"/>
                  </a:lnTo>
                  <a:lnTo>
                    <a:pt x="1223" y="197"/>
                  </a:lnTo>
                  <a:lnTo>
                    <a:pt x="1229" y="93"/>
                  </a:lnTo>
                  <a:lnTo>
                    <a:pt x="1232" y="54"/>
                  </a:lnTo>
                  <a:lnTo>
                    <a:pt x="1233" y="32"/>
                  </a:lnTo>
                  <a:lnTo>
                    <a:pt x="1235" y="3"/>
                  </a:lnTo>
                  <a:lnTo>
                    <a:pt x="1206" y="3"/>
                  </a:lnTo>
                  <a:lnTo>
                    <a:pt x="1184" y="3"/>
                  </a:lnTo>
                  <a:lnTo>
                    <a:pt x="49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1" y="49"/>
                  </a:lnTo>
                  <a:lnTo>
                    <a:pt x="17" y="977"/>
                  </a:lnTo>
                  <a:lnTo>
                    <a:pt x="17" y="997"/>
                  </a:lnTo>
                  <a:lnTo>
                    <a:pt x="17" y="1025"/>
                  </a:lnTo>
                  <a:lnTo>
                    <a:pt x="44" y="1025"/>
                  </a:lnTo>
                  <a:lnTo>
                    <a:pt x="48" y="1025"/>
                  </a:lnTo>
                  <a:lnTo>
                    <a:pt x="55" y="1024"/>
                  </a:lnTo>
                  <a:lnTo>
                    <a:pt x="62" y="1024"/>
                  </a:lnTo>
                  <a:lnTo>
                    <a:pt x="65" y="1024"/>
                  </a:lnTo>
                  <a:lnTo>
                    <a:pt x="136" y="1022"/>
                  </a:lnTo>
                  <a:lnTo>
                    <a:pt x="146" y="1026"/>
                  </a:lnTo>
                  <a:lnTo>
                    <a:pt x="156" y="1030"/>
                  </a:lnTo>
                  <a:lnTo>
                    <a:pt x="168" y="1033"/>
                  </a:lnTo>
                  <a:lnTo>
                    <a:pt x="179" y="1035"/>
                  </a:lnTo>
                  <a:lnTo>
                    <a:pt x="190" y="1038"/>
                  </a:lnTo>
                  <a:lnTo>
                    <a:pt x="199" y="1040"/>
                  </a:lnTo>
                  <a:lnTo>
                    <a:pt x="207" y="1041"/>
                  </a:lnTo>
                  <a:lnTo>
                    <a:pt x="213" y="1041"/>
                  </a:lnTo>
                  <a:lnTo>
                    <a:pt x="221" y="1046"/>
                  </a:lnTo>
                  <a:lnTo>
                    <a:pt x="227" y="1055"/>
                  </a:lnTo>
                  <a:lnTo>
                    <a:pt x="231" y="1066"/>
                  </a:lnTo>
                  <a:lnTo>
                    <a:pt x="239" y="1076"/>
                  </a:lnTo>
                  <a:lnTo>
                    <a:pt x="245" y="1079"/>
                  </a:lnTo>
                  <a:lnTo>
                    <a:pt x="253" y="1084"/>
                  </a:lnTo>
                  <a:lnTo>
                    <a:pt x="261" y="1088"/>
                  </a:lnTo>
                  <a:lnTo>
                    <a:pt x="270" y="1094"/>
                  </a:lnTo>
                  <a:lnTo>
                    <a:pt x="280" y="1100"/>
                  </a:lnTo>
                  <a:lnTo>
                    <a:pt x="290" y="1107"/>
                  </a:lnTo>
                  <a:lnTo>
                    <a:pt x="299" y="1114"/>
                  </a:lnTo>
                  <a:lnTo>
                    <a:pt x="308" y="1121"/>
                  </a:lnTo>
                  <a:lnTo>
                    <a:pt x="318" y="1128"/>
                  </a:lnTo>
                  <a:lnTo>
                    <a:pt x="328" y="1136"/>
                  </a:lnTo>
                  <a:lnTo>
                    <a:pt x="338" y="1144"/>
                  </a:lnTo>
                  <a:lnTo>
                    <a:pt x="349" y="1152"/>
                  </a:lnTo>
                  <a:lnTo>
                    <a:pt x="359" y="1159"/>
                  </a:lnTo>
                  <a:lnTo>
                    <a:pt x="369" y="1166"/>
                  </a:lnTo>
                  <a:lnTo>
                    <a:pt x="378" y="1172"/>
                  </a:lnTo>
                  <a:lnTo>
                    <a:pt x="386" y="1177"/>
                  </a:lnTo>
                  <a:lnTo>
                    <a:pt x="394" y="1180"/>
                  </a:lnTo>
                  <a:lnTo>
                    <a:pt x="402" y="1183"/>
                  </a:lnTo>
                  <a:lnTo>
                    <a:pt x="411" y="1185"/>
                  </a:lnTo>
                  <a:lnTo>
                    <a:pt x="421" y="1186"/>
                  </a:lnTo>
                  <a:lnTo>
                    <a:pt x="431" y="1186"/>
                  </a:lnTo>
                  <a:lnTo>
                    <a:pt x="441" y="1186"/>
                  </a:lnTo>
                  <a:lnTo>
                    <a:pt x="450" y="1186"/>
                  </a:lnTo>
                  <a:lnTo>
                    <a:pt x="458" y="1185"/>
                  </a:lnTo>
                  <a:lnTo>
                    <a:pt x="469" y="1183"/>
                  </a:lnTo>
                  <a:lnTo>
                    <a:pt x="482" y="1177"/>
                  </a:lnTo>
                  <a:lnTo>
                    <a:pt x="501" y="1168"/>
                  </a:lnTo>
                  <a:lnTo>
                    <a:pt x="519" y="1156"/>
                  </a:lnTo>
                  <a:lnTo>
                    <a:pt x="540" y="1141"/>
                  </a:lnTo>
                  <a:lnTo>
                    <a:pt x="560" y="1123"/>
                  </a:lnTo>
                  <a:lnTo>
                    <a:pt x="578" y="1102"/>
                  </a:lnTo>
                  <a:lnTo>
                    <a:pt x="594" y="1078"/>
                  </a:lnTo>
                  <a:lnTo>
                    <a:pt x="592" y="1076"/>
                  </a:lnTo>
                  <a:lnTo>
                    <a:pt x="587" y="1071"/>
                  </a:lnTo>
                  <a:lnTo>
                    <a:pt x="580" y="1064"/>
                  </a:lnTo>
                  <a:lnTo>
                    <a:pt x="572" y="1056"/>
                  </a:lnTo>
                  <a:lnTo>
                    <a:pt x="564" y="1047"/>
                  </a:lnTo>
                  <a:lnTo>
                    <a:pt x="557" y="1039"/>
                  </a:lnTo>
                  <a:lnTo>
                    <a:pt x="552" y="1032"/>
                  </a:lnTo>
                  <a:lnTo>
                    <a:pt x="549" y="1027"/>
                  </a:lnTo>
                  <a:lnTo>
                    <a:pt x="552" y="1023"/>
                  </a:lnTo>
                  <a:lnTo>
                    <a:pt x="558" y="1020"/>
                  </a:lnTo>
                  <a:lnTo>
                    <a:pt x="567" y="1020"/>
                  </a:lnTo>
                  <a:lnTo>
                    <a:pt x="570" y="10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3" name="Freeform 265"/>
            <p:cNvSpPr>
              <a:spLocks/>
            </p:cNvSpPr>
            <p:nvPr/>
          </p:nvSpPr>
          <p:spPr bwMode="auto">
            <a:xfrm>
              <a:off x="5140" y="1728"/>
              <a:ext cx="589" cy="485"/>
            </a:xfrm>
            <a:custGeom>
              <a:avLst/>
              <a:gdLst>
                <a:gd name="T0" fmla="*/ 4 w 1179"/>
                <a:gd name="T1" fmla="*/ 238 h 970"/>
                <a:gd name="T2" fmla="*/ 0 w 1179"/>
                <a:gd name="T3" fmla="*/ 6 h 970"/>
                <a:gd name="T4" fmla="*/ 0 w 1179"/>
                <a:gd name="T5" fmla="*/ 0 h 970"/>
                <a:gd name="T6" fmla="*/ 5 w 1179"/>
                <a:gd name="T7" fmla="*/ 0 h 970"/>
                <a:gd name="T8" fmla="*/ 289 w 1179"/>
                <a:gd name="T9" fmla="*/ 1 h 970"/>
                <a:gd name="T10" fmla="*/ 294 w 1179"/>
                <a:gd name="T11" fmla="*/ 1 h 970"/>
                <a:gd name="T12" fmla="*/ 294 w 1179"/>
                <a:gd name="T13" fmla="*/ 7 h 970"/>
                <a:gd name="T14" fmla="*/ 282 w 1179"/>
                <a:gd name="T15" fmla="*/ 235 h 970"/>
                <a:gd name="T16" fmla="*/ 282 w 1179"/>
                <a:gd name="T17" fmla="*/ 240 h 970"/>
                <a:gd name="T18" fmla="*/ 277 w 1179"/>
                <a:gd name="T19" fmla="*/ 240 h 970"/>
                <a:gd name="T20" fmla="*/ 9 w 1179"/>
                <a:gd name="T21" fmla="*/ 243 h 970"/>
                <a:gd name="T22" fmla="*/ 4 w 1179"/>
                <a:gd name="T23" fmla="*/ 243 h 970"/>
                <a:gd name="T24" fmla="*/ 4 w 1179"/>
                <a:gd name="T25" fmla="*/ 238 h 9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9"/>
                <a:gd name="T40" fmla="*/ 0 h 970"/>
                <a:gd name="T41" fmla="*/ 1179 w 1179"/>
                <a:gd name="T42" fmla="*/ 970 h 9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9" h="970">
                  <a:moveTo>
                    <a:pt x="17" y="950"/>
                  </a:moveTo>
                  <a:lnTo>
                    <a:pt x="1" y="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156" y="4"/>
                  </a:lnTo>
                  <a:lnTo>
                    <a:pt x="1179" y="4"/>
                  </a:lnTo>
                  <a:lnTo>
                    <a:pt x="1178" y="26"/>
                  </a:lnTo>
                  <a:lnTo>
                    <a:pt x="1130" y="940"/>
                  </a:lnTo>
                  <a:lnTo>
                    <a:pt x="1128" y="960"/>
                  </a:lnTo>
                  <a:lnTo>
                    <a:pt x="1109" y="960"/>
                  </a:lnTo>
                  <a:lnTo>
                    <a:pt x="38" y="969"/>
                  </a:lnTo>
                  <a:lnTo>
                    <a:pt x="17" y="970"/>
                  </a:lnTo>
                  <a:lnTo>
                    <a:pt x="17" y="9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4" name="Freeform 266"/>
            <p:cNvSpPr>
              <a:spLocks/>
            </p:cNvSpPr>
            <p:nvPr/>
          </p:nvSpPr>
          <p:spPr bwMode="auto">
            <a:xfrm>
              <a:off x="5151" y="1739"/>
              <a:ext cx="567" cy="463"/>
            </a:xfrm>
            <a:custGeom>
              <a:avLst/>
              <a:gdLst>
                <a:gd name="T0" fmla="*/ 272 w 1134"/>
                <a:gd name="T1" fmla="*/ 229 h 927"/>
                <a:gd name="T2" fmla="*/ 284 w 1134"/>
                <a:gd name="T3" fmla="*/ 1 h 927"/>
                <a:gd name="T4" fmla="*/ 0 w 1134"/>
                <a:gd name="T5" fmla="*/ 0 h 927"/>
                <a:gd name="T6" fmla="*/ 4 w 1134"/>
                <a:gd name="T7" fmla="*/ 231 h 927"/>
                <a:gd name="T8" fmla="*/ 272 w 1134"/>
                <a:gd name="T9" fmla="*/ 229 h 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4"/>
                <a:gd name="T16" fmla="*/ 0 h 927"/>
                <a:gd name="T17" fmla="*/ 1134 w 1134"/>
                <a:gd name="T18" fmla="*/ 927 h 9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4" h="927">
                  <a:moveTo>
                    <a:pt x="1086" y="918"/>
                  </a:moveTo>
                  <a:lnTo>
                    <a:pt x="1134" y="4"/>
                  </a:lnTo>
                  <a:lnTo>
                    <a:pt x="0" y="0"/>
                  </a:lnTo>
                  <a:lnTo>
                    <a:pt x="16" y="927"/>
                  </a:lnTo>
                  <a:lnTo>
                    <a:pt x="1086" y="918"/>
                  </a:lnTo>
                  <a:close/>
                </a:path>
              </a:pathLst>
            </a:custGeom>
            <a:solidFill>
              <a:srgbClr val="3F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5" name="Freeform 267"/>
            <p:cNvSpPr>
              <a:spLocks/>
            </p:cNvSpPr>
            <p:nvPr/>
          </p:nvSpPr>
          <p:spPr bwMode="auto">
            <a:xfrm>
              <a:off x="5307" y="1767"/>
              <a:ext cx="358" cy="309"/>
            </a:xfrm>
            <a:custGeom>
              <a:avLst/>
              <a:gdLst>
                <a:gd name="T0" fmla="*/ 5 w 714"/>
                <a:gd name="T1" fmla="*/ 147 h 618"/>
                <a:gd name="T2" fmla="*/ 1 w 714"/>
                <a:gd name="T3" fmla="*/ 5 h 618"/>
                <a:gd name="T4" fmla="*/ 0 w 714"/>
                <a:gd name="T5" fmla="*/ 0 h 618"/>
                <a:gd name="T6" fmla="*/ 6 w 714"/>
                <a:gd name="T7" fmla="*/ 0 h 618"/>
                <a:gd name="T8" fmla="*/ 173 w 714"/>
                <a:gd name="T9" fmla="*/ 1 h 618"/>
                <a:gd name="T10" fmla="*/ 180 w 714"/>
                <a:gd name="T11" fmla="*/ 1 h 618"/>
                <a:gd name="T12" fmla="*/ 179 w 714"/>
                <a:gd name="T13" fmla="*/ 6 h 618"/>
                <a:gd name="T14" fmla="*/ 175 w 714"/>
                <a:gd name="T15" fmla="*/ 150 h 618"/>
                <a:gd name="T16" fmla="*/ 174 w 714"/>
                <a:gd name="T17" fmla="*/ 155 h 618"/>
                <a:gd name="T18" fmla="*/ 169 w 714"/>
                <a:gd name="T19" fmla="*/ 155 h 618"/>
                <a:gd name="T20" fmla="*/ 10 w 714"/>
                <a:gd name="T21" fmla="*/ 151 h 618"/>
                <a:gd name="T22" fmla="*/ 5 w 714"/>
                <a:gd name="T23" fmla="*/ 151 h 618"/>
                <a:gd name="T24" fmla="*/ 5 w 714"/>
                <a:gd name="T25" fmla="*/ 147 h 6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4"/>
                <a:gd name="T40" fmla="*/ 0 h 618"/>
                <a:gd name="T41" fmla="*/ 714 w 714"/>
                <a:gd name="T42" fmla="*/ 618 h 6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4" h="618">
                  <a:moveTo>
                    <a:pt x="17" y="585"/>
                  </a:moveTo>
                  <a:lnTo>
                    <a:pt x="1" y="2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91" y="5"/>
                  </a:lnTo>
                  <a:lnTo>
                    <a:pt x="714" y="4"/>
                  </a:lnTo>
                  <a:lnTo>
                    <a:pt x="713" y="27"/>
                  </a:lnTo>
                  <a:lnTo>
                    <a:pt x="697" y="597"/>
                  </a:lnTo>
                  <a:lnTo>
                    <a:pt x="695" y="618"/>
                  </a:lnTo>
                  <a:lnTo>
                    <a:pt x="675" y="617"/>
                  </a:lnTo>
                  <a:lnTo>
                    <a:pt x="38" y="604"/>
                  </a:lnTo>
                  <a:lnTo>
                    <a:pt x="17" y="604"/>
                  </a:lnTo>
                  <a:lnTo>
                    <a:pt x="17" y="5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6" name="Freeform 268"/>
            <p:cNvSpPr>
              <a:spLocks/>
            </p:cNvSpPr>
            <p:nvPr/>
          </p:nvSpPr>
          <p:spPr bwMode="auto">
            <a:xfrm>
              <a:off x="5319" y="1809"/>
              <a:ext cx="326" cy="256"/>
            </a:xfrm>
            <a:custGeom>
              <a:avLst/>
              <a:gdLst>
                <a:gd name="T0" fmla="*/ 163 w 651"/>
                <a:gd name="T1" fmla="*/ 128 h 511"/>
                <a:gd name="T2" fmla="*/ 141 w 651"/>
                <a:gd name="T3" fmla="*/ 4 h 511"/>
                <a:gd name="T4" fmla="*/ 0 w 651"/>
                <a:gd name="T5" fmla="*/ 0 h 511"/>
                <a:gd name="T6" fmla="*/ 4 w 651"/>
                <a:gd name="T7" fmla="*/ 125 h 511"/>
                <a:gd name="T8" fmla="*/ 163 w 651"/>
                <a:gd name="T9" fmla="*/ 128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1"/>
                <a:gd name="T16" fmla="*/ 0 h 511"/>
                <a:gd name="T17" fmla="*/ 651 w 65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1" h="511">
                  <a:moveTo>
                    <a:pt x="651" y="511"/>
                  </a:moveTo>
                  <a:lnTo>
                    <a:pt x="564" y="13"/>
                  </a:lnTo>
                  <a:lnTo>
                    <a:pt x="0" y="0"/>
                  </a:lnTo>
                  <a:lnTo>
                    <a:pt x="14" y="499"/>
                  </a:lnTo>
                  <a:lnTo>
                    <a:pt x="651" y="511"/>
                  </a:lnTo>
                  <a:close/>
                </a:path>
              </a:pathLst>
            </a:custGeom>
            <a:solidFill>
              <a:srgbClr val="3F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7" name="Freeform 269"/>
            <p:cNvSpPr>
              <a:spLocks/>
            </p:cNvSpPr>
            <p:nvPr/>
          </p:nvSpPr>
          <p:spPr bwMode="auto">
            <a:xfrm>
              <a:off x="5318" y="1777"/>
              <a:ext cx="335" cy="39"/>
            </a:xfrm>
            <a:custGeom>
              <a:avLst/>
              <a:gdLst>
                <a:gd name="T0" fmla="*/ 168 w 670"/>
                <a:gd name="T1" fmla="*/ 1 h 78"/>
                <a:gd name="T2" fmla="*/ 0 w 670"/>
                <a:gd name="T3" fmla="*/ 0 h 78"/>
                <a:gd name="T4" fmla="*/ 1 w 670"/>
                <a:gd name="T5" fmla="*/ 17 h 78"/>
                <a:gd name="T6" fmla="*/ 142 w 670"/>
                <a:gd name="T7" fmla="*/ 20 h 78"/>
                <a:gd name="T8" fmla="*/ 168 w 670"/>
                <a:gd name="T9" fmla="*/ 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0"/>
                <a:gd name="T16" fmla="*/ 0 h 78"/>
                <a:gd name="T17" fmla="*/ 670 w 67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0" h="78">
                  <a:moveTo>
                    <a:pt x="670" y="6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567" y="78"/>
                  </a:lnTo>
                  <a:lnTo>
                    <a:pt x="670" y="6"/>
                  </a:lnTo>
                  <a:close/>
                </a:path>
              </a:pathLst>
            </a:custGeom>
            <a:solidFill>
              <a:srgbClr val="0060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8" name="Freeform 270"/>
            <p:cNvSpPr>
              <a:spLocks/>
            </p:cNvSpPr>
            <p:nvPr/>
          </p:nvSpPr>
          <p:spPr bwMode="auto">
            <a:xfrm>
              <a:off x="5602" y="1780"/>
              <a:ext cx="52" cy="285"/>
            </a:xfrm>
            <a:custGeom>
              <a:avLst/>
              <a:gdLst>
                <a:gd name="T0" fmla="*/ 22 w 104"/>
                <a:gd name="T1" fmla="*/ 143 h 570"/>
                <a:gd name="T2" fmla="*/ 26 w 104"/>
                <a:gd name="T3" fmla="*/ 0 h 570"/>
                <a:gd name="T4" fmla="*/ 26 w 104"/>
                <a:gd name="T5" fmla="*/ 0 h 570"/>
                <a:gd name="T6" fmla="*/ 0 w 104"/>
                <a:gd name="T7" fmla="*/ 18 h 570"/>
                <a:gd name="T8" fmla="*/ 22 w 104"/>
                <a:gd name="T9" fmla="*/ 143 h 5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570"/>
                <a:gd name="T17" fmla="*/ 104 w 104"/>
                <a:gd name="T18" fmla="*/ 570 h 5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570">
                  <a:moveTo>
                    <a:pt x="87" y="570"/>
                  </a:moveTo>
                  <a:lnTo>
                    <a:pt x="104" y="0"/>
                  </a:lnTo>
                  <a:lnTo>
                    <a:pt x="103" y="0"/>
                  </a:lnTo>
                  <a:lnTo>
                    <a:pt x="0" y="72"/>
                  </a:lnTo>
                  <a:lnTo>
                    <a:pt x="87" y="570"/>
                  </a:lnTo>
                  <a:close/>
                </a:path>
              </a:pathLst>
            </a:custGeom>
            <a:solidFill>
              <a:srgbClr val="0F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69" name="Freeform 271"/>
            <p:cNvSpPr>
              <a:spLocks/>
            </p:cNvSpPr>
            <p:nvPr/>
          </p:nvSpPr>
          <p:spPr bwMode="auto">
            <a:xfrm>
              <a:off x="5179" y="1842"/>
              <a:ext cx="123" cy="158"/>
            </a:xfrm>
            <a:custGeom>
              <a:avLst/>
              <a:gdLst>
                <a:gd name="T0" fmla="*/ 61 w 246"/>
                <a:gd name="T1" fmla="*/ 38 h 315"/>
                <a:gd name="T2" fmla="*/ 61 w 246"/>
                <a:gd name="T3" fmla="*/ 37 h 315"/>
                <a:gd name="T4" fmla="*/ 61 w 246"/>
                <a:gd name="T5" fmla="*/ 24 h 315"/>
                <a:gd name="T6" fmla="*/ 61 w 246"/>
                <a:gd name="T7" fmla="*/ 24 h 315"/>
                <a:gd name="T8" fmla="*/ 61 w 246"/>
                <a:gd name="T9" fmla="*/ 19 h 315"/>
                <a:gd name="T10" fmla="*/ 61 w 246"/>
                <a:gd name="T11" fmla="*/ 18 h 315"/>
                <a:gd name="T12" fmla="*/ 61 w 246"/>
                <a:gd name="T13" fmla="*/ 6 h 315"/>
                <a:gd name="T14" fmla="*/ 61 w 246"/>
                <a:gd name="T15" fmla="*/ 1 h 315"/>
                <a:gd name="T16" fmla="*/ 56 w 246"/>
                <a:gd name="T17" fmla="*/ 1 h 315"/>
                <a:gd name="T18" fmla="*/ 44 w 246"/>
                <a:gd name="T19" fmla="*/ 1 h 315"/>
                <a:gd name="T20" fmla="*/ 42 w 246"/>
                <a:gd name="T21" fmla="*/ 1 h 315"/>
                <a:gd name="T22" fmla="*/ 39 w 246"/>
                <a:gd name="T23" fmla="*/ 1 h 315"/>
                <a:gd name="T24" fmla="*/ 37 w 246"/>
                <a:gd name="T25" fmla="*/ 1 h 315"/>
                <a:gd name="T26" fmla="*/ 24 w 246"/>
                <a:gd name="T27" fmla="*/ 1 h 315"/>
                <a:gd name="T28" fmla="*/ 23 w 246"/>
                <a:gd name="T29" fmla="*/ 1 h 315"/>
                <a:gd name="T30" fmla="*/ 23 w 246"/>
                <a:gd name="T31" fmla="*/ 0 h 315"/>
                <a:gd name="T32" fmla="*/ 18 w 246"/>
                <a:gd name="T33" fmla="*/ 0 h 315"/>
                <a:gd name="T34" fmla="*/ 5 w 246"/>
                <a:gd name="T35" fmla="*/ 0 h 315"/>
                <a:gd name="T36" fmla="*/ 0 w 246"/>
                <a:gd name="T37" fmla="*/ 0 h 315"/>
                <a:gd name="T38" fmla="*/ 0 w 246"/>
                <a:gd name="T39" fmla="*/ 5 h 315"/>
                <a:gd name="T40" fmla="*/ 0 w 246"/>
                <a:gd name="T41" fmla="*/ 18 h 315"/>
                <a:gd name="T42" fmla="*/ 0 w 246"/>
                <a:gd name="T43" fmla="*/ 23 h 315"/>
                <a:gd name="T44" fmla="*/ 1 w 246"/>
                <a:gd name="T45" fmla="*/ 23 h 315"/>
                <a:gd name="T46" fmla="*/ 1 w 246"/>
                <a:gd name="T47" fmla="*/ 24 h 315"/>
                <a:gd name="T48" fmla="*/ 1 w 246"/>
                <a:gd name="T49" fmla="*/ 37 h 315"/>
                <a:gd name="T50" fmla="*/ 1 w 246"/>
                <a:gd name="T51" fmla="*/ 38 h 315"/>
                <a:gd name="T52" fmla="*/ 1 w 246"/>
                <a:gd name="T53" fmla="*/ 42 h 315"/>
                <a:gd name="T54" fmla="*/ 1 w 246"/>
                <a:gd name="T55" fmla="*/ 43 h 315"/>
                <a:gd name="T56" fmla="*/ 1 w 246"/>
                <a:gd name="T57" fmla="*/ 56 h 315"/>
                <a:gd name="T58" fmla="*/ 1 w 246"/>
                <a:gd name="T59" fmla="*/ 61 h 315"/>
                <a:gd name="T60" fmla="*/ 1 w 246"/>
                <a:gd name="T61" fmla="*/ 61 h 315"/>
                <a:gd name="T62" fmla="*/ 1 w 246"/>
                <a:gd name="T63" fmla="*/ 74 h 315"/>
                <a:gd name="T64" fmla="*/ 1 w 246"/>
                <a:gd name="T65" fmla="*/ 79 h 315"/>
                <a:gd name="T66" fmla="*/ 7 w 246"/>
                <a:gd name="T67" fmla="*/ 79 h 315"/>
                <a:gd name="T68" fmla="*/ 19 w 246"/>
                <a:gd name="T69" fmla="*/ 79 h 315"/>
                <a:gd name="T70" fmla="*/ 20 w 246"/>
                <a:gd name="T71" fmla="*/ 79 h 315"/>
                <a:gd name="T72" fmla="*/ 24 w 246"/>
                <a:gd name="T73" fmla="*/ 79 h 315"/>
                <a:gd name="T74" fmla="*/ 25 w 246"/>
                <a:gd name="T75" fmla="*/ 79 h 315"/>
                <a:gd name="T76" fmla="*/ 37 w 246"/>
                <a:gd name="T77" fmla="*/ 79 h 315"/>
                <a:gd name="T78" fmla="*/ 39 w 246"/>
                <a:gd name="T79" fmla="*/ 79 h 315"/>
                <a:gd name="T80" fmla="*/ 43 w 246"/>
                <a:gd name="T81" fmla="*/ 79 h 315"/>
                <a:gd name="T82" fmla="*/ 45 w 246"/>
                <a:gd name="T83" fmla="*/ 79 h 315"/>
                <a:gd name="T84" fmla="*/ 57 w 246"/>
                <a:gd name="T85" fmla="*/ 79 h 315"/>
                <a:gd name="T86" fmla="*/ 62 w 246"/>
                <a:gd name="T87" fmla="*/ 79 h 315"/>
                <a:gd name="T88" fmla="*/ 62 w 246"/>
                <a:gd name="T89" fmla="*/ 74 h 315"/>
                <a:gd name="T90" fmla="*/ 62 w 246"/>
                <a:gd name="T91" fmla="*/ 61 h 315"/>
                <a:gd name="T92" fmla="*/ 62 w 246"/>
                <a:gd name="T93" fmla="*/ 61 h 315"/>
                <a:gd name="T94" fmla="*/ 62 w 246"/>
                <a:gd name="T95" fmla="*/ 56 h 315"/>
                <a:gd name="T96" fmla="*/ 62 w 246"/>
                <a:gd name="T97" fmla="*/ 56 h 315"/>
                <a:gd name="T98" fmla="*/ 62 w 246"/>
                <a:gd name="T99" fmla="*/ 43 h 315"/>
                <a:gd name="T100" fmla="*/ 62 w 246"/>
                <a:gd name="T101" fmla="*/ 38 h 315"/>
                <a:gd name="T102" fmla="*/ 61 w 246"/>
                <a:gd name="T103" fmla="*/ 38 h 3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315"/>
                <a:gd name="T158" fmla="*/ 246 w 246"/>
                <a:gd name="T159" fmla="*/ 315 h 3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315">
                  <a:moveTo>
                    <a:pt x="243" y="152"/>
                  </a:moveTo>
                  <a:lnTo>
                    <a:pt x="243" y="146"/>
                  </a:lnTo>
                  <a:lnTo>
                    <a:pt x="243" y="96"/>
                  </a:lnTo>
                  <a:lnTo>
                    <a:pt x="243" y="93"/>
                  </a:lnTo>
                  <a:lnTo>
                    <a:pt x="243" y="76"/>
                  </a:lnTo>
                  <a:lnTo>
                    <a:pt x="243" y="72"/>
                  </a:lnTo>
                  <a:lnTo>
                    <a:pt x="243" y="23"/>
                  </a:lnTo>
                  <a:lnTo>
                    <a:pt x="243" y="1"/>
                  </a:lnTo>
                  <a:lnTo>
                    <a:pt x="222" y="1"/>
                  </a:lnTo>
                  <a:lnTo>
                    <a:pt x="174" y="1"/>
                  </a:lnTo>
                  <a:lnTo>
                    <a:pt x="166" y="1"/>
                  </a:lnTo>
                  <a:lnTo>
                    <a:pt x="153" y="1"/>
                  </a:lnTo>
                  <a:lnTo>
                    <a:pt x="145" y="1"/>
                  </a:lnTo>
                  <a:lnTo>
                    <a:pt x="96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6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1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1" y="96"/>
                  </a:lnTo>
                  <a:lnTo>
                    <a:pt x="1" y="146"/>
                  </a:lnTo>
                  <a:lnTo>
                    <a:pt x="1" y="152"/>
                  </a:lnTo>
                  <a:lnTo>
                    <a:pt x="1" y="167"/>
                  </a:lnTo>
                  <a:lnTo>
                    <a:pt x="1" y="172"/>
                  </a:lnTo>
                  <a:lnTo>
                    <a:pt x="1" y="223"/>
                  </a:lnTo>
                  <a:lnTo>
                    <a:pt x="1" y="244"/>
                  </a:lnTo>
                  <a:lnTo>
                    <a:pt x="4" y="244"/>
                  </a:lnTo>
                  <a:lnTo>
                    <a:pt x="4" y="294"/>
                  </a:lnTo>
                  <a:lnTo>
                    <a:pt x="4" y="315"/>
                  </a:lnTo>
                  <a:lnTo>
                    <a:pt x="25" y="315"/>
                  </a:lnTo>
                  <a:lnTo>
                    <a:pt x="73" y="315"/>
                  </a:lnTo>
                  <a:lnTo>
                    <a:pt x="78" y="315"/>
                  </a:lnTo>
                  <a:lnTo>
                    <a:pt x="94" y="315"/>
                  </a:lnTo>
                  <a:lnTo>
                    <a:pt x="100" y="315"/>
                  </a:lnTo>
                  <a:lnTo>
                    <a:pt x="148" y="315"/>
                  </a:lnTo>
                  <a:lnTo>
                    <a:pt x="156" y="315"/>
                  </a:lnTo>
                  <a:lnTo>
                    <a:pt x="169" y="315"/>
                  </a:lnTo>
                  <a:lnTo>
                    <a:pt x="177" y="315"/>
                  </a:lnTo>
                  <a:lnTo>
                    <a:pt x="225" y="315"/>
                  </a:lnTo>
                  <a:lnTo>
                    <a:pt x="246" y="315"/>
                  </a:lnTo>
                  <a:lnTo>
                    <a:pt x="246" y="294"/>
                  </a:lnTo>
                  <a:lnTo>
                    <a:pt x="246" y="244"/>
                  </a:lnTo>
                  <a:lnTo>
                    <a:pt x="246" y="223"/>
                  </a:lnTo>
                  <a:lnTo>
                    <a:pt x="246" y="172"/>
                  </a:lnTo>
                  <a:lnTo>
                    <a:pt x="246" y="152"/>
                  </a:lnTo>
                  <a:lnTo>
                    <a:pt x="243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0" name="Freeform 272"/>
            <p:cNvSpPr>
              <a:spLocks/>
            </p:cNvSpPr>
            <p:nvPr/>
          </p:nvSpPr>
          <p:spPr bwMode="auto">
            <a:xfrm>
              <a:off x="5337" y="1835"/>
              <a:ext cx="269" cy="200"/>
            </a:xfrm>
            <a:custGeom>
              <a:avLst/>
              <a:gdLst>
                <a:gd name="T0" fmla="*/ 1 w 538"/>
                <a:gd name="T1" fmla="*/ 19 h 399"/>
                <a:gd name="T2" fmla="*/ 0 w 538"/>
                <a:gd name="T3" fmla="*/ 18 h 399"/>
                <a:gd name="T4" fmla="*/ 0 w 538"/>
                <a:gd name="T5" fmla="*/ 15 h 399"/>
                <a:gd name="T6" fmla="*/ 1 w 538"/>
                <a:gd name="T7" fmla="*/ 11 h 399"/>
                <a:gd name="T8" fmla="*/ 2 w 538"/>
                <a:gd name="T9" fmla="*/ 7 h 399"/>
                <a:gd name="T10" fmla="*/ 4 w 538"/>
                <a:gd name="T11" fmla="*/ 5 h 399"/>
                <a:gd name="T12" fmla="*/ 6 w 538"/>
                <a:gd name="T13" fmla="*/ 4 h 399"/>
                <a:gd name="T14" fmla="*/ 8 w 538"/>
                <a:gd name="T15" fmla="*/ 3 h 399"/>
                <a:gd name="T16" fmla="*/ 10 w 538"/>
                <a:gd name="T17" fmla="*/ 2 h 399"/>
                <a:gd name="T18" fmla="*/ 12 w 538"/>
                <a:gd name="T19" fmla="*/ 1 h 399"/>
                <a:gd name="T20" fmla="*/ 15 w 538"/>
                <a:gd name="T21" fmla="*/ 1 h 399"/>
                <a:gd name="T22" fmla="*/ 17 w 538"/>
                <a:gd name="T23" fmla="*/ 0 h 399"/>
                <a:gd name="T24" fmla="*/ 21 w 538"/>
                <a:gd name="T25" fmla="*/ 0 h 399"/>
                <a:gd name="T26" fmla="*/ 104 w 538"/>
                <a:gd name="T27" fmla="*/ 2 h 399"/>
                <a:gd name="T28" fmla="*/ 106 w 538"/>
                <a:gd name="T29" fmla="*/ 3 h 399"/>
                <a:gd name="T30" fmla="*/ 109 w 538"/>
                <a:gd name="T31" fmla="*/ 4 h 399"/>
                <a:gd name="T32" fmla="*/ 112 w 538"/>
                <a:gd name="T33" fmla="*/ 5 h 399"/>
                <a:gd name="T34" fmla="*/ 115 w 538"/>
                <a:gd name="T35" fmla="*/ 7 h 399"/>
                <a:gd name="T36" fmla="*/ 118 w 538"/>
                <a:gd name="T37" fmla="*/ 9 h 399"/>
                <a:gd name="T38" fmla="*/ 120 w 538"/>
                <a:gd name="T39" fmla="*/ 12 h 399"/>
                <a:gd name="T40" fmla="*/ 122 w 538"/>
                <a:gd name="T41" fmla="*/ 16 h 399"/>
                <a:gd name="T42" fmla="*/ 123 w 538"/>
                <a:gd name="T43" fmla="*/ 20 h 399"/>
                <a:gd name="T44" fmla="*/ 135 w 538"/>
                <a:gd name="T45" fmla="*/ 84 h 399"/>
                <a:gd name="T46" fmla="*/ 134 w 538"/>
                <a:gd name="T47" fmla="*/ 82 h 399"/>
                <a:gd name="T48" fmla="*/ 135 w 538"/>
                <a:gd name="T49" fmla="*/ 85 h 399"/>
                <a:gd name="T50" fmla="*/ 135 w 538"/>
                <a:gd name="T51" fmla="*/ 87 h 399"/>
                <a:gd name="T52" fmla="*/ 135 w 538"/>
                <a:gd name="T53" fmla="*/ 90 h 399"/>
                <a:gd name="T54" fmla="*/ 133 w 538"/>
                <a:gd name="T55" fmla="*/ 93 h 399"/>
                <a:gd name="T56" fmla="*/ 132 w 538"/>
                <a:gd name="T57" fmla="*/ 94 h 399"/>
                <a:gd name="T58" fmla="*/ 130 w 538"/>
                <a:gd name="T59" fmla="*/ 96 h 399"/>
                <a:gd name="T60" fmla="*/ 128 w 538"/>
                <a:gd name="T61" fmla="*/ 97 h 399"/>
                <a:gd name="T62" fmla="*/ 125 w 538"/>
                <a:gd name="T63" fmla="*/ 98 h 399"/>
                <a:gd name="T64" fmla="*/ 123 w 538"/>
                <a:gd name="T65" fmla="*/ 99 h 399"/>
                <a:gd name="T66" fmla="*/ 120 w 538"/>
                <a:gd name="T67" fmla="*/ 99 h 399"/>
                <a:gd name="T68" fmla="*/ 117 w 538"/>
                <a:gd name="T69" fmla="*/ 100 h 399"/>
                <a:gd name="T70" fmla="*/ 114 w 538"/>
                <a:gd name="T71" fmla="*/ 100 h 399"/>
                <a:gd name="T72" fmla="*/ 25 w 538"/>
                <a:gd name="T73" fmla="*/ 100 h 399"/>
                <a:gd name="T74" fmla="*/ 21 w 538"/>
                <a:gd name="T75" fmla="*/ 100 h 399"/>
                <a:gd name="T76" fmla="*/ 17 w 538"/>
                <a:gd name="T77" fmla="*/ 99 h 399"/>
                <a:gd name="T78" fmla="*/ 14 w 538"/>
                <a:gd name="T79" fmla="*/ 98 h 399"/>
                <a:gd name="T80" fmla="*/ 10 w 538"/>
                <a:gd name="T81" fmla="*/ 96 h 399"/>
                <a:gd name="T82" fmla="*/ 7 w 538"/>
                <a:gd name="T83" fmla="*/ 94 h 399"/>
                <a:gd name="T84" fmla="*/ 5 w 538"/>
                <a:gd name="T85" fmla="*/ 91 h 399"/>
                <a:gd name="T86" fmla="*/ 3 w 538"/>
                <a:gd name="T87" fmla="*/ 87 h 399"/>
                <a:gd name="T88" fmla="*/ 2 w 538"/>
                <a:gd name="T89" fmla="*/ 83 h 399"/>
                <a:gd name="T90" fmla="*/ 2 w 538"/>
                <a:gd name="T91" fmla="*/ 68 h 399"/>
                <a:gd name="T92" fmla="*/ 1 w 538"/>
                <a:gd name="T93" fmla="*/ 46 h 399"/>
                <a:gd name="T94" fmla="*/ 1 w 538"/>
                <a:gd name="T95" fmla="*/ 27 h 399"/>
                <a:gd name="T96" fmla="*/ 0 w 538"/>
                <a:gd name="T97" fmla="*/ 18 h 399"/>
                <a:gd name="T98" fmla="*/ 1 w 538"/>
                <a:gd name="T99" fmla="*/ 19 h 3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8"/>
                <a:gd name="T151" fmla="*/ 0 h 399"/>
                <a:gd name="T152" fmla="*/ 538 w 538"/>
                <a:gd name="T153" fmla="*/ 399 h 3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8" h="399">
                  <a:moveTo>
                    <a:pt x="1" y="76"/>
                  </a:moveTo>
                  <a:lnTo>
                    <a:pt x="0" y="70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11" y="26"/>
                  </a:lnTo>
                  <a:lnTo>
                    <a:pt x="17" y="19"/>
                  </a:lnTo>
                  <a:lnTo>
                    <a:pt x="24" y="15"/>
                  </a:lnTo>
                  <a:lnTo>
                    <a:pt x="32" y="9"/>
                  </a:lnTo>
                  <a:lnTo>
                    <a:pt x="40" y="5"/>
                  </a:lnTo>
                  <a:lnTo>
                    <a:pt x="49" y="3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416" y="8"/>
                  </a:lnTo>
                  <a:lnTo>
                    <a:pt x="427" y="10"/>
                  </a:lnTo>
                  <a:lnTo>
                    <a:pt x="439" y="14"/>
                  </a:lnTo>
                  <a:lnTo>
                    <a:pt x="451" y="18"/>
                  </a:lnTo>
                  <a:lnTo>
                    <a:pt x="463" y="26"/>
                  </a:lnTo>
                  <a:lnTo>
                    <a:pt x="473" y="35"/>
                  </a:lnTo>
                  <a:lnTo>
                    <a:pt x="482" y="47"/>
                  </a:lnTo>
                  <a:lnTo>
                    <a:pt x="488" y="62"/>
                  </a:lnTo>
                  <a:lnTo>
                    <a:pt x="493" y="78"/>
                  </a:lnTo>
                  <a:lnTo>
                    <a:pt x="537" y="334"/>
                  </a:lnTo>
                  <a:lnTo>
                    <a:pt x="534" y="328"/>
                  </a:lnTo>
                  <a:lnTo>
                    <a:pt x="537" y="337"/>
                  </a:lnTo>
                  <a:lnTo>
                    <a:pt x="538" y="348"/>
                  </a:lnTo>
                  <a:lnTo>
                    <a:pt x="537" y="359"/>
                  </a:lnTo>
                  <a:lnTo>
                    <a:pt x="531" y="371"/>
                  </a:lnTo>
                  <a:lnTo>
                    <a:pt x="526" y="376"/>
                  </a:lnTo>
                  <a:lnTo>
                    <a:pt x="519" y="382"/>
                  </a:lnTo>
                  <a:lnTo>
                    <a:pt x="512" y="387"/>
                  </a:lnTo>
                  <a:lnTo>
                    <a:pt x="503" y="390"/>
                  </a:lnTo>
                  <a:lnTo>
                    <a:pt x="493" y="394"/>
                  </a:lnTo>
                  <a:lnTo>
                    <a:pt x="482" y="396"/>
                  </a:lnTo>
                  <a:lnTo>
                    <a:pt x="470" y="397"/>
                  </a:lnTo>
                  <a:lnTo>
                    <a:pt x="456" y="397"/>
                  </a:lnTo>
                  <a:lnTo>
                    <a:pt x="100" y="399"/>
                  </a:lnTo>
                  <a:lnTo>
                    <a:pt x="86" y="398"/>
                  </a:lnTo>
                  <a:lnTo>
                    <a:pt x="71" y="396"/>
                  </a:lnTo>
                  <a:lnTo>
                    <a:pt x="56" y="391"/>
                  </a:lnTo>
                  <a:lnTo>
                    <a:pt x="42" y="383"/>
                  </a:lnTo>
                  <a:lnTo>
                    <a:pt x="29" y="374"/>
                  </a:lnTo>
                  <a:lnTo>
                    <a:pt x="20" y="363"/>
                  </a:lnTo>
                  <a:lnTo>
                    <a:pt x="13" y="348"/>
                  </a:lnTo>
                  <a:lnTo>
                    <a:pt x="10" y="329"/>
                  </a:lnTo>
                  <a:lnTo>
                    <a:pt x="8" y="270"/>
                  </a:lnTo>
                  <a:lnTo>
                    <a:pt x="4" y="184"/>
                  </a:lnTo>
                  <a:lnTo>
                    <a:pt x="1" y="106"/>
                  </a:lnTo>
                  <a:lnTo>
                    <a:pt x="0" y="70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1" name="Freeform 273"/>
            <p:cNvSpPr>
              <a:spLocks/>
            </p:cNvSpPr>
            <p:nvPr/>
          </p:nvSpPr>
          <p:spPr bwMode="auto">
            <a:xfrm>
              <a:off x="5355" y="1856"/>
              <a:ext cx="223" cy="167"/>
            </a:xfrm>
            <a:custGeom>
              <a:avLst/>
              <a:gdLst>
                <a:gd name="T0" fmla="*/ 94 w 446"/>
                <a:gd name="T1" fmla="*/ 2 h 333"/>
                <a:gd name="T2" fmla="*/ 88 w 446"/>
                <a:gd name="T3" fmla="*/ 2 h 333"/>
                <a:gd name="T4" fmla="*/ 77 w 446"/>
                <a:gd name="T5" fmla="*/ 2 h 333"/>
                <a:gd name="T6" fmla="*/ 62 w 446"/>
                <a:gd name="T7" fmla="*/ 2 h 333"/>
                <a:gd name="T8" fmla="*/ 48 w 446"/>
                <a:gd name="T9" fmla="*/ 1 h 333"/>
                <a:gd name="T10" fmla="*/ 34 w 446"/>
                <a:gd name="T11" fmla="*/ 1 h 333"/>
                <a:gd name="T12" fmla="*/ 22 w 446"/>
                <a:gd name="T13" fmla="*/ 1 h 333"/>
                <a:gd name="T14" fmla="*/ 14 w 446"/>
                <a:gd name="T15" fmla="*/ 0 h 333"/>
                <a:gd name="T16" fmla="*/ 10 w 446"/>
                <a:gd name="T17" fmla="*/ 1 h 333"/>
                <a:gd name="T18" fmla="*/ 6 w 446"/>
                <a:gd name="T19" fmla="*/ 3 h 333"/>
                <a:gd name="T20" fmla="*/ 2 w 446"/>
                <a:gd name="T21" fmla="*/ 6 h 333"/>
                <a:gd name="T22" fmla="*/ 1 w 446"/>
                <a:gd name="T23" fmla="*/ 8 h 333"/>
                <a:gd name="T24" fmla="*/ 2 w 446"/>
                <a:gd name="T25" fmla="*/ 69 h 333"/>
                <a:gd name="T26" fmla="*/ 3 w 446"/>
                <a:gd name="T27" fmla="*/ 75 h 333"/>
                <a:gd name="T28" fmla="*/ 5 w 446"/>
                <a:gd name="T29" fmla="*/ 80 h 333"/>
                <a:gd name="T30" fmla="*/ 8 w 446"/>
                <a:gd name="T31" fmla="*/ 82 h 333"/>
                <a:gd name="T32" fmla="*/ 12 w 446"/>
                <a:gd name="T33" fmla="*/ 83 h 333"/>
                <a:gd name="T34" fmla="*/ 14 w 446"/>
                <a:gd name="T35" fmla="*/ 84 h 333"/>
                <a:gd name="T36" fmla="*/ 15 w 446"/>
                <a:gd name="T37" fmla="*/ 84 h 333"/>
                <a:gd name="T38" fmla="*/ 19 w 446"/>
                <a:gd name="T39" fmla="*/ 84 h 333"/>
                <a:gd name="T40" fmla="*/ 27 w 446"/>
                <a:gd name="T41" fmla="*/ 84 h 333"/>
                <a:gd name="T42" fmla="*/ 38 w 446"/>
                <a:gd name="T43" fmla="*/ 84 h 333"/>
                <a:gd name="T44" fmla="*/ 51 w 446"/>
                <a:gd name="T45" fmla="*/ 84 h 333"/>
                <a:gd name="T46" fmla="*/ 61 w 446"/>
                <a:gd name="T47" fmla="*/ 83 h 333"/>
                <a:gd name="T48" fmla="*/ 72 w 446"/>
                <a:gd name="T49" fmla="*/ 82 h 333"/>
                <a:gd name="T50" fmla="*/ 81 w 446"/>
                <a:gd name="T51" fmla="*/ 82 h 333"/>
                <a:gd name="T52" fmla="*/ 90 w 446"/>
                <a:gd name="T53" fmla="*/ 81 h 333"/>
                <a:gd name="T54" fmla="*/ 97 w 446"/>
                <a:gd name="T55" fmla="*/ 80 h 333"/>
                <a:gd name="T56" fmla="*/ 103 w 446"/>
                <a:gd name="T57" fmla="*/ 79 h 333"/>
                <a:gd name="T58" fmla="*/ 108 w 446"/>
                <a:gd name="T59" fmla="*/ 78 h 333"/>
                <a:gd name="T60" fmla="*/ 110 w 446"/>
                <a:gd name="T61" fmla="*/ 77 h 333"/>
                <a:gd name="T62" fmla="*/ 110 w 446"/>
                <a:gd name="T63" fmla="*/ 76 h 333"/>
                <a:gd name="T64" fmla="*/ 112 w 446"/>
                <a:gd name="T65" fmla="*/ 70 h 333"/>
                <a:gd name="T66" fmla="*/ 111 w 446"/>
                <a:gd name="T67" fmla="*/ 50 h 333"/>
                <a:gd name="T68" fmla="*/ 106 w 446"/>
                <a:gd name="T69" fmla="*/ 10 h 333"/>
                <a:gd name="T70" fmla="*/ 109 w 446"/>
                <a:gd name="T71" fmla="*/ 10 h 333"/>
                <a:gd name="T72" fmla="*/ 108 w 446"/>
                <a:gd name="T73" fmla="*/ 10 h 333"/>
                <a:gd name="T74" fmla="*/ 108 w 446"/>
                <a:gd name="T75" fmla="*/ 9 h 333"/>
                <a:gd name="T76" fmla="*/ 108 w 446"/>
                <a:gd name="T77" fmla="*/ 9 h 333"/>
                <a:gd name="T78" fmla="*/ 108 w 446"/>
                <a:gd name="T79" fmla="*/ 9 h 333"/>
                <a:gd name="T80" fmla="*/ 105 w 446"/>
                <a:gd name="T81" fmla="*/ 6 h 333"/>
                <a:gd name="T82" fmla="*/ 101 w 446"/>
                <a:gd name="T83" fmla="*/ 4 h 333"/>
                <a:gd name="T84" fmla="*/ 97 w 446"/>
                <a:gd name="T85" fmla="*/ 2 h 333"/>
                <a:gd name="T86" fmla="*/ 95 w 446"/>
                <a:gd name="T87" fmla="*/ 2 h 3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6"/>
                <a:gd name="T133" fmla="*/ 0 h 333"/>
                <a:gd name="T134" fmla="*/ 446 w 446"/>
                <a:gd name="T135" fmla="*/ 333 h 3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6" h="333">
                  <a:moveTo>
                    <a:pt x="379" y="7"/>
                  </a:moveTo>
                  <a:lnTo>
                    <a:pt x="376" y="7"/>
                  </a:lnTo>
                  <a:lnTo>
                    <a:pt x="365" y="7"/>
                  </a:lnTo>
                  <a:lnTo>
                    <a:pt x="350" y="6"/>
                  </a:lnTo>
                  <a:lnTo>
                    <a:pt x="331" y="6"/>
                  </a:lnTo>
                  <a:lnTo>
                    <a:pt x="307" y="6"/>
                  </a:lnTo>
                  <a:lnTo>
                    <a:pt x="280" y="5"/>
                  </a:lnTo>
                  <a:lnTo>
                    <a:pt x="251" y="5"/>
                  </a:lnTo>
                  <a:lnTo>
                    <a:pt x="221" y="4"/>
                  </a:lnTo>
                  <a:lnTo>
                    <a:pt x="191" y="2"/>
                  </a:lnTo>
                  <a:lnTo>
                    <a:pt x="163" y="2"/>
                  </a:lnTo>
                  <a:lnTo>
                    <a:pt x="134" y="1"/>
                  </a:lnTo>
                  <a:lnTo>
                    <a:pt x="108" y="1"/>
                  </a:lnTo>
                  <a:lnTo>
                    <a:pt x="85" y="1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9" y="5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8" y="21"/>
                  </a:lnTo>
                  <a:lnTo>
                    <a:pt x="4" y="26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8" y="274"/>
                  </a:lnTo>
                  <a:lnTo>
                    <a:pt x="10" y="286"/>
                  </a:lnTo>
                  <a:lnTo>
                    <a:pt x="13" y="297"/>
                  </a:lnTo>
                  <a:lnTo>
                    <a:pt x="15" y="308"/>
                  </a:lnTo>
                  <a:lnTo>
                    <a:pt x="17" y="317"/>
                  </a:lnTo>
                  <a:lnTo>
                    <a:pt x="24" y="323"/>
                  </a:lnTo>
                  <a:lnTo>
                    <a:pt x="32" y="326"/>
                  </a:lnTo>
                  <a:lnTo>
                    <a:pt x="39" y="330"/>
                  </a:lnTo>
                  <a:lnTo>
                    <a:pt x="47" y="331"/>
                  </a:lnTo>
                  <a:lnTo>
                    <a:pt x="53" y="332"/>
                  </a:lnTo>
                  <a:lnTo>
                    <a:pt x="59" y="333"/>
                  </a:lnTo>
                  <a:lnTo>
                    <a:pt x="62" y="333"/>
                  </a:lnTo>
                  <a:lnTo>
                    <a:pt x="63" y="333"/>
                  </a:lnTo>
                  <a:lnTo>
                    <a:pt x="67" y="333"/>
                  </a:lnTo>
                  <a:lnTo>
                    <a:pt x="75" y="333"/>
                  </a:lnTo>
                  <a:lnTo>
                    <a:pt x="88" y="333"/>
                  </a:lnTo>
                  <a:lnTo>
                    <a:pt x="106" y="333"/>
                  </a:lnTo>
                  <a:lnTo>
                    <a:pt x="127" y="333"/>
                  </a:lnTo>
                  <a:lnTo>
                    <a:pt x="151" y="333"/>
                  </a:lnTo>
                  <a:lnTo>
                    <a:pt x="176" y="333"/>
                  </a:lnTo>
                  <a:lnTo>
                    <a:pt x="204" y="333"/>
                  </a:lnTo>
                  <a:lnTo>
                    <a:pt x="224" y="332"/>
                  </a:lnTo>
                  <a:lnTo>
                    <a:pt x="244" y="331"/>
                  </a:lnTo>
                  <a:lnTo>
                    <a:pt x="264" y="330"/>
                  </a:lnTo>
                  <a:lnTo>
                    <a:pt x="285" y="328"/>
                  </a:lnTo>
                  <a:lnTo>
                    <a:pt x="303" y="327"/>
                  </a:lnTo>
                  <a:lnTo>
                    <a:pt x="322" y="325"/>
                  </a:lnTo>
                  <a:lnTo>
                    <a:pt x="340" y="324"/>
                  </a:lnTo>
                  <a:lnTo>
                    <a:pt x="357" y="323"/>
                  </a:lnTo>
                  <a:lnTo>
                    <a:pt x="372" y="320"/>
                  </a:lnTo>
                  <a:lnTo>
                    <a:pt x="387" y="319"/>
                  </a:lnTo>
                  <a:lnTo>
                    <a:pt x="400" y="317"/>
                  </a:lnTo>
                  <a:lnTo>
                    <a:pt x="412" y="316"/>
                  </a:lnTo>
                  <a:lnTo>
                    <a:pt x="421" y="313"/>
                  </a:lnTo>
                  <a:lnTo>
                    <a:pt x="429" y="311"/>
                  </a:lnTo>
                  <a:lnTo>
                    <a:pt x="433" y="309"/>
                  </a:lnTo>
                  <a:lnTo>
                    <a:pt x="437" y="307"/>
                  </a:lnTo>
                  <a:lnTo>
                    <a:pt x="438" y="307"/>
                  </a:lnTo>
                  <a:lnTo>
                    <a:pt x="440" y="303"/>
                  </a:lnTo>
                  <a:lnTo>
                    <a:pt x="444" y="295"/>
                  </a:lnTo>
                  <a:lnTo>
                    <a:pt x="446" y="277"/>
                  </a:lnTo>
                  <a:lnTo>
                    <a:pt x="446" y="244"/>
                  </a:lnTo>
                  <a:lnTo>
                    <a:pt x="443" y="197"/>
                  </a:lnTo>
                  <a:lnTo>
                    <a:pt x="435" y="129"/>
                  </a:lnTo>
                  <a:lnTo>
                    <a:pt x="421" y="37"/>
                  </a:lnTo>
                  <a:lnTo>
                    <a:pt x="433" y="39"/>
                  </a:lnTo>
                  <a:lnTo>
                    <a:pt x="433" y="38"/>
                  </a:lnTo>
                  <a:lnTo>
                    <a:pt x="432" y="37"/>
                  </a:lnTo>
                  <a:lnTo>
                    <a:pt x="432" y="36"/>
                  </a:lnTo>
                  <a:lnTo>
                    <a:pt x="432" y="35"/>
                  </a:lnTo>
                  <a:lnTo>
                    <a:pt x="426" y="28"/>
                  </a:lnTo>
                  <a:lnTo>
                    <a:pt x="418" y="22"/>
                  </a:lnTo>
                  <a:lnTo>
                    <a:pt x="409" y="17"/>
                  </a:lnTo>
                  <a:lnTo>
                    <a:pt x="401" y="14"/>
                  </a:lnTo>
                  <a:lnTo>
                    <a:pt x="392" y="11"/>
                  </a:lnTo>
                  <a:lnTo>
                    <a:pt x="386" y="8"/>
                  </a:lnTo>
                  <a:lnTo>
                    <a:pt x="380" y="7"/>
                  </a:lnTo>
                  <a:lnTo>
                    <a:pt x="379" y="7"/>
                  </a:lnTo>
                  <a:close/>
                </a:path>
              </a:pathLst>
            </a:custGeom>
            <a:solidFill>
              <a:srgbClr val="D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2" name="Freeform 274"/>
            <p:cNvSpPr>
              <a:spLocks/>
            </p:cNvSpPr>
            <p:nvPr/>
          </p:nvSpPr>
          <p:spPr bwMode="auto">
            <a:xfrm>
              <a:off x="5563" y="1859"/>
              <a:ext cx="8" cy="14"/>
            </a:xfrm>
            <a:custGeom>
              <a:avLst/>
              <a:gdLst>
                <a:gd name="T0" fmla="*/ 4 w 16"/>
                <a:gd name="T1" fmla="*/ 7 h 29"/>
                <a:gd name="T2" fmla="*/ 4 w 16"/>
                <a:gd name="T3" fmla="*/ 7 h 29"/>
                <a:gd name="T4" fmla="*/ 4 w 16"/>
                <a:gd name="T5" fmla="*/ 7 h 29"/>
                <a:gd name="T6" fmla="*/ 4 w 16"/>
                <a:gd name="T7" fmla="*/ 7 h 29"/>
                <a:gd name="T8" fmla="*/ 4 w 16"/>
                <a:gd name="T9" fmla="*/ 7 h 29"/>
                <a:gd name="T10" fmla="*/ 3 w 16"/>
                <a:gd name="T11" fmla="*/ 5 h 29"/>
                <a:gd name="T12" fmla="*/ 2 w 16"/>
                <a:gd name="T13" fmla="*/ 2 h 29"/>
                <a:gd name="T14" fmla="*/ 1 w 16"/>
                <a:gd name="T15" fmla="*/ 1 h 29"/>
                <a:gd name="T16" fmla="*/ 0 w 16"/>
                <a:gd name="T17" fmla="*/ 0 h 29"/>
                <a:gd name="T18" fmla="*/ 4 w 16"/>
                <a:gd name="T19" fmla="*/ 7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16" y="29"/>
                  </a:moveTo>
                  <a:lnTo>
                    <a:pt x="16" y="29"/>
                  </a:lnTo>
                  <a:lnTo>
                    <a:pt x="14" y="20"/>
                  </a:lnTo>
                  <a:lnTo>
                    <a:pt x="10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3" name="Freeform 275"/>
            <p:cNvSpPr>
              <a:spLocks/>
            </p:cNvSpPr>
            <p:nvPr/>
          </p:nvSpPr>
          <p:spPr bwMode="auto">
            <a:xfrm>
              <a:off x="5350" y="1848"/>
              <a:ext cx="221" cy="166"/>
            </a:xfrm>
            <a:custGeom>
              <a:avLst/>
              <a:gdLst>
                <a:gd name="T0" fmla="*/ 3 w 441"/>
                <a:gd name="T1" fmla="*/ 11 h 333"/>
                <a:gd name="T2" fmla="*/ 5 w 441"/>
                <a:gd name="T3" fmla="*/ 9 h 333"/>
                <a:gd name="T4" fmla="*/ 8 w 441"/>
                <a:gd name="T5" fmla="*/ 6 h 333"/>
                <a:gd name="T6" fmla="*/ 12 w 441"/>
                <a:gd name="T7" fmla="*/ 4 h 333"/>
                <a:gd name="T8" fmla="*/ 16 w 441"/>
                <a:gd name="T9" fmla="*/ 4 h 333"/>
                <a:gd name="T10" fmla="*/ 24 w 441"/>
                <a:gd name="T11" fmla="*/ 4 h 333"/>
                <a:gd name="T12" fmla="*/ 36 w 441"/>
                <a:gd name="T13" fmla="*/ 4 h 333"/>
                <a:gd name="T14" fmla="*/ 50 w 441"/>
                <a:gd name="T15" fmla="*/ 4 h 333"/>
                <a:gd name="T16" fmla="*/ 65 w 441"/>
                <a:gd name="T17" fmla="*/ 5 h 333"/>
                <a:gd name="T18" fmla="*/ 79 w 441"/>
                <a:gd name="T19" fmla="*/ 5 h 333"/>
                <a:gd name="T20" fmla="*/ 90 w 441"/>
                <a:gd name="T21" fmla="*/ 5 h 333"/>
                <a:gd name="T22" fmla="*/ 97 w 441"/>
                <a:gd name="T23" fmla="*/ 5 h 333"/>
                <a:gd name="T24" fmla="*/ 98 w 441"/>
                <a:gd name="T25" fmla="*/ 5 h 333"/>
                <a:gd name="T26" fmla="*/ 101 w 441"/>
                <a:gd name="T27" fmla="*/ 6 h 333"/>
                <a:gd name="T28" fmla="*/ 105 w 441"/>
                <a:gd name="T29" fmla="*/ 8 h 333"/>
                <a:gd name="T30" fmla="*/ 109 w 441"/>
                <a:gd name="T31" fmla="*/ 11 h 333"/>
                <a:gd name="T32" fmla="*/ 107 w 441"/>
                <a:gd name="T33" fmla="*/ 5 h 333"/>
                <a:gd name="T34" fmla="*/ 101 w 441"/>
                <a:gd name="T35" fmla="*/ 2 h 333"/>
                <a:gd name="T36" fmla="*/ 99 w 441"/>
                <a:gd name="T37" fmla="*/ 1 h 333"/>
                <a:gd name="T38" fmla="*/ 96 w 441"/>
                <a:gd name="T39" fmla="*/ 1 h 333"/>
                <a:gd name="T40" fmla="*/ 89 w 441"/>
                <a:gd name="T41" fmla="*/ 1 h 333"/>
                <a:gd name="T42" fmla="*/ 77 w 441"/>
                <a:gd name="T43" fmla="*/ 1 h 333"/>
                <a:gd name="T44" fmla="*/ 64 w 441"/>
                <a:gd name="T45" fmla="*/ 1 h 333"/>
                <a:gd name="T46" fmla="*/ 50 w 441"/>
                <a:gd name="T47" fmla="*/ 0 h 333"/>
                <a:gd name="T48" fmla="*/ 36 w 441"/>
                <a:gd name="T49" fmla="*/ 0 h 333"/>
                <a:gd name="T50" fmla="*/ 24 w 441"/>
                <a:gd name="T51" fmla="*/ 0 h 333"/>
                <a:gd name="T52" fmla="*/ 15 w 441"/>
                <a:gd name="T53" fmla="*/ 0 h 333"/>
                <a:gd name="T54" fmla="*/ 6 w 441"/>
                <a:gd name="T55" fmla="*/ 1 h 333"/>
                <a:gd name="T56" fmla="*/ 1 w 441"/>
                <a:gd name="T57" fmla="*/ 5 h 333"/>
                <a:gd name="T58" fmla="*/ 0 w 441"/>
                <a:gd name="T59" fmla="*/ 9 h 333"/>
                <a:gd name="T60" fmla="*/ 1 w 441"/>
                <a:gd name="T61" fmla="*/ 11 h 333"/>
                <a:gd name="T62" fmla="*/ 2 w 441"/>
                <a:gd name="T63" fmla="*/ 39 h 333"/>
                <a:gd name="T64" fmla="*/ 4 w 441"/>
                <a:gd name="T65" fmla="*/ 76 h 333"/>
                <a:gd name="T66" fmla="*/ 5 w 441"/>
                <a:gd name="T67" fmla="*/ 80 h 333"/>
                <a:gd name="T68" fmla="*/ 7 w 441"/>
                <a:gd name="T69" fmla="*/ 83 h 333"/>
                <a:gd name="T70" fmla="*/ 6 w 441"/>
                <a:gd name="T71" fmla="*/ 78 h 333"/>
                <a:gd name="T72" fmla="*/ 5 w 441"/>
                <a:gd name="T73" fmla="*/ 72 h 3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333"/>
                <a:gd name="T113" fmla="*/ 441 w 441"/>
                <a:gd name="T114" fmla="*/ 333 h 3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333">
                  <a:moveTo>
                    <a:pt x="9" y="46"/>
                  </a:moveTo>
                  <a:lnTo>
                    <a:pt x="10" y="45"/>
                  </a:lnTo>
                  <a:lnTo>
                    <a:pt x="13" y="42"/>
                  </a:lnTo>
                  <a:lnTo>
                    <a:pt x="17" y="37"/>
                  </a:lnTo>
                  <a:lnTo>
                    <a:pt x="23" y="31"/>
                  </a:lnTo>
                  <a:lnTo>
                    <a:pt x="30" y="25"/>
                  </a:lnTo>
                  <a:lnTo>
                    <a:pt x="38" y="21"/>
                  </a:lnTo>
                  <a:lnTo>
                    <a:pt x="46" y="17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76" y="16"/>
                  </a:lnTo>
                  <a:lnTo>
                    <a:pt x="94" y="17"/>
                  </a:lnTo>
                  <a:lnTo>
                    <a:pt x="117" y="17"/>
                  </a:lnTo>
                  <a:lnTo>
                    <a:pt x="143" y="17"/>
                  </a:lnTo>
                  <a:lnTo>
                    <a:pt x="172" y="18"/>
                  </a:lnTo>
                  <a:lnTo>
                    <a:pt x="200" y="18"/>
                  </a:lnTo>
                  <a:lnTo>
                    <a:pt x="230" y="20"/>
                  </a:lnTo>
                  <a:lnTo>
                    <a:pt x="260" y="21"/>
                  </a:lnTo>
                  <a:lnTo>
                    <a:pt x="289" y="21"/>
                  </a:lnTo>
                  <a:lnTo>
                    <a:pt x="316" y="22"/>
                  </a:lnTo>
                  <a:lnTo>
                    <a:pt x="340" y="22"/>
                  </a:lnTo>
                  <a:lnTo>
                    <a:pt x="359" y="22"/>
                  </a:lnTo>
                  <a:lnTo>
                    <a:pt x="374" y="23"/>
                  </a:lnTo>
                  <a:lnTo>
                    <a:pt x="385" y="23"/>
                  </a:lnTo>
                  <a:lnTo>
                    <a:pt x="388" y="23"/>
                  </a:lnTo>
                  <a:lnTo>
                    <a:pt x="389" y="23"/>
                  </a:lnTo>
                  <a:lnTo>
                    <a:pt x="395" y="24"/>
                  </a:lnTo>
                  <a:lnTo>
                    <a:pt x="401" y="27"/>
                  </a:lnTo>
                  <a:lnTo>
                    <a:pt x="410" y="30"/>
                  </a:lnTo>
                  <a:lnTo>
                    <a:pt x="418" y="33"/>
                  </a:lnTo>
                  <a:lnTo>
                    <a:pt x="427" y="38"/>
                  </a:lnTo>
                  <a:lnTo>
                    <a:pt x="435" y="44"/>
                  </a:lnTo>
                  <a:lnTo>
                    <a:pt x="441" y="51"/>
                  </a:lnTo>
                  <a:lnTo>
                    <a:pt x="425" y="22"/>
                  </a:lnTo>
                  <a:lnTo>
                    <a:pt x="415" y="14"/>
                  </a:lnTo>
                  <a:lnTo>
                    <a:pt x="404" y="9"/>
                  </a:lnTo>
                  <a:lnTo>
                    <a:pt x="397" y="7"/>
                  </a:lnTo>
                  <a:lnTo>
                    <a:pt x="394" y="7"/>
                  </a:lnTo>
                  <a:lnTo>
                    <a:pt x="391" y="7"/>
                  </a:lnTo>
                  <a:lnTo>
                    <a:pt x="382" y="7"/>
                  </a:lnTo>
                  <a:lnTo>
                    <a:pt x="370" y="7"/>
                  </a:lnTo>
                  <a:lnTo>
                    <a:pt x="353" y="6"/>
                  </a:lnTo>
                  <a:lnTo>
                    <a:pt x="331" y="6"/>
                  </a:lnTo>
                  <a:lnTo>
                    <a:pt x="308" y="5"/>
                  </a:lnTo>
                  <a:lnTo>
                    <a:pt x="281" y="5"/>
                  </a:lnTo>
                  <a:lnTo>
                    <a:pt x="255" y="4"/>
                  </a:lnTo>
                  <a:lnTo>
                    <a:pt x="226" y="4"/>
                  </a:lnTo>
                  <a:lnTo>
                    <a:pt x="197" y="2"/>
                  </a:lnTo>
                  <a:lnTo>
                    <a:pt x="169" y="2"/>
                  </a:lnTo>
                  <a:lnTo>
                    <a:pt x="143" y="1"/>
                  </a:lnTo>
                  <a:lnTo>
                    <a:pt x="117" y="1"/>
                  </a:lnTo>
                  <a:lnTo>
                    <a:pt x="96" y="1"/>
                  </a:lnTo>
                  <a:lnTo>
                    <a:pt x="76" y="0"/>
                  </a:lnTo>
                  <a:lnTo>
                    <a:pt x="60" y="0"/>
                  </a:lnTo>
                  <a:lnTo>
                    <a:pt x="37" y="1"/>
                  </a:lnTo>
                  <a:lnTo>
                    <a:pt x="21" y="7"/>
                  </a:lnTo>
                  <a:lnTo>
                    <a:pt x="10" y="14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2" y="80"/>
                  </a:lnTo>
                  <a:lnTo>
                    <a:pt x="7" y="157"/>
                  </a:lnTo>
                  <a:lnTo>
                    <a:pt x="10" y="244"/>
                  </a:lnTo>
                  <a:lnTo>
                    <a:pt x="13" y="304"/>
                  </a:lnTo>
                  <a:lnTo>
                    <a:pt x="14" y="313"/>
                  </a:lnTo>
                  <a:lnTo>
                    <a:pt x="17" y="320"/>
                  </a:lnTo>
                  <a:lnTo>
                    <a:pt x="22" y="327"/>
                  </a:lnTo>
                  <a:lnTo>
                    <a:pt x="26" y="333"/>
                  </a:lnTo>
                  <a:lnTo>
                    <a:pt x="24" y="324"/>
                  </a:lnTo>
                  <a:lnTo>
                    <a:pt x="22" y="313"/>
                  </a:lnTo>
                  <a:lnTo>
                    <a:pt x="19" y="302"/>
                  </a:lnTo>
                  <a:lnTo>
                    <a:pt x="17" y="290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A0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4" name="Freeform 276"/>
            <p:cNvSpPr>
              <a:spLocks/>
            </p:cNvSpPr>
            <p:nvPr/>
          </p:nvSpPr>
          <p:spPr bwMode="auto">
            <a:xfrm>
              <a:off x="5571" y="1873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1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1"/>
                <a:gd name="T32" fmla="*/ 1 w 1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6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5" name="Freeform 277"/>
            <p:cNvSpPr>
              <a:spLocks/>
            </p:cNvSpPr>
            <p:nvPr/>
          </p:nvSpPr>
          <p:spPr bwMode="auto">
            <a:xfrm>
              <a:off x="5457" y="1875"/>
              <a:ext cx="136" cy="148"/>
            </a:xfrm>
            <a:custGeom>
              <a:avLst/>
              <a:gdLst>
                <a:gd name="T0" fmla="*/ 58 w 273"/>
                <a:gd name="T1" fmla="*/ 68 h 296"/>
                <a:gd name="T2" fmla="*/ 57 w 273"/>
                <a:gd name="T3" fmla="*/ 68 h 296"/>
                <a:gd name="T4" fmla="*/ 56 w 273"/>
                <a:gd name="T5" fmla="*/ 69 h 296"/>
                <a:gd name="T6" fmla="*/ 54 w 273"/>
                <a:gd name="T7" fmla="*/ 69 h 296"/>
                <a:gd name="T8" fmla="*/ 52 w 273"/>
                <a:gd name="T9" fmla="*/ 70 h 296"/>
                <a:gd name="T10" fmla="*/ 49 w 273"/>
                <a:gd name="T11" fmla="*/ 70 h 296"/>
                <a:gd name="T12" fmla="*/ 45 w 273"/>
                <a:gd name="T13" fmla="*/ 71 h 296"/>
                <a:gd name="T14" fmla="*/ 42 w 273"/>
                <a:gd name="T15" fmla="*/ 71 h 296"/>
                <a:gd name="T16" fmla="*/ 38 w 273"/>
                <a:gd name="T17" fmla="*/ 72 h 296"/>
                <a:gd name="T18" fmla="*/ 34 w 273"/>
                <a:gd name="T19" fmla="*/ 72 h 296"/>
                <a:gd name="T20" fmla="*/ 29 w 273"/>
                <a:gd name="T21" fmla="*/ 72 h 296"/>
                <a:gd name="T22" fmla="*/ 24 w 273"/>
                <a:gd name="T23" fmla="*/ 73 h 296"/>
                <a:gd name="T24" fmla="*/ 20 w 273"/>
                <a:gd name="T25" fmla="*/ 73 h 296"/>
                <a:gd name="T26" fmla="*/ 15 w 273"/>
                <a:gd name="T27" fmla="*/ 74 h 296"/>
                <a:gd name="T28" fmla="*/ 10 w 273"/>
                <a:gd name="T29" fmla="*/ 74 h 296"/>
                <a:gd name="T30" fmla="*/ 5 w 273"/>
                <a:gd name="T31" fmla="*/ 74 h 296"/>
                <a:gd name="T32" fmla="*/ 0 w 273"/>
                <a:gd name="T33" fmla="*/ 74 h 296"/>
                <a:gd name="T34" fmla="*/ 3 w 273"/>
                <a:gd name="T35" fmla="*/ 74 h 296"/>
                <a:gd name="T36" fmla="*/ 7 w 273"/>
                <a:gd name="T37" fmla="*/ 74 h 296"/>
                <a:gd name="T38" fmla="*/ 11 w 273"/>
                <a:gd name="T39" fmla="*/ 74 h 296"/>
                <a:gd name="T40" fmla="*/ 15 w 273"/>
                <a:gd name="T41" fmla="*/ 74 h 296"/>
                <a:gd name="T42" fmla="*/ 19 w 273"/>
                <a:gd name="T43" fmla="*/ 74 h 296"/>
                <a:gd name="T44" fmla="*/ 23 w 273"/>
                <a:gd name="T45" fmla="*/ 74 h 296"/>
                <a:gd name="T46" fmla="*/ 27 w 273"/>
                <a:gd name="T47" fmla="*/ 74 h 296"/>
                <a:gd name="T48" fmla="*/ 30 w 273"/>
                <a:gd name="T49" fmla="*/ 74 h 296"/>
                <a:gd name="T50" fmla="*/ 34 w 273"/>
                <a:gd name="T51" fmla="*/ 74 h 296"/>
                <a:gd name="T52" fmla="*/ 37 w 273"/>
                <a:gd name="T53" fmla="*/ 74 h 296"/>
                <a:gd name="T54" fmla="*/ 41 w 273"/>
                <a:gd name="T55" fmla="*/ 74 h 296"/>
                <a:gd name="T56" fmla="*/ 44 w 273"/>
                <a:gd name="T57" fmla="*/ 74 h 296"/>
                <a:gd name="T58" fmla="*/ 47 w 273"/>
                <a:gd name="T59" fmla="*/ 74 h 296"/>
                <a:gd name="T60" fmla="*/ 49 w 273"/>
                <a:gd name="T61" fmla="*/ 74 h 296"/>
                <a:gd name="T62" fmla="*/ 51 w 273"/>
                <a:gd name="T63" fmla="*/ 74 h 296"/>
                <a:gd name="T64" fmla="*/ 53 w 273"/>
                <a:gd name="T65" fmla="*/ 74 h 296"/>
                <a:gd name="T66" fmla="*/ 59 w 273"/>
                <a:gd name="T67" fmla="*/ 74 h 296"/>
                <a:gd name="T68" fmla="*/ 63 w 273"/>
                <a:gd name="T69" fmla="*/ 73 h 296"/>
                <a:gd name="T70" fmla="*/ 66 w 273"/>
                <a:gd name="T71" fmla="*/ 71 h 296"/>
                <a:gd name="T72" fmla="*/ 67 w 273"/>
                <a:gd name="T73" fmla="*/ 69 h 296"/>
                <a:gd name="T74" fmla="*/ 68 w 273"/>
                <a:gd name="T75" fmla="*/ 67 h 296"/>
                <a:gd name="T76" fmla="*/ 68 w 273"/>
                <a:gd name="T77" fmla="*/ 66 h 296"/>
                <a:gd name="T78" fmla="*/ 68 w 273"/>
                <a:gd name="T79" fmla="*/ 65 h 296"/>
                <a:gd name="T80" fmla="*/ 67 w 273"/>
                <a:gd name="T81" fmla="*/ 64 h 296"/>
                <a:gd name="T82" fmla="*/ 67 w 273"/>
                <a:gd name="T83" fmla="*/ 61 h 296"/>
                <a:gd name="T84" fmla="*/ 66 w 273"/>
                <a:gd name="T85" fmla="*/ 55 h 296"/>
                <a:gd name="T86" fmla="*/ 64 w 273"/>
                <a:gd name="T87" fmla="*/ 47 h 296"/>
                <a:gd name="T88" fmla="*/ 63 w 273"/>
                <a:gd name="T89" fmla="*/ 37 h 296"/>
                <a:gd name="T90" fmla="*/ 61 w 273"/>
                <a:gd name="T91" fmla="*/ 25 h 296"/>
                <a:gd name="T92" fmla="*/ 59 w 273"/>
                <a:gd name="T93" fmla="*/ 15 h 296"/>
                <a:gd name="T94" fmla="*/ 58 w 273"/>
                <a:gd name="T95" fmla="*/ 6 h 296"/>
                <a:gd name="T96" fmla="*/ 57 w 273"/>
                <a:gd name="T97" fmla="*/ 1 h 296"/>
                <a:gd name="T98" fmla="*/ 54 w 273"/>
                <a:gd name="T99" fmla="*/ 0 h 296"/>
                <a:gd name="T100" fmla="*/ 57 w 273"/>
                <a:gd name="T101" fmla="*/ 23 h 296"/>
                <a:gd name="T102" fmla="*/ 59 w 273"/>
                <a:gd name="T103" fmla="*/ 40 h 296"/>
                <a:gd name="T104" fmla="*/ 60 w 273"/>
                <a:gd name="T105" fmla="*/ 51 h 296"/>
                <a:gd name="T106" fmla="*/ 60 w 273"/>
                <a:gd name="T107" fmla="*/ 60 h 296"/>
                <a:gd name="T108" fmla="*/ 60 w 273"/>
                <a:gd name="T109" fmla="*/ 65 h 296"/>
                <a:gd name="T110" fmla="*/ 59 w 273"/>
                <a:gd name="T111" fmla="*/ 67 h 296"/>
                <a:gd name="T112" fmla="*/ 58 w 273"/>
                <a:gd name="T113" fmla="*/ 68 h 296"/>
                <a:gd name="T114" fmla="*/ 58 w 273"/>
                <a:gd name="T115" fmla="*/ 68 h 2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3"/>
                <a:gd name="T175" fmla="*/ 0 h 296"/>
                <a:gd name="T176" fmla="*/ 273 w 273"/>
                <a:gd name="T177" fmla="*/ 296 h 2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3" h="296">
                  <a:moveTo>
                    <a:pt x="233" y="270"/>
                  </a:moveTo>
                  <a:lnTo>
                    <a:pt x="229" y="272"/>
                  </a:lnTo>
                  <a:lnTo>
                    <a:pt x="225" y="274"/>
                  </a:lnTo>
                  <a:lnTo>
                    <a:pt x="217" y="276"/>
                  </a:lnTo>
                  <a:lnTo>
                    <a:pt x="208" y="279"/>
                  </a:lnTo>
                  <a:lnTo>
                    <a:pt x="196" y="280"/>
                  </a:lnTo>
                  <a:lnTo>
                    <a:pt x="183" y="282"/>
                  </a:lnTo>
                  <a:lnTo>
                    <a:pt x="168" y="283"/>
                  </a:lnTo>
                  <a:lnTo>
                    <a:pt x="153" y="286"/>
                  </a:lnTo>
                  <a:lnTo>
                    <a:pt x="136" y="287"/>
                  </a:lnTo>
                  <a:lnTo>
                    <a:pt x="118" y="288"/>
                  </a:lnTo>
                  <a:lnTo>
                    <a:pt x="99" y="290"/>
                  </a:lnTo>
                  <a:lnTo>
                    <a:pt x="81" y="291"/>
                  </a:lnTo>
                  <a:lnTo>
                    <a:pt x="60" y="293"/>
                  </a:lnTo>
                  <a:lnTo>
                    <a:pt x="40" y="294"/>
                  </a:lnTo>
                  <a:lnTo>
                    <a:pt x="20" y="295"/>
                  </a:lnTo>
                  <a:lnTo>
                    <a:pt x="0" y="296"/>
                  </a:lnTo>
                  <a:lnTo>
                    <a:pt x="15" y="296"/>
                  </a:lnTo>
                  <a:lnTo>
                    <a:pt x="31" y="296"/>
                  </a:lnTo>
                  <a:lnTo>
                    <a:pt x="47" y="296"/>
                  </a:lnTo>
                  <a:lnTo>
                    <a:pt x="62" y="295"/>
                  </a:lnTo>
                  <a:lnTo>
                    <a:pt x="78" y="295"/>
                  </a:lnTo>
                  <a:lnTo>
                    <a:pt x="93" y="295"/>
                  </a:lnTo>
                  <a:lnTo>
                    <a:pt x="108" y="295"/>
                  </a:lnTo>
                  <a:lnTo>
                    <a:pt x="123" y="295"/>
                  </a:lnTo>
                  <a:lnTo>
                    <a:pt x="138" y="295"/>
                  </a:lnTo>
                  <a:lnTo>
                    <a:pt x="151" y="295"/>
                  </a:lnTo>
                  <a:lnTo>
                    <a:pt x="165" y="295"/>
                  </a:lnTo>
                  <a:lnTo>
                    <a:pt x="176" y="295"/>
                  </a:lnTo>
                  <a:lnTo>
                    <a:pt x="188" y="295"/>
                  </a:lnTo>
                  <a:lnTo>
                    <a:pt x="197" y="295"/>
                  </a:lnTo>
                  <a:lnTo>
                    <a:pt x="206" y="295"/>
                  </a:lnTo>
                  <a:lnTo>
                    <a:pt x="214" y="295"/>
                  </a:lnTo>
                  <a:lnTo>
                    <a:pt x="239" y="294"/>
                  </a:lnTo>
                  <a:lnTo>
                    <a:pt x="255" y="289"/>
                  </a:lnTo>
                  <a:lnTo>
                    <a:pt x="265" y="282"/>
                  </a:lnTo>
                  <a:lnTo>
                    <a:pt x="271" y="275"/>
                  </a:lnTo>
                  <a:lnTo>
                    <a:pt x="273" y="268"/>
                  </a:lnTo>
                  <a:lnTo>
                    <a:pt x="272" y="262"/>
                  </a:lnTo>
                  <a:lnTo>
                    <a:pt x="272" y="257"/>
                  </a:lnTo>
                  <a:lnTo>
                    <a:pt x="271" y="256"/>
                  </a:lnTo>
                  <a:lnTo>
                    <a:pt x="270" y="247"/>
                  </a:lnTo>
                  <a:lnTo>
                    <a:pt x="265" y="222"/>
                  </a:lnTo>
                  <a:lnTo>
                    <a:pt x="259" y="188"/>
                  </a:lnTo>
                  <a:lnTo>
                    <a:pt x="252" y="146"/>
                  </a:lnTo>
                  <a:lnTo>
                    <a:pt x="246" y="103"/>
                  </a:lnTo>
                  <a:lnTo>
                    <a:pt x="239" y="61"/>
                  </a:lnTo>
                  <a:lnTo>
                    <a:pt x="233" y="27"/>
                  </a:lnTo>
                  <a:lnTo>
                    <a:pt x="229" y="2"/>
                  </a:lnTo>
                  <a:lnTo>
                    <a:pt x="217" y="0"/>
                  </a:lnTo>
                  <a:lnTo>
                    <a:pt x="231" y="92"/>
                  </a:lnTo>
                  <a:lnTo>
                    <a:pt x="239" y="160"/>
                  </a:lnTo>
                  <a:lnTo>
                    <a:pt x="242" y="207"/>
                  </a:lnTo>
                  <a:lnTo>
                    <a:pt x="242" y="240"/>
                  </a:lnTo>
                  <a:lnTo>
                    <a:pt x="240" y="258"/>
                  </a:lnTo>
                  <a:lnTo>
                    <a:pt x="236" y="266"/>
                  </a:lnTo>
                  <a:lnTo>
                    <a:pt x="234" y="270"/>
                  </a:lnTo>
                  <a:lnTo>
                    <a:pt x="233" y="270"/>
                  </a:lnTo>
                  <a:close/>
                </a:path>
              </a:pathLst>
            </a:custGeom>
            <a:solidFill>
              <a:srgbClr val="A0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6" name="Freeform 278"/>
            <p:cNvSpPr>
              <a:spLocks/>
            </p:cNvSpPr>
            <p:nvPr/>
          </p:nvSpPr>
          <p:spPr bwMode="auto">
            <a:xfrm>
              <a:off x="5404" y="1915"/>
              <a:ext cx="158" cy="87"/>
            </a:xfrm>
            <a:custGeom>
              <a:avLst/>
              <a:gdLst>
                <a:gd name="T0" fmla="*/ 74 w 317"/>
                <a:gd name="T1" fmla="*/ 0 h 175"/>
                <a:gd name="T2" fmla="*/ 74 w 317"/>
                <a:gd name="T3" fmla="*/ 1 h 175"/>
                <a:gd name="T4" fmla="*/ 75 w 317"/>
                <a:gd name="T5" fmla="*/ 5 h 175"/>
                <a:gd name="T6" fmla="*/ 77 w 317"/>
                <a:gd name="T7" fmla="*/ 11 h 175"/>
                <a:gd name="T8" fmla="*/ 78 w 317"/>
                <a:gd name="T9" fmla="*/ 19 h 175"/>
                <a:gd name="T10" fmla="*/ 79 w 317"/>
                <a:gd name="T11" fmla="*/ 26 h 175"/>
                <a:gd name="T12" fmla="*/ 78 w 317"/>
                <a:gd name="T13" fmla="*/ 32 h 175"/>
                <a:gd name="T14" fmla="*/ 77 w 317"/>
                <a:gd name="T15" fmla="*/ 37 h 175"/>
                <a:gd name="T16" fmla="*/ 73 w 317"/>
                <a:gd name="T17" fmla="*/ 40 h 175"/>
                <a:gd name="T18" fmla="*/ 69 w 317"/>
                <a:gd name="T19" fmla="*/ 40 h 175"/>
                <a:gd name="T20" fmla="*/ 66 w 317"/>
                <a:gd name="T21" fmla="*/ 41 h 175"/>
                <a:gd name="T22" fmla="*/ 61 w 317"/>
                <a:gd name="T23" fmla="*/ 41 h 175"/>
                <a:gd name="T24" fmla="*/ 55 w 317"/>
                <a:gd name="T25" fmla="*/ 42 h 175"/>
                <a:gd name="T26" fmla="*/ 49 w 317"/>
                <a:gd name="T27" fmla="*/ 42 h 175"/>
                <a:gd name="T28" fmla="*/ 43 w 317"/>
                <a:gd name="T29" fmla="*/ 42 h 175"/>
                <a:gd name="T30" fmla="*/ 37 w 317"/>
                <a:gd name="T31" fmla="*/ 43 h 175"/>
                <a:gd name="T32" fmla="*/ 31 w 317"/>
                <a:gd name="T33" fmla="*/ 43 h 175"/>
                <a:gd name="T34" fmla="*/ 24 w 317"/>
                <a:gd name="T35" fmla="*/ 43 h 175"/>
                <a:gd name="T36" fmla="*/ 19 w 317"/>
                <a:gd name="T37" fmla="*/ 43 h 175"/>
                <a:gd name="T38" fmla="*/ 13 w 317"/>
                <a:gd name="T39" fmla="*/ 43 h 175"/>
                <a:gd name="T40" fmla="*/ 9 w 317"/>
                <a:gd name="T41" fmla="*/ 43 h 175"/>
                <a:gd name="T42" fmla="*/ 5 w 317"/>
                <a:gd name="T43" fmla="*/ 43 h 175"/>
                <a:gd name="T44" fmla="*/ 2 w 317"/>
                <a:gd name="T45" fmla="*/ 43 h 175"/>
                <a:gd name="T46" fmla="*/ 0 w 317"/>
                <a:gd name="T47" fmla="*/ 42 h 175"/>
                <a:gd name="T48" fmla="*/ 0 w 317"/>
                <a:gd name="T49" fmla="*/ 42 h 175"/>
                <a:gd name="T50" fmla="*/ 1 w 317"/>
                <a:gd name="T51" fmla="*/ 40 h 175"/>
                <a:gd name="T52" fmla="*/ 3 w 317"/>
                <a:gd name="T53" fmla="*/ 38 h 175"/>
                <a:gd name="T54" fmla="*/ 6 w 317"/>
                <a:gd name="T55" fmla="*/ 36 h 175"/>
                <a:gd name="T56" fmla="*/ 10 w 317"/>
                <a:gd name="T57" fmla="*/ 34 h 175"/>
                <a:gd name="T58" fmla="*/ 15 w 317"/>
                <a:gd name="T59" fmla="*/ 32 h 175"/>
                <a:gd name="T60" fmla="*/ 19 w 317"/>
                <a:gd name="T61" fmla="*/ 31 h 175"/>
                <a:gd name="T62" fmla="*/ 24 w 317"/>
                <a:gd name="T63" fmla="*/ 30 h 175"/>
                <a:gd name="T64" fmla="*/ 28 w 317"/>
                <a:gd name="T65" fmla="*/ 30 h 175"/>
                <a:gd name="T66" fmla="*/ 33 w 317"/>
                <a:gd name="T67" fmla="*/ 30 h 175"/>
                <a:gd name="T68" fmla="*/ 38 w 317"/>
                <a:gd name="T69" fmla="*/ 29 h 175"/>
                <a:gd name="T70" fmla="*/ 45 w 317"/>
                <a:gd name="T71" fmla="*/ 29 h 175"/>
                <a:gd name="T72" fmla="*/ 51 w 317"/>
                <a:gd name="T73" fmla="*/ 28 h 175"/>
                <a:gd name="T74" fmla="*/ 56 w 317"/>
                <a:gd name="T75" fmla="*/ 26 h 175"/>
                <a:gd name="T76" fmla="*/ 61 w 317"/>
                <a:gd name="T77" fmla="*/ 25 h 175"/>
                <a:gd name="T78" fmla="*/ 65 w 317"/>
                <a:gd name="T79" fmla="*/ 23 h 175"/>
                <a:gd name="T80" fmla="*/ 67 w 317"/>
                <a:gd name="T81" fmla="*/ 21 h 175"/>
                <a:gd name="T82" fmla="*/ 68 w 317"/>
                <a:gd name="T83" fmla="*/ 15 h 175"/>
                <a:gd name="T84" fmla="*/ 69 w 317"/>
                <a:gd name="T85" fmla="*/ 6 h 175"/>
                <a:gd name="T86" fmla="*/ 71 w 317"/>
                <a:gd name="T87" fmla="*/ 0 h 175"/>
                <a:gd name="T88" fmla="*/ 74 w 317"/>
                <a:gd name="T89" fmla="*/ 0 h 1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7"/>
                <a:gd name="T136" fmla="*/ 0 h 175"/>
                <a:gd name="T137" fmla="*/ 317 w 317"/>
                <a:gd name="T138" fmla="*/ 175 h 17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7" h="175">
                  <a:moveTo>
                    <a:pt x="296" y="0"/>
                  </a:moveTo>
                  <a:lnTo>
                    <a:pt x="299" y="7"/>
                  </a:lnTo>
                  <a:lnTo>
                    <a:pt x="303" y="23"/>
                  </a:lnTo>
                  <a:lnTo>
                    <a:pt x="309" y="47"/>
                  </a:lnTo>
                  <a:lnTo>
                    <a:pt x="315" y="76"/>
                  </a:lnTo>
                  <a:lnTo>
                    <a:pt x="317" y="104"/>
                  </a:lnTo>
                  <a:lnTo>
                    <a:pt x="315" y="130"/>
                  </a:lnTo>
                  <a:lnTo>
                    <a:pt x="308" y="149"/>
                  </a:lnTo>
                  <a:lnTo>
                    <a:pt x="292" y="160"/>
                  </a:lnTo>
                  <a:lnTo>
                    <a:pt x="279" y="162"/>
                  </a:lnTo>
                  <a:lnTo>
                    <a:pt x="264" y="164"/>
                  </a:lnTo>
                  <a:lnTo>
                    <a:pt x="244" y="166"/>
                  </a:lnTo>
                  <a:lnTo>
                    <a:pt x="222" y="168"/>
                  </a:lnTo>
                  <a:lnTo>
                    <a:pt x="199" y="169"/>
                  </a:lnTo>
                  <a:lnTo>
                    <a:pt x="175" y="171"/>
                  </a:lnTo>
                  <a:lnTo>
                    <a:pt x="150" y="172"/>
                  </a:lnTo>
                  <a:lnTo>
                    <a:pt x="125" y="174"/>
                  </a:lnTo>
                  <a:lnTo>
                    <a:pt x="99" y="174"/>
                  </a:lnTo>
                  <a:lnTo>
                    <a:pt x="76" y="175"/>
                  </a:lnTo>
                  <a:lnTo>
                    <a:pt x="55" y="175"/>
                  </a:lnTo>
                  <a:lnTo>
                    <a:pt x="37" y="174"/>
                  </a:lnTo>
                  <a:lnTo>
                    <a:pt x="21" y="174"/>
                  </a:lnTo>
                  <a:lnTo>
                    <a:pt x="9" y="172"/>
                  </a:lnTo>
                  <a:lnTo>
                    <a:pt x="2" y="170"/>
                  </a:lnTo>
                  <a:lnTo>
                    <a:pt x="0" y="168"/>
                  </a:lnTo>
                  <a:lnTo>
                    <a:pt x="5" y="161"/>
                  </a:lnTo>
                  <a:lnTo>
                    <a:pt x="14" y="153"/>
                  </a:lnTo>
                  <a:lnTo>
                    <a:pt x="27" y="145"/>
                  </a:lnTo>
                  <a:lnTo>
                    <a:pt x="43" y="137"/>
                  </a:lnTo>
                  <a:lnTo>
                    <a:pt x="60" y="130"/>
                  </a:lnTo>
                  <a:lnTo>
                    <a:pt x="78" y="124"/>
                  </a:lnTo>
                  <a:lnTo>
                    <a:pt x="97" y="121"/>
                  </a:lnTo>
                  <a:lnTo>
                    <a:pt x="114" y="121"/>
                  </a:lnTo>
                  <a:lnTo>
                    <a:pt x="133" y="122"/>
                  </a:lnTo>
                  <a:lnTo>
                    <a:pt x="154" y="119"/>
                  </a:lnTo>
                  <a:lnTo>
                    <a:pt x="180" y="117"/>
                  </a:lnTo>
                  <a:lnTo>
                    <a:pt x="204" y="113"/>
                  </a:lnTo>
                  <a:lnTo>
                    <a:pt x="227" y="107"/>
                  </a:lnTo>
                  <a:lnTo>
                    <a:pt x="247" y="101"/>
                  </a:lnTo>
                  <a:lnTo>
                    <a:pt x="262" y="94"/>
                  </a:lnTo>
                  <a:lnTo>
                    <a:pt x="270" y="87"/>
                  </a:lnTo>
                  <a:lnTo>
                    <a:pt x="274" y="62"/>
                  </a:lnTo>
                  <a:lnTo>
                    <a:pt x="278" y="27"/>
                  </a:lnTo>
                  <a:lnTo>
                    <a:pt x="284" y="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AD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7" name="Freeform 279"/>
            <p:cNvSpPr>
              <a:spLocks/>
            </p:cNvSpPr>
            <p:nvPr/>
          </p:nvSpPr>
          <p:spPr bwMode="auto">
            <a:xfrm>
              <a:off x="5395" y="1878"/>
              <a:ext cx="98" cy="62"/>
            </a:xfrm>
            <a:custGeom>
              <a:avLst/>
              <a:gdLst>
                <a:gd name="T0" fmla="*/ 2 w 195"/>
                <a:gd name="T1" fmla="*/ 31 h 123"/>
                <a:gd name="T2" fmla="*/ 1 w 195"/>
                <a:gd name="T3" fmla="*/ 26 h 123"/>
                <a:gd name="T4" fmla="*/ 0 w 195"/>
                <a:gd name="T5" fmla="*/ 17 h 123"/>
                <a:gd name="T6" fmla="*/ 1 w 195"/>
                <a:gd name="T7" fmla="*/ 7 h 123"/>
                <a:gd name="T8" fmla="*/ 5 w 195"/>
                <a:gd name="T9" fmla="*/ 1 h 123"/>
                <a:gd name="T10" fmla="*/ 9 w 195"/>
                <a:gd name="T11" fmla="*/ 1 h 123"/>
                <a:gd name="T12" fmla="*/ 15 w 195"/>
                <a:gd name="T13" fmla="*/ 0 h 123"/>
                <a:gd name="T14" fmla="*/ 23 w 195"/>
                <a:gd name="T15" fmla="*/ 0 h 123"/>
                <a:gd name="T16" fmla="*/ 30 w 195"/>
                <a:gd name="T17" fmla="*/ 1 h 123"/>
                <a:gd name="T18" fmla="*/ 37 w 195"/>
                <a:gd name="T19" fmla="*/ 1 h 123"/>
                <a:gd name="T20" fmla="*/ 43 w 195"/>
                <a:gd name="T21" fmla="*/ 1 h 123"/>
                <a:gd name="T22" fmla="*/ 48 w 195"/>
                <a:gd name="T23" fmla="*/ 1 h 123"/>
                <a:gd name="T24" fmla="*/ 49 w 195"/>
                <a:gd name="T25" fmla="*/ 1 h 123"/>
                <a:gd name="T26" fmla="*/ 48 w 195"/>
                <a:gd name="T27" fmla="*/ 2 h 123"/>
                <a:gd name="T28" fmla="*/ 45 w 195"/>
                <a:gd name="T29" fmla="*/ 2 h 123"/>
                <a:gd name="T30" fmla="*/ 41 w 195"/>
                <a:gd name="T31" fmla="*/ 4 h 123"/>
                <a:gd name="T32" fmla="*/ 36 w 195"/>
                <a:gd name="T33" fmla="*/ 5 h 123"/>
                <a:gd name="T34" fmla="*/ 30 w 195"/>
                <a:gd name="T35" fmla="*/ 6 h 123"/>
                <a:gd name="T36" fmla="*/ 25 w 195"/>
                <a:gd name="T37" fmla="*/ 8 h 123"/>
                <a:gd name="T38" fmla="*/ 20 w 195"/>
                <a:gd name="T39" fmla="*/ 10 h 123"/>
                <a:gd name="T40" fmla="*/ 17 w 195"/>
                <a:gd name="T41" fmla="*/ 11 h 123"/>
                <a:gd name="T42" fmla="*/ 14 w 195"/>
                <a:gd name="T43" fmla="*/ 13 h 123"/>
                <a:gd name="T44" fmla="*/ 12 w 195"/>
                <a:gd name="T45" fmla="*/ 16 h 123"/>
                <a:gd name="T46" fmla="*/ 10 w 195"/>
                <a:gd name="T47" fmla="*/ 20 h 123"/>
                <a:gd name="T48" fmla="*/ 9 w 195"/>
                <a:gd name="T49" fmla="*/ 24 h 123"/>
                <a:gd name="T50" fmla="*/ 7 w 195"/>
                <a:gd name="T51" fmla="*/ 27 h 123"/>
                <a:gd name="T52" fmla="*/ 5 w 195"/>
                <a:gd name="T53" fmla="*/ 30 h 123"/>
                <a:gd name="T54" fmla="*/ 4 w 195"/>
                <a:gd name="T55" fmla="*/ 31 h 123"/>
                <a:gd name="T56" fmla="*/ 2 w 195"/>
                <a:gd name="T57" fmla="*/ 31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5"/>
                <a:gd name="T88" fmla="*/ 0 h 123"/>
                <a:gd name="T89" fmla="*/ 195 w 195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5" h="123">
                  <a:moveTo>
                    <a:pt x="5" y="121"/>
                  </a:moveTo>
                  <a:lnTo>
                    <a:pt x="2" y="104"/>
                  </a:lnTo>
                  <a:lnTo>
                    <a:pt x="0" y="66"/>
                  </a:lnTo>
                  <a:lnTo>
                    <a:pt x="3" y="25"/>
                  </a:lnTo>
                  <a:lnTo>
                    <a:pt x="18" y="3"/>
                  </a:lnTo>
                  <a:lnTo>
                    <a:pt x="36" y="1"/>
                  </a:lnTo>
                  <a:lnTo>
                    <a:pt x="60" y="0"/>
                  </a:lnTo>
                  <a:lnTo>
                    <a:pt x="89" y="0"/>
                  </a:lnTo>
                  <a:lnTo>
                    <a:pt x="119" y="1"/>
                  </a:lnTo>
                  <a:lnTo>
                    <a:pt x="147" y="1"/>
                  </a:lnTo>
                  <a:lnTo>
                    <a:pt x="172" y="2"/>
                  </a:lnTo>
                  <a:lnTo>
                    <a:pt x="189" y="3"/>
                  </a:lnTo>
                  <a:lnTo>
                    <a:pt x="195" y="3"/>
                  </a:lnTo>
                  <a:lnTo>
                    <a:pt x="190" y="5"/>
                  </a:lnTo>
                  <a:lnTo>
                    <a:pt x="179" y="8"/>
                  </a:lnTo>
                  <a:lnTo>
                    <a:pt x="161" y="13"/>
                  </a:lnTo>
                  <a:lnTo>
                    <a:pt x="141" y="18"/>
                  </a:lnTo>
                  <a:lnTo>
                    <a:pt x="119" y="24"/>
                  </a:lnTo>
                  <a:lnTo>
                    <a:pt x="97" y="31"/>
                  </a:lnTo>
                  <a:lnTo>
                    <a:pt x="78" y="38"/>
                  </a:lnTo>
                  <a:lnTo>
                    <a:pt x="66" y="44"/>
                  </a:lnTo>
                  <a:lnTo>
                    <a:pt x="56" y="52"/>
                  </a:lnTo>
                  <a:lnTo>
                    <a:pt x="47" y="64"/>
                  </a:lnTo>
                  <a:lnTo>
                    <a:pt x="40" y="79"/>
                  </a:lnTo>
                  <a:lnTo>
                    <a:pt x="33" y="94"/>
                  </a:lnTo>
                  <a:lnTo>
                    <a:pt x="26" y="107"/>
                  </a:lnTo>
                  <a:lnTo>
                    <a:pt x="19" y="117"/>
                  </a:lnTo>
                  <a:lnTo>
                    <a:pt x="13" y="123"/>
                  </a:lnTo>
                  <a:lnTo>
                    <a:pt x="5" y="121"/>
                  </a:lnTo>
                  <a:close/>
                </a:path>
              </a:pathLst>
            </a:custGeom>
            <a:solidFill>
              <a:srgbClr val="F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8" name="Freeform 280"/>
            <p:cNvSpPr>
              <a:spLocks/>
            </p:cNvSpPr>
            <p:nvPr/>
          </p:nvSpPr>
          <p:spPr bwMode="auto">
            <a:xfrm>
              <a:off x="5175" y="2014"/>
              <a:ext cx="135" cy="21"/>
            </a:xfrm>
            <a:custGeom>
              <a:avLst/>
              <a:gdLst>
                <a:gd name="T0" fmla="*/ 8 w 270"/>
                <a:gd name="T1" fmla="*/ 11 h 41"/>
                <a:gd name="T2" fmla="*/ 0 w 270"/>
                <a:gd name="T3" fmla="*/ 11 h 41"/>
                <a:gd name="T4" fmla="*/ 0 w 270"/>
                <a:gd name="T5" fmla="*/ 0 h 41"/>
                <a:gd name="T6" fmla="*/ 68 w 270"/>
                <a:gd name="T7" fmla="*/ 0 h 41"/>
                <a:gd name="T8" fmla="*/ 68 w 270"/>
                <a:gd name="T9" fmla="*/ 9 h 41"/>
                <a:gd name="T10" fmla="*/ 8 w 270"/>
                <a:gd name="T11" fmla="*/ 11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41"/>
                <a:gd name="T20" fmla="*/ 270 w 270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41">
                  <a:moveTo>
                    <a:pt x="34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35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79" name="Rectangle 281"/>
            <p:cNvSpPr>
              <a:spLocks noChangeArrowheads="1"/>
            </p:cNvSpPr>
            <p:nvPr/>
          </p:nvSpPr>
          <p:spPr bwMode="auto">
            <a:xfrm>
              <a:off x="5189" y="1853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0" name="Rectangle 282"/>
            <p:cNvSpPr>
              <a:spLocks noChangeArrowheads="1"/>
            </p:cNvSpPr>
            <p:nvPr/>
          </p:nvSpPr>
          <p:spPr bwMode="auto">
            <a:xfrm>
              <a:off x="5227" y="1854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1" name="Rectangle 283"/>
            <p:cNvSpPr>
              <a:spLocks noChangeArrowheads="1"/>
            </p:cNvSpPr>
            <p:nvPr/>
          </p:nvSpPr>
          <p:spPr bwMode="auto">
            <a:xfrm>
              <a:off x="5266" y="1854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2" name="Rectangle 284"/>
            <p:cNvSpPr>
              <a:spLocks noChangeArrowheads="1"/>
            </p:cNvSpPr>
            <p:nvPr/>
          </p:nvSpPr>
          <p:spPr bwMode="auto">
            <a:xfrm>
              <a:off x="5266" y="1891"/>
              <a:ext cx="24" cy="24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3" name="Rectangle 285"/>
            <p:cNvSpPr>
              <a:spLocks noChangeArrowheads="1"/>
            </p:cNvSpPr>
            <p:nvPr/>
          </p:nvSpPr>
          <p:spPr bwMode="auto">
            <a:xfrm>
              <a:off x="5227" y="1891"/>
              <a:ext cx="24" cy="24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4" name="Rectangle 286"/>
            <p:cNvSpPr>
              <a:spLocks noChangeArrowheads="1"/>
            </p:cNvSpPr>
            <p:nvPr/>
          </p:nvSpPr>
          <p:spPr bwMode="auto">
            <a:xfrm>
              <a:off x="5190" y="1891"/>
              <a:ext cx="24" cy="24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5" name="Rectangle 287"/>
            <p:cNvSpPr>
              <a:spLocks noChangeArrowheads="1"/>
            </p:cNvSpPr>
            <p:nvPr/>
          </p:nvSpPr>
          <p:spPr bwMode="auto">
            <a:xfrm>
              <a:off x="5190" y="1929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6" name="Rectangle 288"/>
            <p:cNvSpPr>
              <a:spLocks noChangeArrowheads="1"/>
            </p:cNvSpPr>
            <p:nvPr/>
          </p:nvSpPr>
          <p:spPr bwMode="auto">
            <a:xfrm>
              <a:off x="5229" y="1929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7" name="Rectangle 289"/>
            <p:cNvSpPr>
              <a:spLocks noChangeArrowheads="1"/>
            </p:cNvSpPr>
            <p:nvPr/>
          </p:nvSpPr>
          <p:spPr bwMode="auto">
            <a:xfrm>
              <a:off x="5268" y="1929"/>
              <a:ext cx="24" cy="25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8" name="Rectangle 290"/>
            <p:cNvSpPr>
              <a:spLocks noChangeArrowheads="1"/>
            </p:cNvSpPr>
            <p:nvPr/>
          </p:nvSpPr>
          <p:spPr bwMode="auto">
            <a:xfrm>
              <a:off x="5268" y="1964"/>
              <a:ext cx="24" cy="26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89" name="Rectangle 291"/>
            <p:cNvSpPr>
              <a:spLocks noChangeArrowheads="1"/>
            </p:cNvSpPr>
            <p:nvPr/>
          </p:nvSpPr>
          <p:spPr bwMode="auto">
            <a:xfrm>
              <a:off x="5229" y="1964"/>
              <a:ext cx="24" cy="26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0" name="Rectangle 292"/>
            <p:cNvSpPr>
              <a:spLocks noChangeArrowheads="1"/>
            </p:cNvSpPr>
            <p:nvPr/>
          </p:nvSpPr>
          <p:spPr bwMode="auto">
            <a:xfrm>
              <a:off x="5191" y="1964"/>
              <a:ext cx="25" cy="26"/>
            </a:xfrm>
            <a:prstGeom prst="rect">
              <a:avLst/>
            </a:prstGeom>
            <a:solidFill>
              <a:srgbClr val="758C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1" name="Freeform 293"/>
            <p:cNvSpPr>
              <a:spLocks/>
            </p:cNvSpPr>
            <p:nvPr/>
          </p:nvSpPr>
          <p:spPr bwMode="auto">
            <a:xfrm>
              <a:off x="5323" y="2059"/>
              <a:ext cx="322" cy="24"/>
            </a:xfrm>
            <a:custGeom>
              <a:avLst/>
              <a:gdLst>
                <a:gd name="T0" fmla="*/ 1 w 644"/>
                <a:gd name="T1" fmla="*/ 0 h 48"/>
                <a:gd name="T2" fmla="*/ 0 w 644"/>
                <a:gd name="T3" fmla="*/ 7 h 48"/>
                <a:gd name="T4" fmla="*/ 161 w 644"/>
                <a:gd name="T5" fmla="*/ 12 h 48"/>
                <a:gd name="T6" fmla="*/ 161 w 644"/>
                <a:gd name="T7" fmla="*/ 3 h 48"/>
                <a:gd name="T8" fmla="*/ 1 w 64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4"/>
                <a:gd name="T16" fmla="*/ 0 h 48"/>
                <a:gd name="T17" fmla="*/ 644 w 64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4" h="48">
                  <a:moveTo>
                    <a:pt x="7" y="0"/>
                  </a:moveTo>
                  <a:lnTo>
                    <a:pt x="0" y="28"/>
                  </a:lnTo>
                  <a:lnTo>
                    <a:pt x="644" y="48"/>
                  </a:lnTo>
                  <a:lnTo>
                    <a:pt x="644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F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2" name="Rectangle 294"/>
            <p:cNvSpPr>
              <a:spLocks noChangeArrowheads="1"/>
            </p:cNvSpPr>
            <p:nvPr/>
          </p:nvSpPr>
          <p:spPr bwMode="auto">
            <a:xfrm>
              <a:off x="5375" y="2133"/>
              <a:ext cx="291" cy="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3" name="Rectangle 295"/>
            <p:cNvSpPr>
              <a:spLocks noChangeArrowheads="1"/>
            </p:cNvSpPr>
            <p:nvPr/>
          </p:nvSpPr>
          <p:spPr bwMode="auto">
            <a:xfrm>
              <a:off x="5375" y="2167"/>
              <a:ext cx="29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4" name="Freeform 296"/>
            <p:cNvSpPr>
              <a:spLocks/>
            </p:cNvSpPr>
            <p:nvPr/>
          </p:nvSpPr>
          <p:spPr bwMode="auto">
            <a:xfrm>
              <a:off x="5185" y="2070"/>
              <a:ext cx="224" cy="227"/>
            </a:xfrm>
            <a:custGeom>
              <a:avLst/>
              <a:gdLst>
                <a:gd name="T0" fmla="*/ 109 w 450"/>
                <a:gd name="T1" fmla="*/ 90 h 452"/>
                <a:gd name="T2" fmla="*/ 88 w 450"/>
                <a:gd name="T3" fmla="*/ 50 h 452"/>
                <a:gd name="T4" fmla="*/ 89 w 450"/>
                <a:gd name="T5" fmla="*/ 28 h 452"/>
                <a:gd name="T6" fmla="*/ 88 w 450"/>
                <a:gd name="T7" fmla="*/ 18 h 452"/>
                <a:gd name="T8" fmla="*/ 81 w 450"/>
                <a:gd name="T9" fmla="*/ 13 h 452"/>
                <a:gd name="T10" fmla="*/ 70 w 450"/>
                <a:gd name="T11" fmla="*/ 8 h 452"/>
                <a:gd name="T12" fmla="*/ 54 w 450"/>
                <a:gd name="T13" fmla="*/ 3 h 452"/>
                <a:gd name="T14" fmla="*/ 43 w 450"/>
                <a:gd name="T15" fmla="*/ 0 h 452"/>
                <a:gd name="T16" fmla="*/ 41 w 450"/>
                <a:gd name="T17" fmla="*/ 0 h 452"/>
                <a:gd name="T18" fmla="*/ 41 w 450"/>
                <a:gd name="T19" fmla="*/ 1 h 452"/>
                <a:gd name="T20" fmla="*/ 40 w 450"/>
                <a:gd name="T21" fmla="*/ 1 h 452"/>
                <a:gd name="T22" fmla="*/ 19 w 450"/>
                <a:gd name="T23" fmla="*/ 7 h 452"/>
                <a:gd name="T24" fmla="*/ 7 w 450"/>
                <a:gd name="T25" fmla="*/ 13 h 452"/>
                <a:gd name="T26" fmla="*/ 2 w 450"/>
                <a:gd name="T27" fmla="*/ 16 h 452"/>
                <a:gd name="T28" fmla="*/ 1 w 450"/>
                <a:gd name="T29" fmla="*/ 19 h 452"/>
                <a:gd name="T30" fmla="*/ 0 w 450"/>
                <a:gd name="T31" fmla="*/ 20 h 452"/>
                <a:gd name="T32" fmla="*/ 0 w 450"/>
                <a:gd name="T33" fmla="*/ 20 h 452"/>
                <a:gd name="T34" fmla="*/ 0 w 450"/>
                <a:gd name="T35" fmla="*/ 21 h 452"/>
                <a:gd name="T36" fmla="*/ 0 w 450"/>
                <a:gd name="T37" fmla="*/ 22 h 452"/>
                <a:gd name="T38" fmla="*/ 3 w 450"/>
                <a:gd name="T39" fmla="*/ 28 h 452"/>
                <a:gd name="T40" fmla="*/ 6 w 450"/>
                <a:gd name="T41" fmla="*/ 30 h 452"/>
                <a:gd name="T42" fmla="*/ 6 w 450"/>
                <a:gd name="T43" fmla="*/ 30 h 452"/>
                <a:gd name="T44" fmla="*/ 3 w 450"/>
                <a:gd name="T45" fmla="*/ 35 h 452"/>
                <a:gd name="T46" fmla="*/ 0 w 450"/>
                <a:gd name="T47" fmla="*/ 39 h 452"/>
                <a:gd name="T48" fmla="*/ 0 w 450"/>
                <a:gd name="T49" fmla="*/ 42 h 452"/>
                <a:gd name="T50" fmla="*/ 2 w 450"/>
                <a:gd name="T51" fmla="*/ 50 h 452"/>
                <a:gd name="T52" fmla="*/ 5 w 450"/>
                <a:gd name="T53" fmla="*/ 61 h 452"/>
                <a:gd name="T54" fmla="*/ 4 w 450"/>
                <a:gd name="T55" fmla="*/ 67 h 452"/>
                <a:gd name="T56" fmla="*/ 5 w 450"/>
                <a:gd name="T57" fmla="*/ 71 h 452"/>
                <a:gd name="T58" fmla="*/ 7 w 450"/>
                <a:gd name="T59" fmla="*/ 73 h 452"/>
                <a:gd name="T60" fmla="*/ 9 w 450"/>
                <a:gd name="T61" fmla="*/ 75 h 452"/>
                <a:gd name="T62" fmla="*/ 13 w 450"/>
                <a:gd name="T63" fmla="*/ 76 h 452"/>
                <a:gd name="T64" fmla="*/ 20 w 450"/>
                <a:gd name="T65" fmla="*/ 78 h 452"/>
                <a:gd name="T66" fmla="*/ 26 w 450"/>
                <a:gd name="T67" fmla="*/ 79 h 452"/>
                <a:gd name="T68" fmla="*/ 30 w 450"/>
                <a:gd name="T69" fmla="*/ 82 h 452"/>
                <a:gd name="T70" fmla="*/ 33 w 450"/>
                <a:gd name="T71" fmla="*/ 87 h 452"/>
                <a:gd name="T72" fmla="*/ 38 w 450"/>
                <a:gd name="T73" fmla="*/ 91 h 452"/>
                <a:gd name="T74" fmla="*/ 44 w 450"/>
                <a:gd name="T75" fmla="*/ 94 h 452"/>
                <a:gd name="T76" fmla="*/ 49 w 450"/>
                <a:gd name="T77" fmla="*/ 97 h 452"/>
                <a:gd name="T78" fmla="*/ 53 w 450"/>
                <a:gd name="T79" fmla="*/ 100 h 452"/>
                <a:gd name="T80" fmla="*/ 58 w 450"/>
                <a:gd name="T81" fmla="*/ 104 h 452"/>
                <a:gd name="T82" fmla="*/ 65 w 450"/>
                <a:gd name="T83" fmla="*/ 109 h 452"/>
                <a:gd name="T84" fmla="*/ 74 w 450"/>
                <a:gd name="T85" fmla="*/ 113 h 452"/>
                <a:gd name="T86" fmla="*/ 85 w 450"/>
                <a:gd name="T87" fmla="*/ 113 h 452"/>
                <a:gd name="T88" fmla="*/ 96 w 450"/>
                <a:gd name="T89" fmla="*/ 108 h 452"/>
                <a:gd name="T90" fmla="*/ 105 w 450"/>
                <a:gd name="T91" fmla="*/ 101 h 452"/>
                <a:gd name="T92" fmla="*/ 111 w 450"/>
                <a:gd name="T93" fmla="*/ 95 h 452"/>
                <a:gd name="T94" fmla="*/ 111 w 450"/>
                <a:gd name="T95" fmla="*/ 92 h 4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0"/>
                <a:gd name="T145" fmla="*/ 0 h 452"/>
                <a:gd name="T146" fmla="*/ 450 w 450"/>
                <a:gd name="T147" fmla="*/ 452 h 4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0" h="452">
                  <a:moveTo>
                    <a:pt x="446" y="366"/>
                  </a:moveTo>
                  <a:lnTo>
                    <a:pt x="439" y="357"/>
                  </a:lnTo>
                  <a:lnTo>
                    <a:pt x="349" y="237"/>
                  </a:lnTo>
                  <a:lnTo>
                    <a:pt x="354" y="199"/>
                  </a:lnTo>
                  <a:lnTo>
                    <a:pt x="357" y="154"/>
                  </a:lnTo>
                  <a:lnTo>
                    <a:pt x="360" y="111"/>
                  </a:lnTo>
                  <a:lnTo>
                    <a:pt x="357" y="81"/>
                  </a:lnTo>
                  <a:lnTo>
                    <a:pt x="353" y="71"/>
                  </a:lnTo>
                  <a:lnTo>
                    <a:pt x="342" y="61"/>
                  </a:lnTo>
                  <a:lnTo>
                    <a:pt x="327" y="50"/>
                  </a:lnTo>
                  <a:lnTo>
                    <a:pt x="307" y="41"/>
                  </a:lnTo>
                  <a:lnTo>
                    <a:pt x="281" y="31"/>
                  </a:lnTo>
                  <a:lnTo>
                    <a:pt x="251" y="20"/>
                  </a:lnTo>
                  <a:lnTo>
                    <a:pt x="217" y="11"/>
                  </a:lnTo>
                  <a:lnTo>
                    <a:pt x="176" y="1"/>
                  </a:lnTo>
                  <a:lnTo>
                    <a:pt x="172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5" y="1"/>
                  </a:lnTo>
                  <a:lnTo>
                    <a:pt x="164" y="2"/>
                  </a:lnTo>
                  <a:lnTo>
                    <a:pt x="163" y="2"/>
                  </a:lnTo>
                  <a:lnTo>
                    <a:pt x="115" y="16"/>
                  </a:lnTo>
                  <a:lnTo>
                    <a:pt x="78" y="28"/>
                  </a:lnTo>
                  <a:lnTo>
                    <a:pt x="51" y="39"/>
                  </a:lnTo>
                  <a:lnTo>
                    <a:pt x="31" y="49"/>
                  </a:lnTo>
                  <a:lnTo>
                    <a:pt x="19" y="57"/>
                  </a:lnTo>
                  <a:lnTo>
                    <a:pt x="10" y="64"/>
                  </a:lnTo>
                  <a:lnTo>
                    <a:pt x="7" y="70"/>
                  </a:lnTo>
                  <a:lnTo>
                    <a:pt x="5" y="73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2" y="109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21"/>
                  </a:lnTo>
                  <a:lnTo>
                    <a:pt x="14" y="137"/>
                  </a:lnTo>
                  <a:lnTo>
                    <a:pt x="6" y="148"/>
                  </a:lnTo>
                  <a:lnTo>
                    <a:pt x="1" y="156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2" y="178"/>
                  </a:lnTo>
                  <a:lnTo>
                    <a:pt x="10" y="197"/>
                  </a:lnTo>
                  <a:lnTo>
                    <a:pt x="29" y="225"/>
                  </a:lnTo>
                  <a:lnTo>
                    <a:pt x="22" y="240"/>
                  </a:lnTo>
                  <a:lnTo>
                    <a:pt x="19" y="254"/>
                  </a:lnTo>
                  <a:lnTo>
                    <a:pt x="17" y="266"/>
                  </a:lnTo>
                  <a:lnTo>
                    <a:pt x="20" y="277"/>
                  </a:lnTo>
                  <a:lnTo>
                    <a:pt x="22" y="283"/>
                  </a:lnTo>
                  <a:lnTo>
                    <a:pt x="25" y="288"/>
                  </a:lnTo>
                  <a:lnTo>
                    <a:pt x="30" y="291"/>
                  </a:lnTo>
                  <a:lnTo>
                    <a:pt x="36" y="295"/>
                  </a:lnTo>
                  <a:lnTo>
                    <a:pt x="39" y="296"/>
                  </a:lnTo>
                  <a:lnTo>
                    <a:pt x="45" y="299"/>
                  </a:lnTo>
                  <a:lnTo>
                    <a:pt x="55" y="303"/>
                  </a:lnTo>
                  <a:lnTo>
                    <a:pt x="67" y="306"/>
                  </a:lnTo>
                  <a:lnTo>
                    <a:pt x="80" y="310"/>
                  </a:lnTo>
                  <a:lnTo>
                    <a:pt x="93" y="313"/>
                  </a:lnTo>
                  <a:lnTo>
                    <a:pt x="106" y="315"/>
                  </a:lnTo>
                  <a:lnTo>
                    <a:pt x="119" y="316"/>
                  </a:lnTo>
                  <a:lnTo>
                    <a:pt x="123" y="326"/>
                  </a:lnTo>
                  <a:lnTo>
                    <a:pt x="128" y="335"/>
                  </a:lnTo>
                  <a:lnTo>
                    <a:pt x="135" y="344"/>
                  </a:lnTo>
                  <a:lnTo>
                    <a:pt x="143" y="352"/>
                  </a:lnTo>
                  <a:lnTo>
                    <a:pt x="153" y="360"/>
                  </a:lnTo>
                  <a:lnTo>
                    <a:pt x="165" y="368"/>
                  </a:lnTo>
                  <a:lnTo>
                    <a:pt x="179" y="375"/>
                  </a:lnTo>
                  <a:lnTo>
                    <a:pt x="194" y="380"/>
                  </a:lnTo>
                  <a:lnTo>
                    <a:pt x="199" y="384"/>
                  </a:lnTo>
                  <a:lnTo>
                    <a:pt x="206" y="390"/>
                  </a:lnTo>
                  <a:lnTo>
                    <a:pt x="214" y="397"/>
                  </a:lnTo>
                  <a:lnTo>
                    <a:pt x="225" y="405"/>
                  </a:lnTo>
                  <a:lnTo>
                    <a:pt x="235" y="414"/>
                  </a:lnTo>
                  <a:lnTo>
                    <a:pt x="248" y="424"/>
                  </a:lnTo>
                  <a:lnTo>
                    <a:pt x="262" y="433"/>
                  </a:lnTo>
                  <a:lnTo>
                    <a:pt x="277" y="442"/>
                  </a:lnTo>
                  <a:lnTo>
                    <a:pt x="299" y="451"/>
                  </a:lnTo>
                  <a:lnTo>
                    <a:pt x="320" y="452"/>
                  </a:lnTo>
                  <a:lnTo>
                    <a:pt x="342" y="449"/>
                  </a:lnTo>
                  <a:lnTo>
                    <a:pt x="365" y="441"/>
                  </a:lnTo>
                  <a:lnTo>
                    <a:pt x="386" y="428"/>
                  </a:lnTo>
                  <a:lnTo>
                    <a:pt x="406" y="414"/>
                  </a:lnTo>
                  <a:lnTo>
                    <a:pt x="423" y="401"/>
                  </a:lnTo>
                  <a:lnTo>
                    <a:pt x="437" y="386"/>
                  </a:lnTo>
                  <a:lnTo>
                    <a:pt x="445" y="376"/>
                  </a:lnTo>
                  <a:lnTo>
                    <a:pt x="450" y="372"/>
                  </a:lnTo>
                  <a:lnTo>
                    <a:pt x="446" y="3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5" name="Freeform 297"/>
            <p:cNvSpPr>
              <a:spLocks/>
            </p:cNvSpPr>
            <p:nvPr/>
          </p:nvSpPr>
          <p:spPr bwMode="auto">
            <a:xfrm>
              <a:off x="5231" y="2085"/>
              <a:ext cx="163" cy="191"/>
            </a:xfrm>
            <a:custGeom>
              <a:avLst/>
              <a:gdLst>
                <a:gd name="T0" fmla="*/ 70 w 326"/>
                <a:gd name="T1" fmla="*/ 95 h 383"/>
                <a:gd name="T2" fmla="*/ 69 w 326"/>
                <a:gd name="T3" fmla="*/ 94 h 383"/>
                <a:gd name="T4" fmla="*/ 58 w 326"/>
                <a:gd name="T5" fmla="*/ 86 h 383"/>
                <a:gd name="T6" fmla="*/ 46 w 326"/>
                <a:gd name="T7" fmla="*/ 77 h 383"/>
                <a:gd name="T8" fmla="*/ 39 w 326"/>
                <a:gd name="T9" fmla="*/ 75 h 383"/>
                <a:gd name="T10" fmla="*/ 28 w 326"/>
                <a:gd name="T11" fmla="*/ 71 h 383"/>
                <a:gd name="T12" fmla="*/ 22 w 326"/>
                <a:gd name="T13" fmla="*/ 63 h 383"/>
                <a:gd name="T14" fmla="*/ 17 w 326"/>
                <a:gd name="T15" fmla="*/ 44 h 383"/>
                <a:gd name="T16" fmla="*/ 15 w 326"/>
                <a:gd name="T17" fmla="*/ 29 h 383"/>
                <a:gd name="T18" fmla="*/ 11 w 326"/>
                <a:gd name="T19" fmla="*/ 22 h 383"/>
                <a:gd name="T20" fmla="*/ 9 w 326"/>
                <a:gd name="T21" fmla="*/ 20 h 383"/>
                <a:gd name="T22" fmla="*/ 1 w 326"/>
                <a:gd name="T23" fmla="*/ 9 h 383"/>
                <a:gd name="T24" fmla="*/ 1 w 326"/>
                <a:gd name="T25" fmla="*/ 4 h 383"/>
                <a:gd name="T26" fmla="*/ 3 w 326"/>
                <a:gd name="T27" fmla="*/ 5 h 383"/>
                <a:gd name="T28" fmla="*/ 5 w 326"/>
                <a:gd name="T29" fmla="*/ 9 h 383"/>
                <a:gd name="T30" fmla="*/ 9 w 326"/>
                <a:gd name="T31" fmla="*/ 9 h 383"/>
                <a:gd name="T32" fmla="*/ 13 w 326"/>
                <a:gd name="T33" fmla="*/ 6 h 383"/>
                <a:gd name="T34" fmla="*/ 7 w 326"/>
                <a:gd name="T35" fmla="*/ 6 h 383"/>
                <a:gd name="T36" fmla="*/ 6 w 326"/>
                <a:gd name="T37" fmla="*/ 2 h 383"/>
                <a:gd name="T38" fmla="*/ 11 w 326"/>
                <a:gd name="T39" fmla="*/ 1 h 383"/>
                <a:gd name="T40" fmla="*/ 14 w 326"/>
                <a:gd name="T41" fmla="*/ 0 h 383"/>
                <a:gd name="T42" fmla="*/ 19 w 326"/>
                <a:gd name="T43" fmla="*/ 4 h 383"/>
                <a:gd name="T44" fmla="*/ 22 w 326"/>
                <a:gd name="T45" fmla="*/ 10 h 383"/>
                <a:gd name="T46" fmla="*/ 25 w 326"/>
                <a:gd name="T47" fmla="*/ 16 h 383"/>
                <a:gd name="T48" fmla="*/ 30 w 326"/>
                <a:gd name="T49" fmla="*/ 22 h 383"/>
                <a:gd name="T50" fmla="*/ 37 w 326"/>
                <a:gd name="T51" fmla="*/ 29 h 383"/>
                <a:gd name="T52" fmla="*/ 43 w 326"/>
                <a:gd name="T53" fmla="*/ 34 h 383"/>
                <a:gd name="T54" fmla="*/ 50 w 326"/>
                <a:gd name="T55" fmla="*/ 33 h 383"/>
                <a:gd name="T56" fmla="*/ 44 w 326"/>
                <a:gd name="T57" fmla="*/ 29 h 383"/>
                <a:gd name="T58" fmla="*/ 45 w 326"/>
                <a:gd name="T59" fmla="*/ 20 h 383"/>
                <a:gd name="T60" fmla="*/ 50 w 326"/>
                <a:gd name="T61" fmla="*/ 13 h 383"/>
                <a:gd name="T62" fmla="*/ 47 w 326"/>
                <a:gd name="T63" fmla="*/ 14 h 383"/>
                <a:gd name="T64" fmla="*/ 42 w 326"/>
                <a:gd name="T65" fmla="*/ 16 h 383"/>
                <a:gd name="T66" fmla="*/ 38 w 326"/>
                <a:gd name="T67" fmla="*/ 14 h 383"/>
                <a:gd name="T68" fmla="*/ 35 w 326"/>
                <a:gd name="T69" fmla="*/ 7 h 383"/>
                <a:gd name="T70" fmla="*/ 28 w 326"/>
                <a:gd name="T71" fmla="*/ 2 h 383"/>
                <a:gd name="T72" fmla="*/ 40 w 326"/>
                <a:gd name="T73" fmla="*/ 5 h 383"/>
                <a:gd name="T74" fmla="*/ 53 w 326"/>
                <a:gd name="T75" fmla="*/ 11 h 383"/>
                <a:gd name="T76" fmla="*/ 58 w 326"/>
                <a:gd name="T77" fmla="*/ 14 h 383"/>
                <a:gd name="T78" fmla="*/ 60 w 326"/>
                <a:gd name="T79" fmla="*/ 19 h 383"/>
                <a:gd name="T80" fmla="*/ 59 w 326"/>
                <a:gd name="T81" fmla="*/ 35 h 383"/>
                <a:gd name="T82" fmla="*/ 58 w 326"/>
                <a:gd name="T83" fmla="*/ 38 h 383"/>
                <a:gd name="T84" fmla="*/ 55 w 326"/>
                <a:gd name="T85" fmla="*/ 45 h 383"/>
                <a:gd name="T86" fmla="*/ 53 w 326"/>
                <a:gd name="T87" fmla="*/ 51 h 383"/>
                <a:gd name="T88" fmla="*/ 59 w 326"/>
                <a:gd name="T89" fmla="*/ 56 h 383"/>
                <a:gd name="T90" fmla="*/ 59 w 326"/>
                <a:gd name="T91" fmla="*/ 56 h 383"/>
                <a:gd name="T92" fmla="*/ 82 w 326"/>
                <a:gd name="T93" fmla="*/ 86 h 383"/>
                <a:gd name="T94" fmla="*/ 79 w 326"/>
                <a:gd name="T95" fmla="*/ 89 h 383"/>
                <a:gd name="T96" fmla="*/ 72 w 326"/>
                <a:gd name="T97" fmla="*/ 94 h 3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6"/>
                <a:gd name="T148" fmla="*/ 0 h 383"/>
                <a:gd name="T149" fmla="*/ 326 w 326"/>
                <a:gd name="T150" fmla="*/ 383 h 3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6" h="383">
                  <a:moveTo>
                    <a:pt x="278" y="383"/>
                  </a:moveTo>
                  <a:lnTo>
                    <a:pt x="278" y="383"/>
                  </a:lnTo>
                  <a:lnTo>
                    <a:pt x="275" y="379"/>
                  </a:lnTo>
                  <a:lnTo>
                    <a:pt x="264" y="371"/>
                  </a:lnTo>
                  <a:lnTo>
                    <a:pt x="250" y="360"/>
                  </a:lnTo>
                  <a:lnTo>
                    <a:pt x="233" y="346"/>
                  </a:lnTo>
                  <a:lnTo>
                    <a:pt x="216" y="332"/>
                  </a:lnTo>
                  <a:lnTo>
                    <a:pt x="199" y="321"/>
                  </a:lnTo>
                  <a:lnTo>
                    <a:pt x="185" y="310"/>
                  </a:lnTo>
                  <a:lnTo>
                    <a:pt x="174" y="306"/>
                  </a:lnTo>
                  <a:lnTo>
                    <a:pt x="165" y="303"/>
                  </a:lnTo>
                  <a:lnTo>
                    <a:pt x="154" y="301"/>
                  </a:lnTo>
                  <a:lnTo>
                    <a:pt x="140" y="298"/>
                  </a:lnTo>
                  <a:lnTo>
                    <a:pt x="126" y="293"/>
                  </a:lnTo>
                  <a:lnTo>
                    <a:pt x="112" y="287"/>
                  </a:lnTo>
                  <a:lnTo>
                    <a:pt x="101" y="279"/>
                  </a:lnTo>
                  <a:lnTo>
                    <a:pt x="92" y="269"/>
                  </a:lnTo>
                  <a:lnTo>
                    <a:pt x="89" y="255"/>
                  </a:lnTo>
                  <a:lnTo>
                    <a:pt x="83" y="225"/>
                  </a:lnTo>
                  <a:lnTo>
                    <a:pt x="74" y="199"/>
                  </a:lnTo>
                  <a:lnTo>
                    <a:pt x="66" y="177"/>
                  </a:lnTo>
                  <a:lnTo>
                    <a:pt x="63" y="158"/>
                  </a:lnTo>
                  <a:lnTo>
                    <a:pt x="61" y="139"/>
                  </a:lnTo>
                  <a:lnTo>
                    <a:pt x="60" y="117"/>
                  </a:lnTo>
                  <a:lnTo>
                    <a:pt x="56" y="98"/>
                  </a:lnTo>
                  <a:lnTo>
                    <a:pt x="48" y="90"/>
                  </a:lnTo>
                  <a:lnTo>
                    <a:pt x="45" y="89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1"/>
                  </a:lnTo>
                  <a:lnTo>
                    <a:pt x="23" y="70"/>
                  </a:lnTo>
                  <a:lnTo>
                    <a:pt x="14" y="55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5" y="32"/>
                  </a:lnTo>
                  <a:lnTo>
                    <a:pt x="18" y="37"/>
                  </a:lnTo>
                  <a:lnTo>
                    <a:pt x="21" y="41"/>
                  </a:lnTo>
                  <a:lnTo>
                    <a:pt x="27" y="41"/>
                  </a:lnTo>
                  <a:lnTo>
                    <a:pt x="34" y="38"/>
                  </a:lnTo>
                  <a:lnTo>
                    <a:pt x="42" y="34"/>
                  </a:lnTo>
                  <a:lnTo>
                    <a:pt x="49" y="29"/>
                  </a:lnTo>
                  <a:lnTo>
                    <a:pt x="54" y="25"/>
                  </a:lnTo>
                  <a:lnTo>
                    <a:pt x="59" y="21"/>
                  </a:lnTo>
                  <a:lnTo>
                    <a:pt x="60" y="20"/>
                  </a:lnTo>
                  <a:lnTo>
                    <a:pt x="28" y="26"/>
                  </a:lnTo>
                  <a:lnTo>
                    <a:pt x="15" y="14"/>
                  </a:lnTo>
                  <a:lnTo>
                    <a:pt x="21" y="12"/>
                  </a:lnTo>
                  <a:lnTo>
                    <a:pt x="27" y="10"/>
                  </a:lnTo>
                  <a:lnTo>
                    <a:pt x="33" y="9"/>
                  </a:lnTo>
                  <a:lnTo>
                    <a:pt x="38" y="6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4" y="6"/>
                  </a:lnTo>
                  <a:lnTo>
                    <a:pt x="68" y="12"/>
                  </a:lnTo>
                  <a:lnTo>
                    <a:pt x="74" y="19"/>
                  </a:lnTo>
                  <a:lnTo>
                    <a:pt x="79" y="26"/>
                  </a:lnTo>
                  <a:lnTo>
                    <a:pt x="84" y="34"/>
                  </a:lnTo>
                  <a:lnTo>
                    <a:pt x="89" y="43"/>
                  </a:lnTo>
                  <a:lnTo>
                    <a:pt x="94" y="52"/>
                  </a:lnTo>
                  <a:lnTo>
                    <a:pt x="98" y="62"/>
                  </a:lnTo>
                  <a:lnTo>
                    <a:pt x="101" y="64"/>
                  </a:lnTo>
                  <a:lnTo>
                    <a:pt x="105" y="70"/>
                  </a:lnTo>
                  <a:lnTo>
                    <a:pt x="112" y="79"/>
                  </a:lnTo>
                  <a:lnTo>
                    <a:pt x="121" y="89"/>
                  </a:lnTo>
                  <a:lnTo>
                    <a:pt x="131" y="101"/>
                  </a:lnTo>
                  <a:lnTo>
                    <a:pt x="139" y="111"/>
                  </a:lnTo>
                  <a:lnTo>
                    <a:pt x="147" y="119"/>
                  </a:lnTo>
                  <a:lnTo>
                    <a:pt x="154" y="124"/>
                  </a:lnTo>
                  <a:lnTo>
                    <a:pt x="164" y="129"/>
                  </a:lnTo>
                  <a:lnTo>
                    <a:pt x="175" y="136"/>
                  </a:lnTo>
                  <a:lnTo>
                    <a:pt x="182" y="140"/>
                  </a:lnTo>
                  <a:lnTo>
                    <a:pt x="186" y="142"/>
                  </a:lnTo>
                  <a:lnTo>
                    <a:pt x="203" y="135"/>
                  </a:lnTo>
                  <a:lnTo>
                    <a:pt x="199" y="133"/>
                  </a:lnTo>
                  <a:lnTo>
                    <a:pt x="189" y="127"/>
                  </a:lnTo>
                  <a:lnTo>
                    <a:pt x="179" y="119"/>
                  </a:lnTo>
                  <a:lnTo>
                    <a:pt x="175" y="108"/>
                  </a:lnTo>
                  <a:lnTo>
                    <a:pt x="178" y="95"/>
                  </a:lnTo>
                  <a:lnTo>
                    <a:pt x="181" y="82"/>
                  </a:lnTo>
                  <a:lnTo>
                    <a:pt x="185" y="72"/>
                  </a:lnTo>
                  <a:lnTo>
                    <a:pt x="186" y="68"/>
                  </a:lnTo>
                  <a:lnTo>
                    <a:pt x="200" y="53"/>
                  </a:lnTo>
                  <a:lnTo>
                    <a:pt x="199" y="55"/>
                  </a:lnTo>
                  <a:lnTo>
                    <a:pt x="195" y="57"/>
                  </a:lnTo>
                  <a:lnTo>
                    <a:pt x="189" y="59"/>
                  </a:lnTo>
                  <a:lnTo>
                    <a:pt x="184" y="63"/>
                  </a:lnTo>
                  <a:lnTo>
                    <a:pt x="177" y="65"/>
                  </a:lnTo>
                  <a:lnTo>
                    <a:pt x="170" y="67"/>
                  </a:lnTo>
                  <a:lnTo>
                    <a:pt x="163" y="67"/>
                  </a:lnTo>
                  <a:lnTo>
                    <a:pt x="158" y="65"/>
                  </a:lnTo>
                  <a:lnTo>
                    <a:pt x="150" y="56"/>
                  </a:lnTo>
                  <a:lnTo>
                    <a:pt x="144" y="44"/>
                  </a:lnTo>
                  <a:lnTo>
                    <a:pt x="140" y="34"/>
                  </a:lnTo>
                  <a:lnTo>
                    <a:pt x="137" y="30"/>
                  </a:lnTo>
                  <a:lnTo>
                    <a:pt x="112" y="21"/>
                  </a:lnTo>
                  <a:lnTo>
                    <a:pt x="110" y="10"/>
                  </a:lnTo>
                  <a:lnTo>
                    <a:pt x="113" y="11"/>
                  </a:lnTo>
                  <a:lnTo>
                    <a:pt x="124" y="13"/>
                  </a:lnTo>
                  <a:lnTo>
                    <a:pt x="139" y="17"/>
                  </a:lnTo>
                  <a:lnTo>
                    <a:pt x="157" y="22"/>
                  </a:lnTo>
                  <a:lnTo>
                    <a:pt x="177" y="28"/>
                  </a:lnTo>
                  <a:lnTo>
                    <a:pt x="196" y="36"/>
                  </a:lnTo>
                  <a:lnTo>
                    <a:pt x="214" y="44"/>
                  </a:lnTo>
                  <a:lnTo>
                    <a:pt x="228" y="53"/>
                  </a:lnTo>
                  <a:lnTo>
                    <a:pt x="230" y="55"/>
                  </a:lnTo>
                  <a:lnTo>
                    <a:pt x="233" y="56"/>
                  </a:lnTo>
                  <a:lnTo>
                    <a:pt x="237" y="59"/>
                  </a:lnTo>
                  <a:lnTo>
                    <a:pt x="241" y="64"/>
                  </a:lnTo>
                  <a:lnTo>
                    <a:pt x="242" y="78"/>
                  </a:lnTo>
                  <a:lnTo>
                    <a:pt x="242" y="96"/>
                  </a:lnTo>
                  <a:lnTo>
                    <a:pt x="240" y="118"/>
                  </a:lnTo>
                  <a:lnTo>
                    <a:pt x="239" y="141"/>
                  </a:lnTo>
                  <a:lnTo>
                    <a:pt x="237" y="146"/>
                  </a:lnTo>
                  <a:lnTo>
                    <a:pt x="235" y="150"/>
                  </a:lnTo>
                  <a:lnTo>
                    <a:pt x="233" y="155"/>
                  </a:lnTo>
                  <a:lnTo>
                    <a:pt x="232" y="158"/>
                  </a:lnTo>
                  <a:lnTo>
                    <a:pt x="228" y="170"/>
                  </a:lnTo>
                  <a:lnTo>
                    <a:pt x="223" y="182"/>
                  </a:lnTo>
                  <a:lnTo>
                    <a:pt x="216" y="193"/>
                  </a:lnTo>
                  <a:lnTo>
                    <a:pt x="212" y="200"/>
                  </a:lnTo>
                  <a:lnTo>
                    <a:pt x="212" y="206"/>
                  </a:lnTo>
                  <a:lnTo>
                    <a:pt x="215" y="211"/>
                  </a:lnTo>
                  <a:lnTo>
                    <a:pt x="222" y="218"/>
                  </a:lnTo>
                  <a:lnTo>
                    <a:pt x="237" y="225"/>
                  </a:lnTo>
                  <a:lnTo>
                    <a:pt x="238" y="225"/>
                  </a:lnTo>
                  <a:lnTo>
                    <a:pt x="239" y="226"/>
                  </a:lnTo>
                  <a:lnTo>
                    <a:pt x="326" y="343"/>
                  </a:lnTo>
                  <a:lnTo>
                    <a:pt x="325" y="344"/>
                  </a:lnTo>
                  <a:lnTo>
                    <a:pt x="323" y="346"/>
                  </a:lnTo>
                  <a:lnTo>
                    <a:pt x="318" y="351"/>
                  </a:lnTo>
                  <a:lnTo>
                    <a:pt x="313" y="356"/>
                  </a:lnTo>
                  <a:lnTo>
                    <a:pt x="306" y="362"/>
                  </a:lnTo>
                  <a:lnTo>
                    <a:pt x="298" y="369"/>
                  </a:lnTo>
                  <a:lnTo>
                    <a:pt x="288" y="376"/>
                  </a:lnTo>
                  <a:lnTo>
                    <a:pt x="278" y="383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6" name="Freeform 298"/>
            <p:cNvSpPr>
              <a:spLocks/>
            </p:cNvSpPr>
            <p:nvPr/>
          </p:nvSpPr>
          <p:spPr bwMode="auto">
            <a:xfrm>
              <a:off x="5197" y="2095"/>
              <a:ext cx="173" cy="191"/>
            </a:xfrm>
            <a:custGeom>
              <a:avLst/>
              <a:gdLst>
                <a:gd name="T0" fmla="*/ 14 w 345"/>
                <a:gd name="T1" fmla="*/ 1 h 382"/>
                <a:gd name="T2" fmla="*/ 9 w 345"/>
                <a:gd name="T3" fmla="*/ 3 h 382"/>
                <a:gd name="T4" fmla="*/ 5 w 345"/>
                <a:gd name="T5" fmla="*/ 6 h 382"/>
                <a:gd name="T6" fmla="*/ 2 w 345"/>
                <a:gd name="T7" fmla="*/ 7 h 382"/>
                <a:gd name="T8" fmla="*/ 1 w 345"/>
                <a:gd name="T9" fmla="*/ 9 h 382"/>
                <a:gd name="T10" fmla="*/ 1 w 345"/>
                <a:gd name="T11" fmla="*/ 10 h 382"/>
                <a:gd name="T12" fmla="*/ 3 w 345"/>
                <a:gd name="T13" fmla="*/ 8 h 382"/>
                <a:gd name="T14" fmla="*/ 7 w 345"/>
                <a:gd name="T15" fmla="*/ 6 h 382"/>
                <a:gd name="T16" fmla="*/ 8 w 345"/>
                <a:gd name="T17" fmla="*/ 6 h 382"/>
                <a:gd name="T18" fmla="*/ 8 w 345"/>
                <a:gd name="T19" fmla="*/ 9 h 382"/>
                <a:gd name="T20" fmla="*/ 6 w 345"/>
                <a:gd name="T21" fmla="*/ 11 h 382"/>
                <a:gd name="T22" fmla="*/ 4 w 345"/>
                <a:gd name="T23" fmla="*/ 12 h 382"/>
                <a:gd name="T24" fmla="*/ 4 w 345"/>
                <a:gd name="T25" fmla="*/ 12 h 382"/>
                <a:gd name="T26" fmla="*/ 6 w 345"/>
                <a:gd name="T27" fmla="*/ 13 h 382"/>
                <a:gd name="T28" fmla="*/ 8 w 345"/>
                <a:gd name="T29" fmla="*/ 13 h 382"/>
                <a:gd name="T30" fmla="*/ 11 w 345"/>
                <a:gd name="T31" fmla="*/ 13 h 382"/>
                <a:gd name="T32" fmla="*/ 13 w 345"/>
                <a:gd name="T33" fmla="*/ 13 h 382"/>
                <a:gd name="T34" fmla="*/ 9 w 345"/>
                <a:gd name="T35" fmla="*/ 17 h 382"/>
                <a:gd name="T36" fmla="*/ 5 w 345"/>
                <a:gd name="T37" fmla="*/ 23 h 382"/>
                <a:gd name="T38" fmla="*/ 1 w 345"/>
                <a:gd name="T39" fmla="*/ 27 h 382"/>
                <a:gd name="T40" fmla="*/ 1 w 345"/>
                <a:gd name="T41" fmla="*/ 30 h 382"/>
                <a:gd name="T42" fmla="*/ 3 w 345"/>
                <a:gd name="T43" fmla="*/ 35 h 382"/>
                <a:gd name="T44" fmla="*/ 6 w 345"/>
                <a:gd name="T45" fmla="*/ 40 h 382"/>
                <a:gd name="T46" fmla="*/ 8 w 345"/>
                <a:gd name="T47" fmla="*/ 43 h 382"/>
                <a:gd name="T48" fmla="*/ 8 w 345"/>
                <a:gd name="T49" fmla="*/ 46 h 382"/>
                <a:gd name="T50" fmla="*/ 5 w 345"/>
                <a:gd name="T51" fmla="*/ 53 h 382"/>
                <a:gd name="T52" fmla="*/ 8 w 345"/>
                <a:gd name="T53" fmla="*/ 57 h 382"/>
                <a:gd name="T54" fmla="*/ 14 w 345"/>
                <a:gd name="T55" fmla="*/ 59 h 382"/>
                <a:gd name="T56" fmla="*/ 21 w 345"/>
                <a:gd name="T57" fmla="*/ 61 h 382"/>
                <a:gd name="T58" fmla="*/ 26 w 345"/>
                <a:gd name="T59" fmla="*/ 61 h 382"/>
                <a:gd name="T60" fmla="*/ 27 w 345"/>
                <a:gd name="T61" fmla="*/ 59 h 382"/>
                <a:gd name="T62" fmla="*/ 28 w 345"/>
                <a:gd name="T63" fmla="*/ 57 h 382"/>
                <a:gd name="T64" fmla="*/ 28 w 345"/>
                <a:gd name="T65" fmla="*/ 58 h 382"/>
                <a:gd name="T66" fmla="*/ 29 w 345"/>
                <a:gd name="T67" fmla="*/ 62 h 382"/>
                <a:gd name="T68" fmla="*/ 32 w 345"/>
                <a:gd name="T69" fmla="*/ 70 h 382"/>
                <a:gd name="T70" fmla="*/ 40 w 345"/>
                <a:gd name="T71" fmla="*/ 76 h 382"/>
                <a:gd name="T72" fmla="*/ 47 w 345"/>
                <a:gd name="T73" fmla="*/ 78 h 382"/>
                <a:gd name="T74" fmla="*/ 49 w 345"/>
                <a:gd name="T75" fmla="*/ 81 h 382"/>
                <a:gd name="T76" fmla="*/ 55 w 345"/>
                <a:gd name="T77" fmla="*/ 86 h 382"/>
                <a:gd name="T78" fmla="*/ 62 w 345"/>
                <a:gd name="T79" fmla="*/ 91 h 382"/>
                <a:gd name="T80" fmla="*/ 69 w 345"/>
                <a:gd name="T81" fmla="*/ 95 h 382"/>
                <a:gd name="T82" fmla="*/ 74 w 345"/>
                <a:gd name="T83" fmla="*/ 96 h 382"/>
                <a:gd name="T84" fmla="*/ 79 w 345"/>
                <a:gd name="T85" fmla="*/ 95 h 382"/>
                <a:gd name="T86" fmla="*/ 84 w 345"/>
                <a:gd name="T87" fmla="*/ 93 h 382"/>
                <a:gd name="T88" fmla="*/ 87 w 345"/>
                <a:gd name="T89" fmla="*/ 91 h 382"/>
                <a:gd name="T90" fmla="*/ 87 w 345"/>
                <a:gd name="T91" fmla="*/ 91 h 382"/>
                <a:gd name="T92" fmla="*/ 86 w 345"/>
                <a:gd name="T93" fmla="*/ 90 h 382"/>
                <a:gd name="T94" fmla="*/ 80 w 345"/>
                <a:gd name="T95" fmla="*/ 85 h 382"/>
                <a:gd name="T96" fmla="*/ 71 w 345"/>
                <a:gd name="T97" fmla="*/ 78 h 382"/>
                <a:gd name="T98" fmla="*/ 63 w 345"/>
                <a:gd name="T99" fmla="*/ 73 h 382"/>
                <a:gd name="T100" fmla="*/ 58 w 345"/>
                <a:gd name="T101" fmla="*/ 71 h 382"/>
                <a:gd name="T102" fmla="*/ 52 w 345"/>
                <a:gd name="T103" fmla="*/ 70 h 382"/>
                <a:gd name="T104" fmla="*/ 45 w 345"/>
                <a:gd name="T105" fmla="*/ 67 h 382"/>
                <a:gd name="T106" fmla="*/ 40 w 345"/>
                <a:gd name="T107" fmla="*/ 62 h 382"/>
                <a:gd name="T108" fmla="*/ 38 w 345"/>
                <a:gd name="T109" fmla="*/ 51 h 382"/>
                <a:gd name="T110" fmla="*/ 34 w 345"/>
                <a:gd name="T111" fmla="*/ 40 h 382"/>
                <a:gd name="T112" fmla="*/ 32 w 345"/>
                <a:gd name="T113" fmla="*/ 29 h 382"/>
                <a:gd name="T114" fmla="*/ 31 w 345"/>
                <a:gd name="T115" fmla="*/ 20 h 382"/>
                <a:gd name="T116" fmla="*/ 28 w 345"/>
                <a:gd name="T117" fmla="*/ 18 h 382"/>
                <a:gd name="T118" fmla="*/ 27 w 345"/>
                <a:gd name="T119" fmla="*/ 17 h 382"/>
                <a:gd name="T120" fmla="*/ 23 w 345"/>
                <a:gd name="T121" fmla="*/ 12 h 382"/>
                <a:gd name="T122" fmla="*/ 18 w 345"/>
                <a:gd name="T123" fmla="*/ 5 h 3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5"/>
                <a:gd name="T187" fmla="*/ 0 h 382"/>
                <a:gd name="T188" fmla="*/ 345 w 345"/>
                <a:gd name="T189" fmla="*/ 382 h 3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5" h="382">
                  <a:moveTo>
                    <a:pt x="67" y="0"/>
                  </a:moveTo>
                  <a:lnTo>
                    <a:pt x="56" y="4"/>
                  </a:lnTo>
                  <a:lnTo>
                    <a:pt x="44" y="8"/>
                  </a:lnTo>
                  <a:lnTo>
                    <a:pt x="34" y="13"/>
                  </a:lnTo>
                  <a:lnTo>
                    <a:pt x="25" y="16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4" y="40"/>
                  </a:lnTo>
                  <a:lnTo>
                    <a:pt x="11" y="32"/>
                  </a:lnTo>
                  <a:lnTo>
                    <a:pt x="19" y="25"/>
                  </a:lnTo>
                  <a:lnTo>
                    <a:pt x="26" y="21"/>
                  </a:lnTo>
                  <a:lnTo>
                    <a:pt x="29" y="20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29" y="35"/>
                  </a:lnTo>
                  <a:lnTo>
                    <a:pt x="25" y="39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4" y="47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7" y="53"/>
                  </a:lnTo>
                  <a:lnTo>
                    <a:pt x="21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3" y="53"/>
                  </a:lnTo>
                  <a:lnTo>
                    <a:pt x="51" y="51"/>
                  </a:lnTo>
                  <a:lnTo>
                    <a:pt x="49" y="53"/>
                  </a:lnTo>
                  <a:lnTo>
                    <a:pt x="43" y="59"/>
                  </a:lnTo>
                  <a:lnTo>
                    <a:pt x="36" y="68"/>
                  </a:lnTo>
                  <a:lnTo>
                    <a:pt x="27" y="80"/>
                  </a:lnTo>
                  <a:lnTo>
                    <a:pt x="18" y="91"/>
                  </a:lnTo>
                  <a:lnTo>
                    <a:pt x="10" y="101"/>
                  </a:lnTo>
                  <a:lnTo>
                    <a:pt x="3" y="111"/>
                  </a:lnTo>
                  <a:lnTo>
                    <a:pt x="0" y="116"/>
                  </a:lnTo>
                  <a:lnTo>
                    <a:pt x="2" y="122"/>
                  </a:lnTo>
                  <a:lnTo>
                    <a:pt x="5" y="130"/>
                  </a:lnTo>
                  <a:lnTo>
                    <a:pt x="10" y="139"/>
                  </a:lnTo>
                  <a:lnTo>
                    <a:pt x="15" y="150"/>
                  </a:lnTo>
                  <a:lnTo>
                    <a:pt x="22" y="159"/>
                  </a:lnTo>
                  <a:lnTo>
                    <a:pt x="27" y="167"/>
                  </a:lnTo>
                  <a:lnTo>
                    <a:pt x="32" y="172"/>
                  </a:lnTo>
                  <a:lnTo>
                    <a:pt x="33" y="174"/>
                  </a:lnTo>
                  <a:lnTo>
                    <a:pt x="29" y="181"/>
                  </a:lnTo>
                  <a:lnTo>
                    <a:pt x="22" y="197"/>
                  </a:lnTo>
                  <a:lnTo>
                    <a:pt x="18" y="214"/>
                  </a:lnTo>
                  <a:lnTo>
                    <a:pt x="24" y="226"/>
                  </a:lnTo>
                  <a:lnTo>
                    <a:pt x="32" y="229"/>
                  </a:lnTo>
                  <a:lnTo>
                    <a:pt x="43" y="234"/>
                  </a:lnTo>
                  <a:lnTo>
                    <a:pt x="56" y="237"/>
                  </a:lnTo>
                  <a:lnTo>
                    <a:pt x="70" y="241"/>
                  </a:lnTo>
                  <a:lnTo>
                    <a:pt x="82" y="244"/>
                  </a:lnTo>
                  <a:lnTo>
                    <a:pt x="93" y="245"/>
                  </a:lnTo>
                  <a:lnTo>
                    <a:pt x="101" y="245"/>
                  </a:lnTo>
                  <a:lnTo>
                    <a:pt x="104" y="244"/>
                  </a:lnTo>
                  <a:lnTo>
                    <a:pt x="105" y="238"/>
                  </a:lnTo>
                  <a:lnTo>
                    <a:pt x="108" y="234"/>
                  </a:lnTo>
                  <a:lnTo>
                    <a:pt x="109" y="230"/>
                  </a:lnTo>
                  <a:lnTo>
                    <a:pt x="110" y="229"/>
                  </a:lnTo>
                  <a:lnTo>
                    <a:pt x="110" y="233"/>
                  </a:lnTo>
                  <a:lnTo>
                    <a:pt x="111" y="240"/>
                  </a:lnTo>
                  <a:lnTo>
                    <a:pt x="115" y="251"/>
                  </a:lnTo>
                  <a:lnTo>
                    <a:pt x="119" y="265"/>
                  </a:lnTo>
                  <a:lnTo>
                    <a:pt x="128" y="279"/>
                  </a:lnTo>
                  <a:lnTo>
                    <a:pt x="141" y="291"/>
                  </a:lnTo>
                  <a:lnTo>
                    <a:pt x="159" y="303"/>
                  </a:lnTo>
                  <a:lnTo>
                    <a:pt x="184" y="311"/>
                  </a:lnTo>
                  <a:lnTo>
                    <a:pt x="185" y="312"/>
                  </a:lnTo>
                  <a:lnTo>
                    <a:pt x="189" y="317"/>
                  </a:lnTo>
                  <a:lnTo>
                    <a:pt x="196" y="323"/>
                  </a:lnTo>
                  <a:lnTo>
                    <a:pt x="207" y="331"/>
                  </a:lnTo>
                  <a:lnTo>
                    <a:pt x="218" y="341"/>
                  </a:lnTo>
                  <a:lnTo>
                    <a:pt x="232" y="351"/>
                  </a:lnTo>
                  <a:lnTo>
                    <a:pt x="248" y="364"/>
                  </a:lnTo>
                  <a:lnTo>
                    <a:pt x="267" y="376"/>
                  </a:lnTo>
                  <a:lnTo>
                    <a:pt x="276" y="380"/>
                  </a:lnTo>
                  <a:lnTo>
                    <a:pt x="286" y="382"/>
                  </a:lnTo>
                  <a:lnTo>
                    <a:pt x="295" y="382"/>
                  </a:lnTo>
                  <a:lnTo>
                    <a:pt x="306" y="381"/>
                  </a:lnTo>
                  <a:lnTo>
                    <a:pt x="316" y="378"/>
                  </a:lnTo>
                  <a:lnTo>
                    <a:pt x="325" y="373"/>
                  </a:lnTo>
                  <a:lnTo>
                    <a:pt x="336" y="369"/>
                  </a:lnTo>
                  <a:lnTo>
                    <a:pt x="345" y="363"/>
                  </a:lnTo>
                  <a:lnTo>
                    <a:pt x="342" y="359"/>
                  </a:lnTo>
                  <a:lnTo>
                    <a:pt x="331" y="351"/>
                  </a:lnTo>
                  <a:lnTo>
                    <a:pt x="317" y="340"/>
                  </a:lnTo>
                  <a:lnTo>
                    <a:pt x="300" y="326"/>
                  </a:lnTo>
                  <a:lnTo>
                    <a:pt x="283" y="312"/>
                  </a:lnTo>
                  <a:lnTo>
                    <a:pt x="266" y="301"/>
                  </a:lnTo>
                  <a:lnTo>
                    <a:pt x="252" y="290"/>
                  </a:lnTo>
                  <a:lnTo>
                    <a:pt x="241" y="286"/>
                  </a:lnTo>
                  <a:lnTo>
                    <a:pt x="232" y="283"/>
                  </a:lnTo>
                  <a:lnTo>
                    <a:pt x="221" y="281"/>
                  </a:lnTo>
                  <a:lnTo>
                    <a:pt x="207" y="278"/>
                  </a:lnTo>
                  <a:lnTo>
                    <a:pt x="193" y="273"/>
                  </a:lnTo>
                  <a:lnTo>
                    <a:pt x="179" y="267"/>
                  </a:lnTo>
                  <a:lnTo>
                    <a:pt x="168" y="259"/>
                  </a:lnTo>
                  <a:lnTo>
                    <a:pt x="159" y="249"/>
                  </a:lnTo>
                  <a:lnTo>
                    <a:pt x="156" y="235"/>
                  </a:lnTo>
                  <a:lnTo>
                    <a:pt x="150" y="205"/>
                  </a:lnTo>
                  <a:lnTo>
                    <a:pt x="141" y="179"/>
                  </a:lnTo>
                  <a:lnTo>
                    <a:pt x="133" y="157"/>
                  </a:lnTo>
                  <a:lnTo>
                    <a:pt x="130" y="138"/>
                  </a:lnTo>
                  <a:lnTo>
                    <a:pt x="128" y="119"/>
                  </a:lnTo>
                  <a:lnTo>
                    <a:pt x="127" y="97"/>
                  </a:lnTo>
                  <a:lnTo>
                    <a:pt x="123" y="78"/>
                  </a:lnTo>
                  <a:lnTo>
                    <a:pt x="115" y="70"/>
                  </a:lnTo>
                  <a:lnTo>
                    <a:pt x="112" y="69"/>
                  </a:lnTo>
                  <a:lnTo>
                    <a:pt x="109" y="68"/>
                  </a:lnTo>
                  <a:lnTo>
                    <a:pt x="105" y="65"/>
                  </a:lnTo>
                  <a:lnTo>
                    <a:pt x="101" y="61"/>
                  </a:lnTo>
                  <a:lnTo>
                    <a:pt x="90" y="50"/>
                  </a:lnTo>
                  <a:lnTo>
                    <a:pt x="81" y="35"/>
                  </a:lnTo>
                  <a:lnTo>
                    <a:pt x="72" y="1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7" name="Freeform 299"/>
            <p:cNvSpPr>
              <a:spLocks/>
            </p:cNvSpPr>
            <p:nvPr/>
          </p:nvSpPr>
          <p:spPr bwMode="auto">
            <a:xfrm>
              <a:off x="5213" y="2192"/>
              <a:ext cx="31" cy="14"/>
            </a:xfrm>
            <a:custGeom>
              <a:avLst/>
              <a:gdLst>
                <a:gd name="T0" fmla="*/ 0 w 62"/>
                <a:gd name="T1" fmla="*/ 1 h 29"/>
                <a:gd name="T2" fmla="*/ 7 w 62"/>
                <a:gd name="T3" fmla="*/ 2 h 29"/>
                <a:gd name="T4" fmla="*/ 7 w 62"/>
                <a:gd name="T5" fmla="*/ 0 h 29"/>
                <a:gd name="T6" fmla="*/ 7 w 62"/>
                <a:gd name="T7" fmla="*/ 0 h 29"/>
                <a:gd name="T8" fmla="*/ 9 w 62"/>
                <a:gd name="T9" fmla="*/ 0 h 29"/>
                <a:gd name="T10" fmla="*/ 10 w 62"/>
                <a:gd name="T11" fmla="*/ 0 h 29"/>
                <a:gd name="T12" fmla="*/ 12 w 62"/>
                <a:gd name="T13" fmla="*/ 1 h 29"/>
                <a:gd name="T14" fmla="*/ 13 w 62"/>
                <a:gd name="T15" fmla="*/ 2 h 29"/>
                <a:gd name="T16" fmla="*/ 15 w 62"/>
                <a:gd name="T17" fmla="*/ 3 h 29"/>
                <a:gd name="T18" fmla="*/ 16 w 62"/>
                <a:gd name="T19" fmla="*/ 4 h 29"/>
                <a:gd name="T20" fmla="*/ 16 w 62"/>
                <a:gd name="T21" fmla="*/ 5 h 29"/>
                <a:gd name="T22" fmla="*/ 16 w 62"/>
                <a:gd name="T23" fmla="*/ 5 h 29"/>
                <a:gd name="T24" fmla="*/ 15 w 62"/>
                <a:gd name="T25" fmla="*/ 5 h 29"/>
                <a:gd name="T26" fmla="*/ 14 w 62"/>
                <a:gd name="T27" fmla="*/ 6 h 29"/>
                <a:gd name="T28" fmla="*/ 13 w 62"/>
                <a:gd name="T29" fmla="*/ 6 h 29"/>
                <a:gd name="T30" fmla="*/ 11 w 62"/>
                <a:gd name="T31" fmla="*/ 7 h 29"/>
                <a:gd name="T32" fmla="*/ 8 w 62"/>
                <a:gd name="T33" fmla="*/ 6 h 29"/>
                <a:gd name="T34" fmla="*/ 5 w 62"/>
                <a:gd name="T35" fmla="*/ 6 h 29"/>
                <a:gd name="T36" fmla="*/ 1 w 62"/>
                <a:gd name="T37" fmla="*/ 5 h 29"/>
                <a:gd name="T38" fmla="*/ 0 w 62"/>
                <a:gd name="T39" fmla="*/ 1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29"/>
                <a:gd name="T62" fmla="*/ 62 w 62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29">
                  <a:moveTo>
                    <a:pt x="0" y="7"/>
                  </a:moveTo>
                  <a:lnTo>
                    <a:pt x="27" y="1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9" y="3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58" y="23"/>
                  </a:lnTo>
                  <a:lnTo>
                    <a:pt x="55" y="25"/>
                  </a:lnTo>
                  <a:lnTo>
                    <a:pt x="49" y="27"/>
                  </a:lnTo>
                  <a:lnTo>
                    <a:pt x="41" y="29"/>
                  </a:lnTo>
                  <a:lnTo>
                    <a:pt x="31" y="27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8" name="Freeform 300"/>
            <p:cNvSpPr>
              <a:spLocks/>
            </p:cNvSpPr>
            <p:nvPr/>
          </p:nvSpPr>
          <p:spPr bwMode="auto">
            <a:xfrm>
              <a:off x="5201" y="2134"/>
              <a:ext cx="33" cy="42"/>
            </a:xfrm>
            <a:custGeom>
              <a:avLst/>
              <a:gdLst>
                <a:gd name="T0" fmla="*/ 17 w 64"/>
                <a:gd name="T1" fmla="*/ 18 h 84"/>
                <a:gd name="T2" fmla="*/ 15 w 64"/>
                <a:gd name="T3" fmla="*/ 20 h 84"/>
                <a:gd name="T4" fmla="*/ 13 w 64"/>
                <a:gd name="T5" fmla="*/ 21 h 84"/>
                <a:gd name="T6" fmla="*/ 11 w 64"/>
                <a:gd name="T7" fmla="*/ 21 h 84"/>
                <a:gd name="T8" fmla="*/ 9 w 64"/>
                <a:gd name="T9" fmla="*/ 21 h 84"/>
                <a:gd name="T10" fmla="*/ 6 w 64"/>
                <a:gd name="T11" fmla="*/ 19 h 84"/>
                <a:gd name="T12" fmla="*/ 3 w 64"/>
                <a:gd name="T13" fmla="*/ 16 h 84"/>
                <a:gd name="T14" fmla="*/ 1 w 64"/>
                <a:gd name="T15" fmla="*/ 13 h 84"/>
                <a:gd name="T16" fmla="*/ 0 w 64"/>
                <a:gd name="T17" fmla="*/ 12 h 84"/>
                <a:gd name="T18" fmla="*/ 0 w 64"/>
                <a:gd name="T19" fmla="*/ 12 h 84"/>
                <a:gd name="T20" fmla="*/ 0 w 64"/>
                <a:gd name="T21" fmla="*/ 11 h 84"/>
                <a:gd name="T22" fmla="*/ 0 w 64"/>
                <a:gd name="T23" fmla="*/ 11 h 84"/>
                <a:gd name="T24" fmla="*/ 1 w 64"/>
                <a:gd name="T25" fmla="*/ 10 h 84"/>
                <a:gd name="T26" fmla="*/ 1 w 64"/>
                <a:gd name="T27" fmla="*/ 7 h 84"/>
                <a:gd name="T28" fmla="*/ 3 w 64"/>
                <a:gd name="T29" fmla="*/ 5 h 84"/>
                <a:gd name="T30" fmla="*/ 5 w 64"/>
                <a:gd name="T31" fmla="*/ 3 h 84"/>
                <a:gd name="T32" fmla="*/ 8 w 64"/>
                <a:gd name="T33" fmla="*/ 0 h 84"/>
                <a:gd name="T34" fmla="*/ 9 w 64"/>
                <a:gd name="T35" fmla="*/ 0 h 84"/>
                <a:gd name="T36" fmla="*/ 9 w 64"/>
                <a:gd name="T37" fmla="*/ 0 h 84"/>
                <a:gd name="T38" fmla="*/ 10 w 64"/>
                <a:gd name="T39" fmla="*/ 1 h 84"/>
                <a:gd name="T40" fmla="*/ 10 w 64"/>
                <a:gd name="T41" fmla="*/ 3 h 84"/>
                <a:gd name="T42" fmla="*/ 9 w 64"/>
                <a:gd name="T43" fmla="*/ 5 h 84"/>
                <a:gd name="T44" fmla="*/ 7 w 64"/>
                <a:gd name="T45" fmla="*/ 7 h 84"/>
                <a:gd name="T46" fmla="*/ 6 w 64"/>
                <a:gd name="T47" fmla="*/ 9 h 84"/>
                <a:gd name="T48" fmla="*/ 6 w 64"/>
                <a:gd name="T49" fmla="*/ 9 h 84"/>
                <a:gd name="T50" fmla="*/ 5 w 64"/>
                <a:gd name="T51" fmla="*/ 13 h 84"/>
                <a:gd name="T52" fmla="*/ 5 w 64"/>
                <a:gd name="T53" fmla="*/ 13 h 84"/>
                <a:gd name="T54" fmla="*/ 6 w 64"/>
                <a:gd name="T55" fmla="*/ 14 h 84"/>
                <a:gd name="T56" fmla="*/ 7 w 64"/>
                <a:gd name="T57" fmla="*/ 14 h 84"/>
                <a:gd name="T58" fmla="*/ 9 w 64"/>
                <a:gd name="T59" fmla="*/ 15 h 84"/>
                <a:gd name="T60" fmla="*/ 10 w 64"/>
                <a:gd name="T61" fmla="*/ 15 h 84"/>
                <a:gd name="T62" fmla="*/ 11 w 64"/>
                <a:gd name="T63" fmla="*/ 15 h 84"/>
                <a:gd name="T64" fmla="*/ 13 w 64"/>
                <a:gd name="T65" fmla="*/ 15 h 84"/>
                <a:gd name="T66" fmla="*/ 14 w 64"/>
                <a:gd name="T67" fmla="*/ 15 h 84"/>
                <a:gd name="T68" fmla="*/ 15 w 64"/>
                <a:gd name="T69" fmla="*/ 15 h 84"/>
                <a:gd name="T70" fmla="*/ 17 w 64"/>
                <a:gd name="T71" fmla="*/ 15 h 84"/>
                <a:gd name="T72" fmla="*/ 17 w 64"/>
                <a:gd name="T73" fmla="*/ 17 h 84"/>
                <a:gd name="T74" fmla="*/ 17 w 64"/>
                <a:gd name="T75" fmla="*/ 18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84"/>
                <a:gd name="T116" fmla="*/ 64 w 64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84">
                  <a:moveTo>
                    <a:pt x="63" y="69"/>
                  </a:moveTo>
                  <a:lnTo>
                    <a:pt x="56" y="78"/>
                  </a:lnTo>
                  <a:lnTo>
                    <a:pt x="49" y="82"/>
                  </a:lnTo>
                  <a:lnTo>
                    <a:pt x="40" y="84"/>
                  </a:lnTo>
                  <a:lnTo>
                    <a:pt x="32" y="83"/>
                  </a:lnTo>
                  <a:lnTo>
                    <a:pt x="21" y="76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4" y="31"/>
                  </a:lnTo>
                  <a:lnTo>
                    <a:pt x="10" y="23"/>
                  </a:lnTo>
                  <a:lnTo>
                    <a:pt x="19" y="1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6" y="12"/>
                  </a:lnTo>
                  <a:lnTo>
                    <a:pt x="34" y="22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1"/>
                  </a:lnTo>
                  <a:lnTo>
                    <a:pt x="59" y="61"/>
                  </a:lnTo>
                  <a:lnTo>
                    <a:pt x="63" y="63"/>
                  </a:lnTo>
                  <a:lnTo>
                    <a:pt x="64" y="65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99" name="Freeform 301"/>
            <p:cNvSpPr>
              <a:spLocks/>
            </p:cNvSpPr>
            <p:nvPr/>
          </p:nvSpPr>
          <p:spPr bwMode="auto">
            <a:xfrm>
              <a:off x="5259" y="2082"/>
              <a:ext cx="92" cy="74"/>
            </a:xfrm>
            <a:custGeom>
              <a:avLst/>
              <a:gdLst>
                <a:gd name="T0" fmla="*/ 14 w 183"/>
                <a:gd name="T1" fmla="*/ 7 h 146"/>
                <a:gd name="T2" fmla="*/ 21 w 183"/>
                <a:gd name="T3" fmla="*/ 10 h 146"/>
                <a:gd name="T4" fmla="*/ 23 w 183"/>
                <a:gd name="T5" fmla="*/ 15 h 146"/>
                <a:gd name="T6" fmla="*/ 27 w 183"/>
                <a:gd name="T7" fmla="*/ 18 h 146"/>
                <a:gd name="T8" fmla="*/ 30 w 183"/>
                <a:gd name="T9" fmla="*/ 18 h 146"/>
                <a:gd name="T10" fmla="*/ 33 w 183"/>
                <a:gd name="T11" fmla="*/ 16 h 146"/>
                <a:gd name="T12" fmla="*/ 36 w 183"/>
                <a:gd name="T13" fmla="*/ 15 h 146"/>
                <a:gd name="T14" fmla="*/ 32 w 183"/>
                <a:gd name="T15" fmla="*/ 18 h 146"/>
                <a:gd name="T16" fmla="*/ 31 w 183"/>
                <a:gd name="T17" fmla="*/ 22 h 146"/>
                <a:gd name="T18" fmla="*/ 30 w 183"/>
                <a:gd name="T19" fmla="*/ 29 h 146"/>
                <a:gd name="T20" fmla="*/ 33 w 183"/>
                <a:gd name="T21" fmla="*/ 33 h 146"/>
                <a:gd name="T22" fmla="*/ 37 w 183"/>
                <a:gd name="T23" fmla="*/ 35 h 146"/>
                <a:gd name="T24" fmla="*/ 31 w 183"/>
                <a:gd name="T25" fmla="*/ 37 h 146"/>
                <a:gd name="T26" fmla="*/ 27 w 183"/>
                <a:gd name="T27" fmla="*/ 34 h 146"/>
                <a:gd name="T28" fmla="*/ 23 w 183"/>
                <a:gd name="T29" fmla="*/ 31 h 146"/>
                <a:gd name="T30" fmla="*/ 19 w 183"/>
                <a:gd name="T31" fmla="*/ 27 h 146"/>
                <a:gd name="T32" fmla="*/ 14 w 183"/>
                <a:gd name="T33" fmla="*/ 21 h 146"/>
                <a:gd name="T34" fmla="*/ 11 w 183"/>
                <a:gd name="T35" fmla="*/ 17 h 146"/>
                <a:gd name="T36" fmla="*/ 9 w 183"/>
                <a:gd name="T37" fmla="*/ 14 h 146"/>
                <a:gd name="T38" fmla="*/ 7 w 183"/>
                <a:gd name="T39" fmla="*/ 10 h 146"/>
                <a:gd name="T40" fmla="*/ 4 w 183"/>
                <a:gd name="T41" fmla="*/ 6 h 146"/>
                <a:gd name="T42" fmla="*/ 2 w 183"/>
                <a:gd name="T43" fmla="*/ 3 h 146"/>
                <a:gd name="T44" fmla="*/ 2 w 183"/>
                <a:gd name="T45" fmla="*/ 1 h 146"/>
                <a:gd name="T46" fmla="*/ 5 w 183"/>
                <a:gd name="T47" fmla="*/ 0 h 146"/>
                <a:gd name="T48" fmla="*/ 7 w 183"/>
                <a:gd name="T49" fmla="*/ 1 h 146"/>
                <a:gd name="T50" fmla="*/ 17 w 183"/>
                <a:gd name="T51" fmla="*/ 4 h 146"/>
                <a:gd name="T52" fmla="*/ 32 w 183"/>
                <a:gd name="T53" fmla="*/ 8 h 146"/>
                <a:gd name="T54" fmla="*/ 44 w 183"/>
                <a:gd name="T55" fmla="*/ 14 h 146"/>
                <a:gd name="T56" fmla="*/ 46 w 183"/>
                <a:gd name="T57" fmla="*/ 16 h 146"/>
                <a:gd name="T58" fmla="*/ 46 w 183"/>
                <a:gd name="T59" fmla="*/ 17 h 146"/>
                <a:gd name="T60" fmla="*/ 45 w 183"/>
                <a:gd name="T61" fmla="*/ 16 h 146"/>
                <a:gd name="T62" fmla="*/ 43 w 183"/>
                <a:gd name="T63" fmla="*/ 15 h 146"/>
                <a:gd name="T64" fmla="*/ 39 w 183"/>
                <a:gd name="T65" fmla="*/ 12 h 146"/>
                <a:gd name="T66" fmla="*/ 30 w 183"/>
                <a:gd name="T67" fmla="*/ 8 h 146"/>
                <a:gd name="T68" fmla="*/ 21 w 183"/>
                <a:gd name="T69" fmla="*/ 6 h 146"/>
                <a:gd name="T70" fmla="*/ 14 w 183"/>
                <a:gd name="T71" fmla="*/ 4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3"/>
                <a:gd name="T109" fmla="*/ 0 h 146"/>
                <a:gd name="T110" fmla="*/ 183 w 183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3" h="146">
                  <a:moveTo>
                    <a:pt x="52" y="14"/>
                  </a:moveTo>
                  <a:lnTo>
                    <a:pt x="54" y="25"/>
                  </a:lnTo>
                  <a:lnTo>
                    <a:pt x="79" y="34"/>
                  </a:lnTo>
                  <a:lnTo>
                    <a:pt x="82" y="38"/>
                  </a:lnTo>
                  <a:lnTo>
                    <a:pt x="86" y="48"/>
                  </a:lnTo>
                  <a:lnTo>
                    <a:pt x="92" y="60"/>
                  </a:lnTo>
                  <a:lnTo>
                    <a:pt x="100" y="69"/>
                  </a:lnTo>
                  <a:lnTo>
                    <a:pt x="105" y="71"/>
                  </a:lnTo>
                  <a:lnTo>
                    <a:pt x="112" y="71"/>
                  </a:lnTo>
                  <a:lnTo>
                    <a:pt x="119" y="69"/>
                  </a:lnTo>
                  <a:lnTo>
                    <a:pt x="126" y="67"/>
                  </a:lnTo>
                  <a:lnTo>
                    <a:pt x="131" y="63"/>
                  </a:lnTo>
                  <a:lnTo>
                    <a:pt x="137" y="61"/>
                  </a:lnTo>
                  <a:lnTo>
                    <a:pt x="141" y="59"/>
                  </a:lnTo>
                  <a:lnTo>
                    <a:pt x="142" y="57"/>
                  </a:lnTo>
                  <a:lnTo>
                    <a:pt x="128" y="72"/>
                  </a:lnTo>
                  <a:lnTo>
                    <a:pt x="127" y="76"/>
                  </a:lnTo>
                  <a:lnTo>
                    <a:pt x="123" y="86"/>
                  </a:lnTo>
                  <a:lnTo>
                    <a:pt x="120" y="99"/>
                  </a:lnTo>
                  <a:lnTo>
                    <a:pt x="117" y="112"/>
                  </a:lnTo>
                  <a:lnTo>
                    <a:pt x="121" y="123"/>
                  </a:lnTo>
                  <a:lnTo>
                    <a:pt x="131" y="131"/>
                  </a:lnTo>
                  <a:lnTo>
                    <a:pt x="141" y="137"/>
                  </a:lnTo>
                  <a:lnTo>
                    <a:pt x="145" y="139"/>
                  </a:lnTo>
                  <a:lnTo>
                    <a:pt x="128" y="146"/>
                  </a:lnTo>
                  <a:lnTo>
                    <a:pt x="124" y="144"/>
                  </a:lnTo>
                  <a:lnTo>
                    <a:pt x="117" y="140"/>
                  </a:lnTo>
                  <a:lnTo>
                    <a:pt x="106" y="133"/>
                  </a:lnTo>
                  <a:lnTo>
                    <a:pt x="96" y="128"/>
                  </a:lnTo>
                  <a:lnTo>
                    <a:pt x="89" y="123"/>
                  </a:lnTo>
                  <a:lnTo>
                    <a:pt x="81" y="115"/>
                  </a:lnTo>
                  <a:lnTo>
                    <a:pt x="73" y="105"/>
                  </a:lnTo>
                  <a:lnTo>
                    <a:pt x="63" y="93"/>
                  </a:lnTo>
                  <a:lnTo>
                    <a:pt x="54" y="83"/>
                  </a:lnTo>
                  <a:lnTo>
                    <a:pt x="47" y="74"/>
                  </a:lnTo>
                  <a:lnTo>
                    <a:pt x="43" y="68"/>
                  </a:lnTo>
                  <a:lnTo>
                    <a:pt x="40" y="66"/>
                  </a:lnTo>
                  <a:lnTo>
                    <a:pt x="36" y="56"/>
                  </a:lnTo>
                  <a:lnTo>
                    <a:pt x="31" y="47"/>
                  </a:lnTo>
                  <a:lnTo>
                    <a:pt x="26" y="38"/>
                  </a:lnTo>
                  <a:lnTo>
                    <a:pt x="21" y="30"/>
                  </a:lnTo>
                  <a:lnTo>
                    <a:pt x="16" y="23"/>
                  </a:lnTo>
                  <a:lnTo>
                    <a:pt x="10" y="16"/>
                  </a:lnTo>
                  <a:lnTo>
                    <a:pt x="6" y="10"/>
                  </a:lnTo>
                  <a:lnTo>
                    <a:pt x="0" y="4"/>
                  </a:lnTo>
                  <a:lnTo>
                    <a:pt x="8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43" y="6"/>
                  </a:lnTo>
                  <a:lnTo>
                    <a:pt x="68" y="13"/>
                  </a:lnTo>
                  <a:lnTo>
                    <a:pt x="98" y="21"/>
                  </a:lnTo>
                  <a:lnTo>
                    <a:pt x="128" y="31"/>
                  </a:lnTo>
                  <a:lnTo>
                    <a:pt x="154" y="41"/>
                  </a:lnTo>
                  <a:lnTo>
                    <a:pt x="174" y="53"/>
                  </a:lnTo>
                  <a:lnTo>
                    <a:pt x="183" y="63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79" y="63"/>
                  </a:lnTo>
                  <a:lnTo>
                    <a:pt x="175" y="60"/>
                  </a:lnTo>
                  <a:lnTo>
                    <a:pt x="172" y="59"/>
                  </a:lnTo>
                  <a:lnTo>
                    <a:pt x="170" y="57"/>
                  </a:lnTo>
                  <a:lnTo>
                    <a:pt x="156" y="48"/>
                  </a:lnTo>
                  <a:lnTo>
                    <a:pt x="138" y="40"/>
                  </a:lnTo>
                  <a:lnTo>
                    <a:pt x="119" y="32"/>
                  </a:lnTo>
                  <a:lnTo>
                    <a:pt x="99" y="26"/>
                  </a:lnTo>
                  <a:lnTo>
                    <a:pt x="81" y="21"/>
                  </a:lnTo>
                  <a:lnTo>
                    <a:pt x="66" y="17"/>
                  </a:lnTo>
                  <a:lnTo>
                    <a:pt x="55" y="15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0" name="Freeform 302"/>
            <p:cNvSpPr>
              <a:spLocks/>
            </p:cNvSpPr>
            <p:nvPr/>
          </p:nvSpPr>
          <p:spPr bwMode="auto">
            <a:xfrm>
              <a:off x="5337" y="2155"/>
              <a:ext cx="13" cy="43"/>
            </a:xfrm>
            <a:custGeom>
              <a:avLst/>
              <a:gdLst>
                <a:gd name="T0" fmla="*/ 0 w 27"/>
                <a:gd name="T1" fmla="*/ 15 h 85"/>
                <a:gd name="T2" fmla="*/ 1 w 27"/>
                <a:gd name="T3" fmla="*/ 13 h 85"/>
                <a:gd name="T4" fmla="*/ 2 w 27"/>
                <a:gd name="T5" fmla="*/ 11 h 85"/>
                <a:gd name="T6" fmla="*/ 4 w 27"/>
                <a:gd name="T7" fmla="*/ 8 h 85"/>
                <a:gd name="T8" fmla="*/ 5 w 27"/>
                <a:gd name="T9" fmla="*/ 5 h 85"/>
                <a:gd name="T10" fmla="*/ 5 w 27"/>
                <a:gd name="T11" fmla="*/ 4 h 85"/>
                <a:gd name="T12" fmla="*/ 5 w 27"/>
                <a:gd name="T13" fmla="*/ 3 h 85"/>
                <a:gd name="T14" fmla="*/ 6 w 27"/>
                <a:gd name="T15" fmla="*/ 2 h 85"/>
                <a:gd name="T16" fmla="*/ 6 w 27"/>
                <a:gd name="T17" fmla="*/ 0 h 85"/>
                <a:gd name="T18" fmla="*/ 6 w 27"/>
                <a:gd name="T19" fmla="*/ 7 h 85"/>
                <a:gd name="T20" fmla="*/ 5 w 27"/>
                <a:gd name="T21" fmla="*/ 13 h 85"/>
                <a:gd name="T22" fmla="*/ 5 w 27"/>
                <a:gd name="T23" fmla="*/ 17 h 85"/>
                <a:gd name="T24" fmla="*/ 4 w 27"/>
                <a:gd name="T25" fmla="*/ 19 h 85"/>
                <a:gd name="T26" fmla="*/ 6 w 27"/>
                <a:gd name="T27" fmla="*/ 22 h 85"/>
                <a:gd name="T28" fmla="*/ 6 w 27"/>
                <a:gd name="T29" fmla="*/ 21 h 85"/>
                <a:gd name="T30" fmla="*/ 6 w 27"/>
                <a:gd name="T31" fmla="*/ 21 h 85"/>
                <a:gd name="T32" fmla="*/ 6 w 27"/>
                <a:gd name="T33" fmla="*/ 21 h 85"/>
                <a:gd name="T34" fmla="*/ 6 w 27"/>
                <a:gd name="T35" fmla="*/ 21 h 85"/>
                <a:gd name="T36" fmla="*/ 2 w 27"/>
                <a:gd name="T37" fmla="*/ 20 h 85"/>
                <a:gd name="T38" fmla="*/ 0 w 27"/>
                <a:gd name="T39" fmla="*/ 18 h 85"/>
                <a:gd name="T40" fmla="*/ 0 w 27"/>
                <a:gd name="T41" fmla="*/ 17 h 85"/>
                <a:gd name="T42" fmla="*/ 0 w 27"/>
                <a:gd name="T43" fmla="*/ 15 h 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85"/>
                <a:gd name="T68" fmla="*/ 27 w 27"/>
                <a:gd name="T69" fmla="*/ 85 h 8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85">
                  <a:moveTo>
                    <a:pt x="0" y="59"/>
                  </a:moveTo>
                  <a:lnTo>
                    <a:pt x="4" y="52"/>
                  </a:lnTo>
                  <a:lnTo>
                    <a:pt x="11" y="41"/>
                  </a:lnTo>
                  <a:lnTo>
                    <a:pt x="16" y="29"/>
                  </a:lnTo>
                  <a:lnTo>
                    <a:pt x="20" y="17"/>
                  </a:lnTo>
                  <a:lnTo>
                    <a:pt x="21" y="14"/>
                  </a:lnTo>
                  <a:lnTo>
                    <a:pt x="23" y="9"/>
                  </a:lnTo>
                  <a:lnTo>
                    <a:pt x="25" y="5"/>
                  </a:lnTo>
                  <a:lnTo>
                    <a:pt x="27" y="0"/>
                  </a:lnTo>
                  <a:lnTo>
                    <a:pt x="25" y="28"/>
                  </a:lnTo>
                  <a:lnTo>
                    <a:pt x="21" y="52"/>
                  </a:lnTo>
                  <a:lnTo>
                    <a:pt x="20" y="68"/>
                  </a:lnTo>
                  <a:lnTo>
                    <a:pt x="19" y="75"/>
                  </a:lnTo>
                  <a:lnTo>
                    <a:pt x="27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10" y="77"/>
                  </a:lnTo>
                  <a:lnTo>
                    <a:pt x="3" y="70"/>
                  </a:lnTo>
                  <a:lnTo>
                    <a:pt x="0" y="6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1" name="Freeform 303"/>
            <p:cNvSpPr>
              <a:spLocks/>
            </p:cNvSpPr>
            <p:nvPr/>
          </p:nvSpPr>
          <p:spPr bwMode="auto">
            <a:xfrm>
              <a:off x="5213" y="2192"/>
              <a:ext cx="31" cy="14"/>
            </a:xfrm>
            <a:custGeom>
              <a:avLst/>
              <a:gdLst>
                <a:gd name="T0" fmla="*/ 7 w 62"/>
                <a:gd name="T1" fmla="*/ 0 h 29"/>
                <a:gd name="T2" fmla="*/ 7 w 62"/>
                <a:gd name="T3" fmla="*/ 0 h 29"/>
                <a:gd name="T4" fmla="*/ 9 w 62"/>
                <a:gd name="T5" fmla="*/ 0 h 29"/>
                <a:gd name="T6" fmla="*/ 10 w 62"/>
                <a:gd name="T7" fmla="*/ 0 h 29"/>
                <a:gd name="T8" fmla="*/ 12 w 62"/>
                <a:gd name="T9" fmla="*/ 1 h 29"/>
                <a:gd name="T10" fmla="*/ 13 w 62"/>
                <a:gd name="T11" fmla="*/ 2 h 29"/>
                <a:gd name="T12" fmla="*/ 15 w 62"/>
                <a:gd name="T13" fmla="*/ 3 h 29"/>
                <a:gd name="T14" fmla="*/ 16 w 62"/>
                <a:gd name="T15" fmla="*/ 4 h 29"/>
                <a:gd name="T16" fmla="*/ 16 w 62"/>
                <a:gd name="T17" fmla="*/ 5 h 29"/>
                <a:gd name="T18" fmla="*/ 16 w 62"/>
                <a:gd name="T19" fmla="*/ 5 h 29"/>
                <a:gd name="T20" fmla="*/ 15 w 62"/>
                <a:gd name="T21" fmla="*/ 5 h 29"/>
                <a:gd name="T22" fmla="*/ 14 w 62"/>
                <a:gd name="T23" fmla="*/ 6 h 29"/>
                <a:gd name="T24" fmla="*/ 13 w 62"/>
                <a:gd name="T25" fmla="*/ 6 h 29"/>
                <a:gd name="T26" fmla="*/ 11 w 62"/>
                <a:gd name="T27" fmla="*/ 7 h 29"/>
                <a:gd name="T28" fmla="*/ 8 w 62"/>
                <a:gd name="T29" fmla="*/ 6 h 29"/>
                <a:gd name="T30" fmla="*/ 5 w 62"/>
                <a:gd name="T31" fmla="*/ 6 h 29"/>
                <a:gd name="T32" fmla="*/ 1 w 62"/>
                <a:gd name="T33" fmla="*/ 5 h 29"/>
                <a:gd name="T34" fmla="*/ 0 w 62"/>
                <a:gd name="T35" fmla="*/ 1 h 29"/>
                <a:gd name="T36" fmla="*/ 7 w 62"/>
                <a:gd name="T37" fmla="*/ 2 h 29"/>
                <a:gd name="T38" fmla="*/ 7 w 62"/>
                <a:gd name="T39" fmla="*/ 0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29"/>
                <a:gd name="T62" fmla="*/ 62 w 62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29">
                  <a:moveTo>
                    <a:pt x="27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9" y="3"/>
                  </a:lnTo>
                  <a:lnTo>
                    <a:pt x="46" y="7"/>
                  </a:lnTo>
                  <a:lnTo>
                    <a:pt x="51" y="9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58" y="23"/>
                  </a:lnTo>
                  <a:lnTo>
                    <a:pt x="55" y="25"/>
                  </a:lnTo>
                  <a:lnTo>
                    <a:pt x="49" y="27"/>
                  </a:lnTo>
                  <a:lnTo>
                    <a:pt x="41" y="29"/>
                  </a:lnTo>
                  <a:lnTo>
                    <a:pt x="31" y="27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0" y="7"/>
                  </a:lnTo>
                  <a:lnTo>
                    <a:pt x="27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2" name="Freeform 304"/>
            <p:cNvSpPr>
              <a:spLocks/>
            </p:cNvSpPr>
            <p:nvPr/>
          </p:nvSpPr>
          <p:spPr bwMode="auto">
            <a:xfrm>
              <a:off x="5201" y="2134"/>
              <a:ext cx="33" cy="42"/>
            </a:xfrm>
            <a:custGeom>
              <a:avLst/>
              <a:gdLst>
                <a:gd name="T0" fmla="*/ 9 w 64"/>
                <a:gd name="T1" fmla="*/ 21 h 84"/>
                <a:gd name="T2" fmla="*/ 6 w 64"/>
                <a:gd name="T3" fmla="*/ 19 h 84"/>
                <a:gd name="T4" fmla="*/ 3 w 64"/>
                <a:gd name="T5" fmla="*/ 16 h 84"/>
                <a:gd name="T6" fmla="*/ 1 w 64"/>
                <a:gd name="T7" fmla="*/ 13 h 84"/>
                <a:gd name="T8" fmla="*/ 0 w 64"/>
                <a:gd name="T9" fmla="*/ 12 h 84"/>
                <a:gd name="T10" fmla="*/ 0 w 64"/>
                <a:gd name="T11" fmla="*/ 12 h 84"/>
                <a:gd name="T12" fmla="*/ 0 w 64"/>
                <a:gd name="T13" fmla="*/ 11 h 84"/>
                <a:gd name="T14" fmla="*/ 0 w 64"/>
                <a:gd name="T15" fmla="*/ 11 h 84"/>
                <a:gd name="T16" fmla="*/ 1 w 64"/>
                <a:gd name="T17" fmla="*/ 10 h 84"/>
                <a:gd name="T18" fmla="*/ 1 w 64"/>
                <a:gd name="T19" fmla="*/ 7 h 84"/>
                <a:gd name="T20" fmla="*/ 3 w 64"/>
                <a:gd name="T21" fmla="*/ 5 h 84"/>
                <a:gd name="T22" fmla="*/ 5 w 64"/>
                <a:gd name="T23" fmla="*/ 3 h 84"/>
                <a:gd name="T24" fmla="*/ 8 w 64"/>
                <a:gd name="T25" fmla="*/ 0 h 84"/>
                <a:gd name="T26" fmla="*/ 9 w 64"/>
                <a:gd name="T27" fmla="*/ 0 h 84"/>
                <a:gd name="T28" fmla="*/ 9 w 64"/>
                <a:gd name="T29" fmla="*/ 0 h 84"/>
                <a:gd name="T30" fmla="*/ 10 w 64"/>
                <a:gd name="T31" fmla="*/ 1 h 84"/>
                <a:gd name="T32" fmla="*/ 10 w 64"/>
                <a:gd name="T33" fmla="*/ 3 h 84"/>
                <a:gd name="T34" fmla="*/ 9 w 64"/>
                <a:gd name="T35" fmla="*/ 5 h 84"/>
                <a:gd name="T36" fmla="*/ 7 w 64"/>
                <a:gd name="T37" fmla="*/ 7 h 84"/>
                <a:gd name="T38" fmla="*/ 6 w 64"/>
                <a:gd name="T39" fmla="*/ 9 h 84"/>
                <a:gd name="T40" fmla="*/ 6 w 64"/>
                <a:gd name="T41" fmla="*/ 9 h 84"/>
                <a:gd name="T42" fmla="*/ 5 w 64"/>
                <a:gd name="T43" fmla="*/ 13 h 84"/>
                <a:gd name="T44" fmla="*/ 5 w 64"/>
                <a:gd name="T45" fmla="*/ 13 h 84"/>
                <a:gd name="T46" fmla="*/ 6 w 64"/>
                <a:gd name="T47" fmla="*/ 14 h 84"/>
                <a:gd name="T48" fmla="*/ 7 w 64"/>
                <a:gd name="T49" fmla="*/ 14 h 84"/>
                <a:gd name="T50" fmla="*/ 9 w 64"/>
                <a:gd name="T51" fmla="*/ 15 h 84"/>
                <a:gd name="T52" fmla="*/ 10 w 64"/>
                <a:gd name="T53" fmla="*/ 15 h 84"/>
                <a:gd name="T54" fmla="*/ 11 w 64"/>
                <a:gd name="T55" fmla="*/ 15 h 84"/>
                <a:gd name="T56" fmla="*/ 13 w 64"/>
                <a:gd name="T57" fmla="*/ 15 h 84"/>
                <a:gd name="T58" fmla="*/ 14 w 64"/>
                <a:gd name="T59" fmla="*/ 15 h 84"/>
                <a:gd name="T60" fmla="*/ 15 w 64"/>
                <a:gd name="T61" fmla="*/ 15 h 84"/>
                <a:gd name="T62" fmla="*/ 17 w 64"/>
                <a:gd name="T63" fmla="*/ 15 h 84"/>
                <a:gd name="T64" fmla="*/ 17 w 64"/>
                <a:gd name="T65" fmla="*/ 17 h 84"/>
                <a:gd name="T66" fmla="*/ 17 w 64"/>
                <a:gd name="T67" fmla="*/ 18 h 84"/>
                <a:gd name="T68" fmla="*/ 15 w 64"/>
                <a:gd name="T69" fmla="*/ 20 h 84"/>
                <a:gd name="T70" fmla="*/ 13 w 64"/>
                <a:gd name="T71" fmla="*/ 21 h 84"/>
                <a:gd name="T72" fmla="*/ 11 w 64"/>
                <a:gd name="T73" fmla="*/ 21 h 84"/>
                <a:gd name="T74" fmla="*/ 9 w 64"/>
                <a:gd name="T75" fmla="*/ 21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84"/>
                <a:gd name="T116" fmla="*/ 64 w 64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84">
                  <a:moveTo>
                    <a:pt x="32" y="83"/>
                  </a:moveTo>
                  <a:lnTo>
                    <a:pt x="21" y="76"/>
                  </a:lnTo>
                  <a:lnTo>
                    <a:pt x="11" y="64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4" y="31"/>
                  </a:lnTo>
                  <a:lnTo>
                    <a:pt x="10" y="23"/>
                  </a:lnTo>
                  <a:lnTo>
                    <a:pt x="19" y="13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6" y="12"/>
                  </a:lnTo>
                  <a:lnTo>
                    <a:pt x="34" y="22"/>
                  </a:lnTo>
                  <a:lnTo>
                    <a:pt x="28" y="29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7" y="59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42" y="63"/>
                  </a:lnTo>
                  <a:lnTo>
                    <a:pt x="48" y="63"/>
                  </a:lnTo>
                  <a:lnTo>
                    <a:pt x="54" y="61"/>
                  </a:lnTo>
                  <a:lnTo>
                    <a:pt x="59" y="61"/>
                  </a:lnTo>
                  <a:lnTo>
                    <a:pt x="63" y="63"/>
                  </a:lnTo>
                  <a:lnTo>
                    <a:pt x="64" y="65"/>
                  </a:lnTo>
                  <a:lnTo>
                    <a:pt x="63" y="69"/>
                  </a:lnTo>
                  <a:lnTo>
                    <a:pt x="56" y="78"/>
                  </a:lnTo>
                  <a:lnTo>
                    <a:pt x="49" y="82"/>
                  </a:lnTo>
                  <a:lnTo>
                    <a:pt x="40" y="84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3" name="Freeform 305"/>
            <p:cNvSpPr>
              <a:spLocks/>
            </p:cNvSpPr>
            <p:nvPr/>
          </p:nvSpPr>
          <p:spPr bwMode="auto">
            <a:xfrm>
              <a:off x="5199" y="2104"/>
              <a:ext cx="13" cy="15"/>
            </a:xfrm>
            <a:custGeom>
              <a:avLst/>
              <a:gdLst>
                <a:gd name="T0" fmla="*/ 7 w 26"/>
                <a:gd name="T1" fmla="*/ 0 h 30"/>
                <a:gd name="T2" fmla="*/ 7 w 26"/>
                <a:gd name="T3" fmla="*/ 1 h 30"/>
                <a:gd name="T4" fmla="*/ 7 w 26"/>
                <a:gd name="T5" fmla="*/ 2 h 30"/>
                <a:gd name="T6" fmla="*/ 7 w 26"/>
                <a:gd name="T7" fmla="*/ 4 h 30"/>
                <a:gd name="T8" fmla="*/ 6 w 26"/>
                <a:gd name="T9" fmla="*/ 5 h 30"/>
                <a:gd name="T10" fmla="*/ 5 w 26"/>
                <a:gd name="T11" fmla="*/ 6 h 30"/>
                <a:gd name="T12" fmla="*/ 3 w 26"/>
                <a:gd name="T13" fmla="*/ 6 h 30"/>
                <a:gd name="T14" fmla="*/ 3 w 26"/>
                <a:gd name="T15" fmla="*/ 7 h 30"/>
                <a:gd name="T16" fmla="*/ 2 w 26"/>
                <a:gd name="T17" fmla="*/ 8 h 30"/>
                <a:gd name="T18" fmla="*/ 2 w 26"/>
                <a:gd name="T19" fmla="*/ 7 h 30"/>
                <a:gd name="T20" fmla="*/ 1 w 26"/>
                <a:gd name="T21" fmla="*/ 7 h 30"/>
                <a:gd name="T22" fmla="*/ 1 w 26"/>
                <a:gd name="T23" fmla="*/ 6 h 30"/>
                <a:gd name="T24" fmla="*/ 0 w 26"/>
                <a:gd name="T25" fmla="*/ 5 h 30"/>
                <a:gd name="T26" fmla="*/ 2 w 26"/>
                <a:gd name="T27" fmla="*/ 3 h 30"/>
                <a:gd name="T28" fmla="*/ 3 w 26"/>
                <a:gd name="T29" fmla="*/ 2 h 30"/>
                <a:gd name="T30" fmla="*/ 6 w 26"/>
                <a:gd name="T31" fmla="*/ 1 h 30"/>
                <a:gd name="T32" fmla="*/ 7 w 2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30"/>
                <a:gd name="T53" fmla="*/ 26 w 2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30">
                  <a:moveTo>
                    <a:pt x="25" y="0"/>
                  </a:moveTo>
                  <a:lnTo>
                    <a:pt x="26" y="2"/>
                  </a:lnTo>
                  <a:lnTo>
                    <a:pt x="26" y="8"/>
                  </a:lnTo>
                  <a:lnTo>
                    <a:pt x="25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4" y="24"/>
                  </a:lnTo>
                  <a:lnTo>
                    <a:pt x="10" y="27"/>
                  </a:lnTo>
                  <a:lnTo>
                    <a:pt x="7" y="30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7" y="12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4" name="Freeform 306"/>
            <p:cNvSpPr>
              <a:spLocks/>
            </p:cNvSpPr>
            <p:nvPr/>
          </p:nvSpPr>
          <p:spPr bwMode="auto">
            <a:xfrm>
              <a:off x="5235" y="2092"/>
              <a:ext cx="26" cy="13"/>
            </a:xfrm>
            <a:custGeom>
              <a:avLst/>
              <a:gdLst>
                <a:gd name="T0" fmla="*/ 14 w 50"/>
                <a:gd name="T1" fmla="*/ 1 h 27"/>
                <a:gd name="T2" fmla="*/ 13 w 50"/>
                <a:gd name="T3" fmla="*/ 1 h 27"/>
                <a:gd name="T4" fmla="*/ 12 w 50"/>
                <a:gd name="T5" fmla="*/ 2 h 27"/>
                <a:gd name="T6" fmla="*/ 10 w 50"/>
                <a:gd name="T7" fmla="*/ 3 h 27"/>
                <a:gd name="T8" fmla="*/ 9 w 50"/>
                <a:gd name="T9" fmla="*/ 5 h 27"/>
                <a:gd name="T10" fmla="*/ 6 w 50"/>
                <a:gd name="T11" fmla="*/ 6 h 27"/>
                <a:gd name="T12" fmla="*/ 5 w 50"/>
                <a:gd name="T13" fmla="*/ 6 h 27"/>
                <a:gd name="T14" fmla="*/ 3 w 50"/>
                <a:gd name="T15" fmla="*/ 6 h 27"/>
                <a:gd name="T16" fmla="*/ 2 w 50"/>
                <a:gd name="T17" fmla="*/ 5 h 27"/>
                <a:gd name="T18" fmla="*/ 2 w 50"/>
                <a:gd name="T19" fmla="*/ 4 h 27"/>
                <a:gd name="T20" fmla="*/ 1 w 50"/>
                <a:gd name="T21" fmla="*/ 3 h 27"/>
                <a:gd name="T22" fmla="*/ 1 w 50"/>
                <a:gd name="T23" fmla="*/ 1 h 27"/>
                <a:gd name="T24" fmla="*/ 0 w 50"/>
                <a:gd name="T25" fmla="*/ 0 h 27"/>
                <a:gd name="T26" fmla="*/ 1 w 50"/>
                <a:gd name="T27" fmla="*/ 0 h 27"/>
                <a:gd name="T28" fmla="*/ 1 w 50"/>
                <a:gd name="T29" fmla="*/ 0 h 27"/>
                <a:gd name="T30" fmla="*/ 1 w 50"/>
                <a:gd name="T31" fmla="*/ 0 h 27"/>
                <a:gd name="T32" fmla="*/ 2 w 50"/>
                <a:gd name="T33" fmla="*/ 0 h 27"/>
                <a:gd name="T34" fmla="*/ 5 w 50"/>
                <a:gd name="T35" fmla="*/ 3 h 27"/>
                <a:gd name="T36" fmla="*/ 14 w 50"/>
                <a:gd name="T37" fmla="*/ 1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"/>
                <a:gd name="T58" fmla="*/ 0 h 27"/>
                <a:gd name="T59" fmla="*/ 50 w 50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" h="27">
                  <a:moveTo>
                    <a:pt x="50" y="6"/>
                  </a:moveTo>
                  <a:lnTo>
                    <a:pt x="49" y="7"/>
                  </a:lnTo>
                  <a:lnTo>
                    <a:pt x="44" y="11"/>
                  </a:lnTo>
                  <a:lnTo>
                    <a:pt x="39" y="15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17" y="27"/>
                  </a:lnTo>
                  <a:lnTo>
                    <a:pt x="11" y="27"/>
                  </a:lnTo>
                  <a:lnTo>
                    <a:pt x="8" y="23"/>
                  </a:lnTo>
                  <a:lnTo>
                    <a:pt x="5" y="18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18" y="12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5" name="Freeform 307"/>
            <p:cNvSpPr>
              <a:spLocks/>
            </p:cNvSpPr>
            <p:nvPr/>
          </p:nvSpPr>
          <p:spPr bwMode="auto">
            <a:xfrm>
              <a:off x="5205" y="2138"/>
              <a:ext cx="43" cy="57"/>
            </a:xfrm>
            <a:custGeom>
              <a:avLst/>
              <a:gdLst>
                <a:gd name="T0" fmla="*/ 0 w 85"/>
                <a:gd name="T1" fmla="*/ 17 h 112"/>
                <a:gd name="T2" fmla="*/ 1 w 85"/>
                <a:gd name="T3" fmla="*/ 17 h 112"/>
                <a:gd name="T4" fmla="*/ 1 w 85"/>
                <a:gd name="T5" fmla="*/ 18 h 112"/>
                <a:gd name="T6" fmla="*/ 2 w 85"/>
                <a:gd name="T7" fmla="*/ 20 h 112"/>
                <a:gd name="T8" fmla="*/ 3 w 85"/>
                <a:gd name="T9" fmla="*/ 22 h 112"/>
                <a:gd name="T10" fmla="*/ 5 w 85"/>
                <a:gd name="T11" fmla="*/ 23 h 112"/>
                <a:gd name="T12" fmla="*/ 7 w 85"/>
                <a:gd name="T13" fmla="*/ 24 h 112"/>
                <a:gd name="T14" fmla="*/ 9 w 85"/>
                <a:gd name="T15" fmla="*/ 24 h 112"/>
                <a:gd name="T16" fmla="*/ 12 w 85"/>
                <a:gd name="T17" fmla="*/ 22 h 112"/>
                <a:gd name="T18" fmla="*/ 13 w 85"/>
                <a:gd name="T19" fmla="*/ 22 h 112"/>
                <a:gd name="T20" fmla="*/ 14 w 85"/>
                <a:gd name="T21" fmla="*/ 22 h 112"/>
                <a:gd name="T22" fmla="*/ 16 w 85"/>
                <a:gd name="T23" fmla="*/ 21 h 112"/>
                <a:gd name="T24" fmla="*/ 17 w 85"/>
                <a:gd name="T25" fmla="*/ 20 h 112"/>
                <a:gd name="T26" fmla="*/ 19 w 85"/>
                <a:gd name="T27" fmla="*/ 19 h 112"/>
                <a:gd name="T28" fmla="*/ 20 w 85"/>
                <a:gd name="T29" fmla="*/ 17 h 112"/>
                <a:gd name="T30" fmla="*/ 20 w 85"/>
                <a:gd name="T31" fmla="*/ 16 h 112"/>
                <a:gd name="T32" fmla="*/ 18 w 85"/>
                <a:gd name="T33" fmla="*/ 14 h 112"/>
                <a:gd name="T34" fmla="*/ 17 w 85"/>
                <a:gd name="T35" fmla="*/ 12 h 112"/>
                <a:gd name="T36" fmla="*/ 15 w 85"/>
                <a:gd name="T37" fmla="*/ 11 h 112"/>
                <a:gd name="T38" fmla="*/ 14 w 85"/>
                <a:gd name="T39" fmla="*/ 11 h 112"/>
                <a:gd name="T40" fmla="*/ 13 w 85"/>
                <a:gd name="T41" fmla="*/ 10 h 112"/>
                <a:gd name="T42" fmla="*/ 12 w 85"/>
                <a:gd name="T43" fmla="*/ 10 h 112"/>
                <a:gd name="T44" fmla="*/ 11 w 85"/>
                <a:gd name="T45" fmla="*/ 10 h 112"/>
                <a:gd name="T46" fmla="*/ 10 w 85"/>
                <a:gd name="T47" fmla="*/ 10 h 112"/>
                <a:gd name="T48" fmla="*/ 9 w 85"/>
                <a:gd name="T49" fmla="*/ 10 h 112"/>
                <a:gd name="T50" fmla="*/ 14 w 85"/>
                <a:gd name="T51" fmla="*/ 8 h 112"/>
                <a:gd name="T52" fmla="*/ 14 w 85"/>
                <a:gd name="T53" fmla="*/ 0 h 112"/>
                <a:gd name="T54" fmla="*/ 17 w 85"/>
                <a:gd name="T55" fmla="*/ 3 h 112"/>
                <a:gd name="T56" fmla="*/ 20 w 85"/>
                <a:gd name="T57" fmla="*/ 1 h 112"/>
                <a:gd name="T58" fmla="*/ 21 w 85"/>
                <a:gd name="T59" fmla="*/ 13 h 112"/>
                <a:gd name="T60" fmla="*/ 22 w 85"/>
                <a:gd name="T61" fmla="*/ 21 h 112"/>
                <a:gd name="T62" fmla="*/ 20 w 85"/>
                <a:gd name="T63" fmla="*/ 29 h 112"/>
                <a:gd name="T64" fmla="*/ 20 w 85"/>
                <a:gd name="T65" fmla="*/ 29 h 112"/>
                <a:gd name="T66" fmla="*/ 20 w 85"/>
                <a:gd name="T67" fmla="*/ 28 h 112"/>
                <a:gd name="T68" fmla="*/ 18 w 85"/>
                <a:gd name="T69" fmla="*/ 27 h 112"/>
                <a:gd name="T70" fmla="*/ 16 w 85"/>
                <a:gd name="T71" fmla="*/ 26 h 112"/>
                <a:gd name="T72" fmla="*/ 14 w 85"/>
                <a:gd name="T73" fmla="*/ 26 h 112"/>
                <a:gd name="T74" fmla="*/ 13 w 85"/>
                <a:gd name="T75" fmla="*/ 26 h 112"/>
                <a:gd name="T76" fmla="*/ 12 w 85"/>
                <a:gd name="T77" fmla="*/ 26 h 112"/>
                <a:gd name="T78" fmla="*/ 11 w 85"/>
                <a:gd name="T79" fmla="*/ 27 h 112"/>
                <a:gd name="T80" fmla="*/ 10 w 85"/>
                <a:gd name="T81" fmla="*/ 27 h 112"/>
                <a:gd name="T82" fmla="*/ 9 w 85"/>
                <a:gd name="T83" fmla="*/ 28 h 112"/>
                <a:gd name="T84" fmla="*/ 8 w 85"/>
                <a:gd name="T85" fmla="*/ 28 h 112"/>
                <a:gd name="T86" fmla="*/ 7 w 85"/>
                <a:gd name="T87" fmla="*/ 28 h 112"/>
                <a:gd name="T88" fmla="*/ 5 w 85"/>
                <a:gd name="T89" fmla="*/ 27 h 112"/>
                <a:gd name="T90" fmla="*/ 3 w 85"/>
                <a:gd name="T91" fmla="*/ 26 h 112"/>
                <a:gd name="T92" fmla="*/ 2 w 85"/>
                <a:gd name="T93" fmla="*/ 25 h 112"/>
                <a:gd name="T94" fmla="*/ 1 w 85"/>
                <a:gd name="T95" fmla="*/ 24 h 112"/>
                <a:gd name="T96" fmla="*/ 0 w 85"/>
                <a:gd name="T97" fmla="*/ 17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5"/>
                <a:gd name="T148" fmla="*/ 0 h 112"/>
                <a:gd name="T149" fmla="*/ 85 w 85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5" h="112">
                  <a:moveTo>
                    <a:pt x="0" y="64"/>
                  </a:moveTo>
                  <a:lnTo>
                    <a:pt x="1" y="66"/>
                  </a:lnTo>
                  <a:lnTo>
                    <a:pt x="2" y="71"/>
                  </a:lnTo>
                  <a:lnTo>
                    <a:pt x="5" y="77"/>
                  </a:lnTo>
                  <a:lnTo>
                    <a:pt x="11" y="84"/>
                  </a:lnTo>
                  <a:lnTo>
                    <a:pt x="17" y="89"/>
                  </a:lnTo>
                  <a:lnTo>
                    <a:pt x="25" y="92"/>
                  </a:lnTo>
                  <a:lnTo>
                    <a:pt x="35" y="92"/>
                  </a:lnTo>
                  <a:lnTo>
                    <a:pt x="47" y="86"/>
                  </a:lnTo>
                  <a:lnTo>
                    <a:pt x="49" y="85"/>
                  </a:lnTo>
                  <a:lnTo>
                    <a:pt x="54" y="84"/>
                  </a:lnTo>
                  <a:lnTo>
                    <a:pt x="61" y="80"/>
                  </a:lnTo>
                  <a:lnTo>
                    <a:pt x="68" y="77"/>
                  </a:lnTo>
                  <a:lnTo>
                    <a:pt x="73" y="72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72" y="54"/>
                  </a:lnTo>
                  <a:lnTo>
                    <a:pt x="65" y="48"/>
                  </a:lnTo>
                  <a:lnTo>
                    <a:pt x="58" y="43"/>
                  </a:lnTo>
                  <a:lnTo>
                    <a:pt x="54" y="41"/>
                  </a:lnTo>
                  <a:lnTo>
                    <a:pt x="50" y="39"/>
                  </a:lnTo>
                  <a:lnTo>
                    <a:pt x="47" y="38"/>
                  </a:lnTo>
                  <a:lnTo>
                    <a:pt x="43" y="38"/>
                  </a:lnTo>
                  <a:lnTo>
                    <a:pt x="40" y="38"/>
                  </a:lnTo>
                  <a:lnTo>
                    <a:pt x="36" y="38"/>
                  </a:lnTo>
                  <a:lnTo>
                    <a:pt x="56" y="30"/>
                  </a:lnTo>
                  <a:lnTo>
                    <a:pt x="53" y="0"/>
                  </a:lnTo>
                  <a:lnTo>
                    <a:pt x="66" y="10"/>
                  </a:lnTo>
                  <a:lnTo>
                    <a:pt x="78" y="1"/>
                  </a:lnTo>
                  <a:lnTo>
                    <a:pt x="84" y="50"/>
                  </a:lnTo>
                  <a:lnTo>
                    <a:pt x="85" y="80"/>
                  </a:lnTo>
                  <a:lnTo>
                    <a:pt x="80" y="112"/>
                  </a:lnTo>
                  <a:lnTo>
                    <a:pt x="79" y="111"/>
                  </a:lnTo>
                  <a:lnTo>
                    <a:pt x="77" y="108"/>
                  </a:lnTo>
                  <a:lnTo>
                    <a:pt x="71" y="104"/>
                  </a:lnTo>
                  <a:lnTo>
                    <a:pt x="61" y="101"/>
                  </a:lnTo>
                  <a:lnTo>
                    <a:pt x="55" y="101"/>
                  </a:lnTo>
                  <a:lnTo>
                    <a:pt x="50" y="101"/>
                  </a:lnTo>
                  <a:lnTo>
                    <a:pt x="46" y="102"/>
                  </a:lnTo>
                  <a:lnTo>
                    <a:pt x="41" y="104"/>
                  </a:lnTo>
                  <a:lnTo>
                    <a:pt x="38" y="107"/>
                  </a:lnTo>
                  <a:lnTo>
                    <a:pt x="34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5" y="98"/>
                  </a:lnTo>
                  <a:lnTo>
                    <a:pt x="1" y="9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6" name="Freeform 308"/>
            <p:cNvSpPr>
              <a:spLocks/>
            </p:cNvSpPr>
            <p:nvPr/>
          </p:nvSpPr>
          <p:spPr bwMode="auto">
            <a:xfrm>
              <a:off x="5210" y="2117"/>
              <a:ext cx="23" cy="13"/>
            </a:xfrm>
            <a:custGeom>
              <a:avLst/>
              <a:gdLst>
                <a:gd name="T0" fmla="*/ 2 w 46"/>
                <a:gd name="T1" fmla="*/ 3 h 25"/>
                <a:gd name="T2" fmla="*/ 10 w 46"/>
                <a:gd name="T3" fmla="*/ 0 h 25"/>
                <a:gd name="T4" fmla="*/ 12 w 46"/>
                <a:gd name="T5" fmla="*/ 2 h 25"/>
                <a:gd name="T6" fmla="*/ 0 w 46"/>
                <a:gd name="T7" fmla="*/ 7 h 25"/>
                <a:gd name="T8" fmla="*/ 2 w 46"/>
                <a:gd name="T9" fmla="*/ 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5"/>
                <a:gd name="T17" fmla="*/ 46 w 4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5">
                  <a:moveTo>
                    <a:pt x="8" y="11"/>
                  </a:moveTo>
                  <a:lnTo>
                    <a:pt x="37" y="0"/>
                  </a:lnTo>
                  <a:lnTo>
                    <a:pt x="46" y="8"/>
                  </a:lnTo>
                  <a:lnTo>
                    <a:pt x="0" y="25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7" name="Freeform 309"/>
            <p:cNvSpPr>
              <a:spLocks/>
            </p:cNvSpPr>
            <p:nvPr/>
          </p:nvSpPr>
          <p:spPr bwMode="auto">
            <a:xfrm>
              <a:off x="5288" y="2103"/>
              <a:ext cx="35" cy="33"/>
            </a:xfrm>
            <a:custGeom>
              <a:avLst/>
              <a:gdLst>
                <a:gd name="T0" fmla="*/ 0 w 70"/>
                <a:gd name="T1" fmla="*/ 5 h 67"/>
                <a:gd name="T2" fmla="*/ 3 w 70"/>
                <a:gd name="T3" fmla="*/ 0 h 67"/>
                <a:gd name="T4" fmla="*/ 5 w 70"/>
                <a:gd name="T5" fmla="*/ 9 h 67"/>
                <a:gd name="T6" fmla="*/ 10 w 70"/>
                <a:gd name="T7" fmla="*/ 11 h 67"/>
                <a:gd name="T8" fmla="*/ 18 w 70"/>
                <a:gd name="T9" fmla="*/ 8 h 67"/>
                <a:gd name="T10" fmla="*/ 10 w 70"/>
                <a:gd name="T11" fmla="*/ 16 h 67"/>
                <a:gd name="T12" fmla="*/ 3 w 70"/>
                <a:gd name="T13" fmla="*/ 12 h 67"/>
                <a:gd name="T14" fmla="*/ 0 w 70"/>
                <a:gd name="T15" fmla="*/ 5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67"/>
                <a:gd name="T26" fmla="*/ 70 w 70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67">
                  <a:moveTo>
                    <a:pt x="0" y="22"/>
                  </a:moveTo>
                  <a:lnTo>
                    <a:pt x="12" y="0"/>
                  </a:lnTo>
                  <a:lnTo>
                    <a:pt x="23" y="36"/>
                  </a:lnTo>
                  <a:lnTo>
                    <a:pt x="41" y="44"/>
                  </a:lnTo>
                  <a:lnTo>
                    <a:pt x="70" y="32"/>
                  </a:lnTo>
                  <a:lnTo>
                    <a:pt x="42" y="67"/>
                  </a:lnTo>
                  <a:lnTo>
                    <a:pt x="12" y="4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8" name="Freeform 310"/>
            <p:cNvSpPr>
              <a:spLocks/>
            </p:cNvSpPr>
            <p:nvPr/>
          </p:nvSpPr>
          <p:spPr bwMode="auto">
            <a:xfrm>
              <a:off x="5194" y="2023"/>
              <a:ext cx="101" cy="110"/>
            </a:xfrm>
            <a:custGeom>
              <a:avLst/>
              <a:gdLst>
                <a:gd name="T0" fmla="*/ 40 w 202"/>
                <a:gd name="T1" fmla="*/ 54 h 220"/>
                <a:gd name="T2" fmla="*/ 15 w 202"/>
                <a:gd name="T3" fmla="*/ 55 h 220"/>
                <a:gd name="T4" fmla="*/ 13 w 202"/>
                <a:gd name="T5" fmla="*/ 55 h 220"/>
                <a:gd name="T6" fmla="*/ 11 w 202"/>
                <a:gd name="T7" fmla="*/ 55 h 220"/>
                <a:gd name="T8" fmla="*/ 9 w 202"/>
                <a:gd name="T9" fmla="*/ 54 h 220"/>
                <a:gd name="T10" fmla="*/ 7 w 202"/>
                <a:gd name="T11" fmla="*/ 53 h 220"/>
                <a:gd name="T12" fmla="*/ 5 w 202"/>
                <a:gd name="T13" fmla="*/ 50 h 220"/>
                <a:gd name="T14" fmla="*/ 3 w 202"/>
                <a:gd name="T15" fmla="*/ 47 h 220"/>
                <a:gd name="T16" fmla="*/ 3 w 202"/>
                <a:gd name="T17" fmla="*/ 44 h 220"/>
                <a:gd name="T18" fmla="*/ 3 w 202"/>
                <a:gd name="T19" fmla="*/ 43 h 220"/>
                <a:gd name="T20" fmla="*/ 3 w 202"/>
                <a:gd name="T21" fmla="*/ 37 h 220"/>
                <a:gd name="T22" fmla="*/ 2 w 202"/>
                <a:gd name="T23" fmla="*/ 25 h 220"/>
                <a:gd name="T24" fmla="*/ 1 w 202"/>
                <a:gd name="T25" fmla="*/ 12 h 220"/>
                <a:gd name="T26" fmla="*/ 1 w 202"/>
                <a:gd name="T27" fmla="*/ 6 h 220"/>
                <a:gd name="T28" fmla="*/ 0 w 202"/>
                <a:gd name="T29" fmla="*/ 0 h 220"/>
                <a:gd name="T30" fmla="*/ 6 w 202"/>
                <a:gd name="T31" fmla="*/ 0 h 220"/>
                <a:gd name="T32" fmla="*/ 44 w 202"/>
                <a:gd name="T33" fmla="*/ 0 h 220"/>
                <a:gd name="T34" fmla="*/ 49 w 202"/>
                <a:gd name="T35" fmla="*/ 0 h 220"/>
                <a:gd name="T36" fmla="*/ 49 w 202"/>
                <a:gd name="T37" fmla="*/ 5 h 220"/>
                <a:gd name="T38" fmla="*/ 51 w 202"/>
                <a:gd name="T39" fmla="*/ 34 h 220"/>
                <a:gd name="T40" fmla="*/ 51 w 202"/>
                <a:gd name="T41" fmla="*/ 41 h 220"/>
                <a:gd name="T42" fmla="*/ 50 w 202"/>
                <a:gd name="T43" fmla="*/ 46 h 220"/>
                <a:gd name="T44" fmla="*/ 48 w 202"/>
                <a:gd name="T45" fmla="*/ 50 h 220"/>
                <a:gd name="T46" fmla="*/ 45 w 202"/>
                <a:gd name="T47" fmla="*/ 53 h 220"/>
                <a:gd name="T48" fmla="*/ 43 w 202"/>
                <a:gd name="T49" fmla="*/ 54 h 220"/>
                <a:gd name="T50" fmla="*/ 41 w 202"/>
                <a:gd name="T51" fmla="*/ 54 h 220"/>
                <a:gd name="T52" fmla="*/ 39 w 202"/>
                <a:gd name="T53" fmla="*/ 54 h 220"/>
                <a:gd name="T54" fmla="*/ 38 w 202"/>
                <a:gd name="T55" fmla="*/ 54 h 220"/>
                <a:gd name="T56" fmla="*/ 40 w 202"/>
                <a:gd name="T57" fmla="*/ 54 h 2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2"/>
                <a:gd name="T88" fmla="*/ 0 h 220"/>
                <a:gd name="T89" fmla="*/ 202 w 202"/>
                <a:gd name="T90" fmla="*/ 220 h 2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2" h="220">
                  <a:moveTo>
                    <a:pt x="160" y="214"/>
                  </a:moveTo>
                  <a:lnTo>
                    <a:pt x="63" y="220"/>
                  </a:lnTo>
                  <a:lnTo>
                    <a:pt x="51" y="220"/>
                  </a:lnTo>
                  <a:lnTo>
                    <a:pt x="42" y="218"/>
                  </a:lnTo>
                  <a:lnTo>
                    <a:pt x="35" y="214"/>
                  </a:lnTo>
                  <a:lnTo>
                    <a:pt x="30" y="211"/>
                  </a:lnTo>
                  <a:lnTo>
                    <a:pt x="19" y="198"/>
                  </a:lnTo>
                  <a:lnTo>
                    <a:pt x="15" y="187"/>
                  </a:lnTo>
                  <a:lnTo>
                    <a:pt x="12" y="176"/>
                  </a:lnTo>
                  <a:lnTo>
                    <a:pt x="12" y="171"/>
                  </a:lnTo>
                  <a:lnTo>
                    <a:pt x="10" y="148"/>
                  </a:lnTo>
                  <a:lnTo>
                    <a:pt x="6" y="97"/>
                  </a:lnTo>
                  <a:lnTo>
                    <a:pt x="3" y="45"/>
                  </a:lnTo>
                  <a:lnTo>
                    <a:pt x="1" y="2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5" y="20"/>
                  </a:lnTo>
                  <a:lnTo>
                    <a:pt x="202" y="135"/>
                  </a:lnTo>
                  <a:lnTo>
                    <a:pt x="201" y="161"/>
                  </a:lnTo>
                  <a:lnTo>
                    <a:pt x="198" y="183"/>
                  </a:lnTo>
                  <a:lnTo>
                    <a:pt x="191" y="198"/>
                  </a:lnTo>
                  <a:lnTo>
                    <a:pt x="180" y="209"/>
                  </a:lnTo>
                  <a:lnTo>
                    <a:pt x="172" y="213"/>
                  </a:lnTo>
                  <a:lnTo>
                    <a:pt x="164" y="214"/>
                  </a:lnTo>
                  <a:lnTo>
                    <a:pt x="156" y="214"/>
                  </a:lnTo>
                  <a:lnTo>
                    <a:pt x="151" y="213"/>
                  </a:lnTo>
                  <a:lnTo>
                    <a:pt x="16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09" name="Freeform 311"/>
            <p:cNvSpPr>
              <a:spLocks/>
            </p:cNvSpPr>
            <p:nvPr/>
          </p:nvSpPr>
          <p:spPr bwMode="auto">
            <a:xfrm>
              <a:off x="5205" y="2033"/>
              <a:ext cx="80" cy="90"/>
            </a:xfrm>
            <a:custGeom>
              <a:avLst/>
              <a:gdLst>
                <a:gd name="T0" fmla="*/ 40 w 161"/>
                <a:gd name="T1" fmla="*/ 28 h 180"/>
                <a:gd name="T2" fmla="*/ 38 w 161"/>
                <a:gd name="T3" fmla="*/ 0 h 180"/>
                <a:gd name="T4" fmla="*/ 0 w 161"/>
                <a:gd name="T5" fmla="*/ 0 h 180"/>
                <a:gd name="T6" fmla="*/ 2 w 161"/>
                <a:gd name="T7" fmla="*/ 38 h 180"/>
                <a:gd name="T8" fmla="*/ 3 w 161"/>
                <a:gd name="T9" fmla="*/ 39 h 180"/>
                <a:gd name="T10" fmla="*/ 3 w 161"/>
                <a:gd name="T11" fmla="*/ 42 h 180"/>
                <a:gd name="T12" fmla="*/ 5 w 161"/>
                <a:gd name="T13" fmla="*/ 44 h 180"/>
                <a:gd name="T14" fmla="*/ 10 w 161"/>
                <a:gd name="T15" fmla="*/ 45 h 180"/>
                <a:gd name="T16" fmla="*/ 34 w 161"/>
                <a:gd name="T17" fmla="*/ 44 h 180"/>
                <a:gd name="T18" fmla="*/ 35 w 161"/>
                <a:gd name="T19" fmla="*/ 44 h 180"/>
                <a:gd name="T20" fmla="*/ 37 w 161"/>
                <a:gd name="T21" fmla="*/ 43 h 180"/>
                <a:gd name="T22" fmla="*/ 39 w 161"/>
                <a:gd name="T23" fmla="*/ 39 h 180"/>
                <a:gd name="T24" fmla="*/ 40 w 161"/>
                <a:gd name="T25" fmla="*/ 28 h 1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1"/>
                <a:gd name="T40" fmla="*/ 0 h 180"/>
                <a:gd name="T41" fmla="*/ 161 w 161"/>
                <a:gd name="T42" fmla="*/ 180 h 1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1" h="180">
                  <a:moveTo>
                    <a:pt x="161" y="115"/>
                  </a:moveTo>
                  <a:lnTo>
                    <a:pt x="155" y="0"/>
                  </a:lnTo>
                  <a:lnTo>
                    <a:pt x="0" y="0"/>
                  </a:lnTo>
                  <a:lnTo>
                    <a:pt x="11" y="150"/>
                  </a:lnTo>
                  <a:lnTo>
                    <a:pt x="12" y="154"/>
                  </a:lnTo>
                  <a:lnTo>
                    <a:pt x="15" y="166"/>
                  </a:lnTo>
                  <a:lnTo>
                    <a:pt x="23" y="176"/>
                  </a:lnTo>
                  <a:lnTo>
                    <a:pt x="41" y="180"/>
                  </a:lnTo>
                  <a:lnTo>
                    <a:pt x="138" y="173"/>
                  </a:lnTo>
                  <a:lnTo>
                    <a:pt x="141" y="174"/>
                  </a:lnTo>
                  <a:lnTo>
                    <a:pt x="150" y="169"/>
                  </a:lnTo>
                  <a:lnTo>
                    <a:pt x="158" y="153"/>
                  </a:lnTo>
                  <a:lnTo>
                    <a:pt x="161" y="115"/>
                  </a:lnTo>
                  <a:close/>
                </a:path>
              </a:pathLst>
            </a:custGeom>
            <a:solidFill>
              <a:srgbClr val="DBF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0" name="Freeform 312"/>
            <p:cNvSpPr>
              <a:spLocks/>
            </p:cNvSpPr>
            <p:nvPr/>
          </p:nvSpPr>
          <p:spPr bwMode="auto">
            <a:xfrm>
              <a:off x="5222" y="2031"/>
              <a:ext cx="17" cy="95"/>
            </a:xfrm>
            <a:custGeom>
              <a:avLst/>
              <a:gdLst>
                <a:gd name="T0" fmla="*/ 0 w 35"/>
                <a:gd name="T1" fmla="*/ 0 h 191"/>
                <a:gd name="T2" fmla="*/ 3 w 35"/>
                <a:gd name="T3" fmla="*/ 47 h 191"/>
                <a:gd name="T4" fmla="*/ 8 w 35"/>
                <a:gd name="T5" fmla="*/ 47 h 191"/>
                <a:gd name="T6" fmla="*/ 6 w 35"/>
                <a:gd name="T7" fmla="*/ 0 h 191"/>
                <a:gd name="T8" fmla="*/ 0 w 35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91"/>
                <a:gd name="T17" fmla="*/ 35 w 35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91">
                  <a:moveTo>
                    <a:pt x="0" y="0"/>
                  </a:moveTo>
                  <a:lnTo>
                    <a:pt x="14" y="191"/>
                  </a:lnTo>
                  <a:lnTo>
                    <a:pt x="35" y="190"/>
                  </a:lnTo>
                  <a:lnTo>
                    <a:pt x="2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1" name="Freeform 313"/>
            <p:cNvSpPr>
              <a:spLocks/>
            </p:cNvSpPr>
            <p:nvPr/>
          </p:nvSpPr>
          <p:spPr bwMode="auto">
            <a:xfrm>
              <a:off x="5214" y="2066"/>
              <a:ext cx="109" cy="162"/>
            </a:xfrm>
            <a:custGeom>
              <a:avLst/>
              <a:gdLst>
                <a:gd name="T0" fmla="*/ 53 w 219"/>
                <a:gd name="T1" fmla="*/ 41 h 323"/>
                <a:gd name="T2" fmla="*/ 49 w 219"/>
                <a:gd name="T3" fmla="*/ 34 h 323"/>
                <a:gd name="T4" fmla="*/ 49 w 219"/>
                <a:gd name="T5" fmla="*/ 34 h 323"/>
                <a:gd name="T6" fmla="*/ 49 w 219"/>
                <a:gd name="T7" fmla="*/ 34 h 323"/>
                <a:gd name="T8" fmla="*/ 46 w 219"/>
                <a:gd name="T9" fmla="*/ 32 h 323"/>
                <a:gd name="T10" fmla="*/ 44 w 219"/>
                <a:gd name="T11" fmla="*/ 30 h 323"/>
                <a:gd name="T12" fmla="*/ 43 w 219"/>
                <a:gd name="T13" fmla="*/ 28 h 323"/>
                <a:gd name="T14" fmla="*/ 41 w 219"/>
                <a:gd name="T15" fmla="*/ 27 h 323"/>
                <a:gd name="T16" fmla="*/ 40 w 219"/>
                <a:gd name="T17" fmla="*/ 26 h 323"/>
                <a:gd name="T18" fmla="*/ 39 w 219"/>
                <a:gd name="T19" fmla="*/ 25 h 323"/>
                <a:gd name="T20" fmla="*/ 39 w 219"/>
                <a:gd name="T21" fmla="*/ 24 h 323"/>
                <a:gd name="T22" fmla="*/ 39 w 219"/>
                <a:gd name="T23" fmla="*/ 24 h 323"/>
                <a:gd name="T24" fmla="*/ 38 w 219"/>
                <a:gd name="T25" fmla="*/ 21 h 323"/>
                <a:gd name="T26" fmla="*/ 37 w 219"/>
                <a:gd name="T27" fmla="*/ 18 h 323"/>
                <a:gd name="T28" fmla="*/ 35 w 219"/>
                <a:gd name="T29" fmla="*/ 14 h 323"/>
                <a:gd name="T30" fmla="*/ 33 w 219"/>
                <a:gd name="T31" fmla="*/ 10 h 323"/>
                <a:gd name="T32" fmla="*/ 30 w 219"/>
                <a:gd name="T33" fmla="*/ 7 h 323"/>
                <a:gd name="T34" fmla="*/ 27 w 219"/>
                <a:gd name="T35" fmla="*/ 4 h 323"/>
                <a:gd name="T36" fmla="*/ 23 w 219"/>
                <a:gd name="T37" fmla="*/ 2 h 323"/>
                <a:gd name="T38" fmla="*/ 20 w 219"/>
                <a:gd name="T39" fmla="*/ 1 h 323"/>
                <a:gd name="T40" fmla="*/ 19 w 219"/>
                <a:gd name="T41" fmla="*/ 1 h 323"/>
                <a:gd name="T42" fmla="*/ 18 w 219"/>
                <a:gd name="T43" fmla="*/ 1 h 323"/>
                <a:gd name="T44" fmla="*/ 17 w 219"/>
                <a:gd name="T45" fmla="*/ 1 h 323"/>
                <a:gd name="T46" fmla="*/ 17 w 219"/>
                <a:gd name="T47" fmla="*/ 1 h 323"/>
                <a:gd name="T48" fmla="*/ 15 w 219"/>
                <a:gd name="T49" fmla="*/ 1 h 323"/>
                <a:gd name="T50" fmla="*/ 13 w 219"/>
                <a:gd name="T51" fmla="*/ 0 h 323"/>
                <a:gd name="T52" fmla="*/ 11 w 219"/>
                <a:gd name="T53" fmla="*/ 0 h 323"/>
                <a:gd name="T54" fmla="*/ 9 w 219"/>
                <a:gd name="T55" fmla="*/ 1 h 323"/>
                <a:gd name="T56" fmla="*/ 7 w 219"/>
                <a:gd name="T57" fmla="*/ 2 h 323"/>
                <a:gd name="T58" fmla="*/ 4 w 219"/>
                <a:gd name="T59" fmla="*/ 3 h 323"/>
                <a:gd name="T60" fmla="*/ 2 w 219"/>
                <a:gd name="T61" fmla="*/ 6 h 323"/>
                <a:gd name="T62" fmla="*/ 1 w 219"/>
                <a:gd name="T63" fmla="*/ 9 h 323"/>
                <a:gd name="T64" fmla="*/ 0 w 219"/>
                <a:gd name="T65" fmla="*/ 14 h 323"/>
                <a:gd name="T66" fmla="*/ 0 w 219"/>
                <a:gd name="T67" fmla="*/ 18 h 323"/>
                <a:gd name="T68" fmla="*/ 1 w 219"/>
                <a:gd name="T69" fmla="*/ 22 h 323"/>
                <a:gd name="T70" fmla="*/ 3 w 219"/>
                <a:gd name="T71" fmla="*/ 25 h 323"/>
                <a:gd name="T72" fmla="*/ 5 w 219"/>
                <a:gd name="T73" fmla="*/ 28 h 323"/>
                <a:gd name="T74" fmla="*/ 7 w 219"/>
                <a:gd name="T75" fmla="*/ 31 h 323"/>
                <a:gd name="T76" fmla="*/ 10 w 219"/>
                <a:gd name="T77" fmla="*/ 34 h 323"/>
                <a:gd name="T78" fmla="*/ 12 w 219"/>
                <a:gd name="T79" fmla="*/ 36 h 323"/>
                <a:gd name="T80" fmla="*/ 14 w 219"/>
                <a:gd name="T81" fmla="*/ 39 h 323"/>
                <a:gd name="T82" fmla="*/ 14 w 219"/>
                <a:gd name="T83" fmla="*/ 45 h 323"/>
                <a:gd name="T84" fmla="*/ 14 w 219"/>
                <a:gd name="T85" fmla="*/ 52 h 323"/>
                <a:gd name="T86" fmla="*/ 13 w 219"/>
                <a:gd name="T87" fmla="*/ 59 h 323"/>
                <a:gd name="T88" fmla="*/ 13 w 219"/>
                <a:gd name="T89" fmla="*/ 64 h 323"/>
                <a:gd name="T90" fmla="*/ 13 w 219"/>
                <a:gd name="T91" fmla="*/ 69 h 323"/>
                <a:gd name="T92" fmla="*/ 13 w 219"/>
                <a:gd name="T93" fmla="*/ 73 h 323"/>
                <a:gd name="T94" fmla="*/ 14 w 219"/>
                <a:gd name="T95" fmla="*/ 77 h 323"/>
                <a:gd name="T96" fmla="*/ 15 w 219"/>
                <a:gd name="T97" fmla="*/ 79 h 323"/>
                <a:gd name="T98" fmla="*/ 17 w 219"/>
                <a:gd name="T99" fmla="*/ 80 h 323"/>
                <a:gd name="T100" fmla="*/ 18 w 219"/>
                <a:gd name="T101" fmla="*/ 81 h 323"/>
                <a:gd name="T102" fmla="*/ 21 w 219"/>
                <a:gd name="T103" fmla="*/ 81 h 323"/>
                <a:gd name="T104" fmla="*/ 22 w 219"/>
                <a:gd name="T105" fmla="*/ 81 h 323"/>
                <a:gd name="T106" fmla="*/ 24 w 219"/>
                <a:gd name="T107" fmla="*/ 81 h 323"/>
                <a:gd name="T108" fmla="*/ 26 w 219"/>
                <a:gd name="T109" fmla="*/ 79 h 323"/>
                <a:gd name="T110" fmla="*/ 30 w 219"/>
                <a:gd name="T111" fmla="*/ 76 h 323"/>
                <a:gd name="T112" fmla="*/ 34 w 219"/>
                <a:gd name="T113" fmla="*/ 72 h 323"/>
                <a:gd name="T114" fmla="*/ 39 w 219"/>
                <a:gd name="T115" fmla="*/ 65 h 323"/>
                <a:gd name="T116" fmla="*/ 46 w 219"/>
                <a:gd name="T117" fmla="*/ 56 h 323"/>
                <a:gd name="T118" fmla="*/ 54 w 219"/>
                <a:gd name="T119" fmla="*/ 43 h 323"/>
                <a:gd name="T120" fmla="*/ 54 w 219"/>
                <a:gd name="T121" fmla="*/ 42 h 323"/>
                <a:gd name="T122" fmla="*/ 53 w 219"/>
                <a:gd name="T123" fmla="*/ 41 h 3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9"/>
                <a:gd name="T187" fmla="*/ 0 h 323"/>
                <a:gd name="T188" fmla="*/ 219 w 219"/>
                <a:gd name="T189" fmla="*/ 323 h 3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9" h="323">
                  <a:moveTo>
                    <a:pt x="215" y="162"/>
                  </a:moveTo>
                  <a:lnTo>
                    <a:pt x="198" y="134"/>
                  </a:lnTo>
                  <a:lnTo>
                    <a:pt x="197" y="133"/>
                  </a:lnTo>
                  <a:lnTo>
                    <a:pt x="196" y="133"/>
                  </a:lnTo>
                  <a:lnTo>
                    <a:pt x="185" y="125"/>
                  </a:lnTo>
                  <a:lnTo>
                    <a:pt x="177" y="118"/>
                  </a:lnTo>
                  <a:lnTo>
                    <a:pt x="172" y="112"/>
                  </a:lnTo>
                  <a:lnTo>
                    <a:pt x="166" y="107"/>
                  </a:lnTo>
                  <a:lnTo>
                    <a:pt x="162" y="102"/>
                  </a:lnTo>
                  <a:lnTo>
                    <a:pt x="159" y="99"/>
                  </a:lnTo>
                  <a:lnTo>
                    <a:pt x="158" y="95"/>
                  </a:lnTo>
                  <a:lnTo>
                    <a:pt x="157" y="93"/>
                  </a:lnTo>
                  <a:lnTo>
                    <a:pt x="154" y="81"/>
                  </a:lnTo>
                  <a:lnTo>
                    <a:pt x="149" y="69"/>
                  </a:lnTo>
                  <a:lnTo>
                    <a:pt x="142" y="54"/>
                  </a:lnTo>
                  <a:lnTo>
                    <a:pt x="132" y="40"/>
                  </a:lnTo>
                  <a:lnTo>
                    <a:pt x="121" y="26"/>
                  </a:lnTo>
                  <a:lnTo>
                    <a:pt x="108" y="15"/>
                  </a:lnTo>
                  <a:lnTo>
                    <a:pt x="94" y="7"/>
                  </a:lnTo>
                  <a:lnTo>
                    <a:pt x="81" y="3"/>
                  </a:lnTo>
                  <a:lnTo>
                    <a:pt x="77" y="3"/>
                  </a:lnTo>
                  <a:lnTo>
                    <a:pt x="75" y="3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2" y="1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8" y="5"/>
                  </a:lnTo>
                  <a:lnTo>
                    <a:pt x="19" y="11"/>
                  </a:lnTo>
                  <a:lnTo>
                    <a:pt x="11" y="21"/>
                  </a:lnTo>
                  <a:lnTo>
                    <a:pt x="4" y="35"/>
                  </a:lnTo>
                  <a:lnTo>
                    <a:pt x="0" y="53"/>
                  </a:lnTo>
                  <a:lnTo>
                    <a:pt x="1" y="70"/>
                  </a:lnTo>
                  <a:lnTo>
                    <a:pt x="6" y="85"/>
                  </a:lnTo>
                  <a:lnTo>
                    <a:pt x="13" y="100"/>
                  </a:lnTo>
                  <a:lnTo>
                    <a:pt x="22" y="112"/>
                  </a:lnTo>
                  <a:lnTo>
                    <a:pt x="31" y="124"/>
                  </a:lnTo>
                  <a:lnTo>
                    <a:pt x="41" y="133"/>
                  </a:lnTo>
                  <a:lnTo>
                    <a:pt x="49" y="141"/>
                  </a:lnTo>
                  <a:lnTo>
                    <a:pt x="56" y="156"/>
                  </a:lnTo>
                  <a:lnTo>
                    <a:pt x="58" y="180"/>
                  </a:lnTo>
                  <a:lnTo>
                    <a:pt x="58" y="208"/>
                  </a:lnTo>
                  <a:lnTo>
                    <a:pt x="55" y="233"/>
                  </a:lnTo>
                  <a:lnTo>
                    <a:pt x="54" y="255"/>
                  </a:lnTo>
                  <a:lnTo>
                    <a:pt x="53" y="274"/>
                  </a:lnTo>
                  <a:lnTo>
                    <a:pt x="54" y="291"/>
                  </a:lnTo>
                  <a:lnTo>
                    <a:pt x="58" y="305"/>
                  </a:lnTo>
                  <a:lnTo>
                    <a:pt x="61" y="313"/>
                  </a:lnTo>
                  <a:lnTo>
                    <a:pt x="68" y="319"/>
                  </a:lnTo>
                  <a:lnTo>
                    <a:pt x="75" y="322"/>
                  </a:lnTo>
                  <a:lnTo>
                    <a:pt x="84" y="323"/>
                  </a:lnTo>
                  <a:lnTo>
                    <a:pt x="90" y="323"/>
                  </a:lnTo>
                  <a:lnTo>
                    <a:pt x="98" y="321"/>
                  </a:lnTo>
                  <a:lnTo>
                    <a:pt x="107" y="315"/>
                  </a:lnTo>
                  <a:lnTo>
                    <a:pt x="121" y="304"/>
                  </a:lnTo>
                  <a:lnTo>
                    <a:pt x="137" y="286"/>
                  </a:lnTo>
                  <a:lnTo>
                    <a:pt x="159" y="259"/>
                  </a:lnTo>
                  <a:lnTo>
                    <a:pt x="184" y="222"/>
                  </a:lnTo>
                  <a:lnTo>
                    <a:pt x="217" y="171"/>
                  </a:lnTo>
                  <a:lnTo>
                    <a:pt x="219" y="167"/>
                  </a:lnTo>
                  <a:lnTo>
                    <a:pt x="215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2" name="Freeform 314"/>
            <p:cNvSpPr>
              <a:spLocks/>
            </p:cNvSpPr>
            <p:nvPr/>
          </p:nvSpPr>
          <p:spPr bwMode="auto">
            <a:xfrm>
              <a:off x="5230" y="2078"/>
              <a:ext cx="93" cy="142"/>
            </a:xfrm>
            <a:custGeom>
              <a:avLst/>
              <a:gdLst>
                <a:gd name="T0" fmla="*/ 0 w 187"/>
                <a:gd name="T1" fmla="*/ 3 h 283"/>
                <a:gd name="T2" fmla="*/ 0 w 187"/>
                <a:gd name="T3" fmla="*/ 9 h 283"/>
                <a:gd name="T4" fmla="*/ 2 w 187"/>
                <a:gd name="T5" fmla="*/ 15 h 283"/>
                <a:gd name="T6" fmla="*/ 5 w 187"/>
                <a:gd name="T7" fmla="*/ 20 h 283"/>
                <a:gd name="T8" fmla="*/ 8 w 187"/>
                <a:gd name="T9" fmla="*/ 24 h 283"/>
                <a:gd name="T10" fmla="*/ 10 w 187"/>
                <a:gd name="T11" fmla="*/ 26 h 283"/>
                <a:gd name="T12" fmla="*/ 12 w 187"/>
                <a:gd name="T13" fmla="*/ 26 h 283"/>
                <a:gd name="T14" fmla="*/ 15 w 187"/>
                <a:gd name="T15" fmla="*/ 33 h 283"/>
                <a:gd name="T16" fmla="*/ 16 w 187"/>
                <a:gd name="T17" fmla="*/ 43 h 283"/>
                <a:gd name="T18" fmla="*/ 18 w 187"/>
                <a:gd name="T19" fmla="*/ 53 h 283"/>
                <a:gd name="T20" fmla="*/ 22 w 187"/>
                <a:gd name="T21" fmla="*/ 67 h 283"/>
                <a:gd name="T22" fmla="*/ 22 w 187"/>
                <a:gd name="T23" fmla="*/ 69 h 283"/>
                <a:gd name="T24" fmla="*/ 23 w 187"/>
                <a:gd name="T25" fmla="*/ 71 h 283"/>
                <a:gd name="T26" fmla="*/ 31 w 187"/>
                <a:gd name="T27" fmla="*/ 62 h 283"/>
                <a:gd name="T28" fmla="*/ 39 w 187"/>
                <a:gd name="T29" fmla="*/ 52 h 283"/>
                <a:gd name="T30" fmla="*/ 44 w 187"/>
                <a:gd name="T31" fmla="*/ 43 h 283"/>
                <a:gd name="T32" fmla="*/ 46 w 187"/>
                <a:gd name="T33" fmla="*/ 39 h 283"/>
                <a:gd name="T34" fmla="*/ 44 w 187"/>
                <a:gd name="T35" fmla="*/ 38 h 283"/>
                <a:gd name="T36" fmla="*/ 38 w 187"/>
                <a:gd name="T37" fmla="*/ 35 h 283"/>
                <a:gd name="T38" fmla="*/ 35 w 187"/>
                <a:gd name="T39" fmla="*/ 31 h 283"/>
                <a:gd name="T40" fmla="*/ 30 w 187"/>
                <a:gd name="T41" fmla="*/ 26 h 283"/>
                <a:gd name="T42" fmla="*/ 26 w 187"/>
                <a:gd name="T43" fmla="*/ 22 h 283"/>
                <a:gd name="T44" fmla="*/ 24 w 187"/>
                <a:gd name="T45" fmla="*/ 19 h 283"/>
                <a:gd name="T46" fmla="*/ 22 w 187"/>
                <a:gd name="T47" fmla="*/ 13 h 283"/>
                <a:gd name="T48" fmla="*/ 18 w 187"/>
                <a:gd name="T49" fmla="*/ 8 h 283"/>
                <a:gd name="T50" fmla="*/ 15 w 187"/>
                <a:gd name="T51" fmla="*/ 5 h 283"/>
                <a:gd name="T52" fmla="*/ 12 w 187"/>
                <a:gd name="T53" fmla="*/ 1 h 283"/>
                <a:gd name="T54" fmla="*/ 11 w 187"/>
                <a:gd name="T55" fmla="*/ 1 h 283"/>
                <a:gd name="T56" fmla="*/ 11 w 187"/>
                <a:gd name="T57" fmla="*/ 1 h 283"/>
                <a:gd name="T58" fmla="*/ 7 w 187"/>
                <a:gd name="T59" fmla="*/ 1 h 283"/>
                <a:gd name="T60" fmla="*/ 5 w 187"/>
                <a:gd name="T61" fmla="*/ 0 h 283"/>
                <a:gd name="T62" fmla="*/ 2 w 187"/>
                <a:gd name="T63" fmla="*/ 1 h 283"/>
                <a:gd name="T64" fmla="*/ 0 w 187"/>
                <a:gd name="T65" fmla="*/ 3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7"/>
                <a:gd name="T100" fmla="*/ 0 h 283"/>
                <a:gd name="T101" fmla="*/ 187 w 187"/>
                <a:gd name="T102" fmla="*/ 283 h 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7" h="283">
                  <a:moveTo>
                    <a:pt x="1" y="9"/>
                  </a:moveTo>
                  <a:lnTo>
                    <a:pt x="1" y="9"/>
                  </a:lnTo>
                  <a:lnTo>
                    <a:pt x="0" y="22"/>
                  </a:lnTo>
                  <a:lnTo>
                    <a:pt x="1" y="33"/>
                  </a:lnTo>
                  <a:lnTo>
                    <a:pt x="5" y="46"/>
                  </a:lnTo>
                  <a:lnTo>
                    <a:pt x="9" y="57"/>
                  </a:lnTo>
                  <a:lnTo>
                    <a:pt x="15" y="69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5" y="94"/>
                  </a:lnTo>
                  <a:lnTo>
                    <a:pt x="39" y="98"/>
                  </a:lnTo>
                  <a:lnTo>
                    <a:pt x="43" y="101"/>
                  </a:lnTo>
                  <a:lnTo>
                    <a:pt x="46" y="102"/>
                  </a:lnTo>
                  <a:lnTo>
                    <a:pt x="49" y="103"/>
                  </a:lnTo>
                  <a:lnTo>
                    <a:pt x="57" y="111"/>
                  </a:lnTo>
                  <a:lnTo>
                    <a:pt x="61" y="130"/>
                  </a:lnTo>
                  <a:lnTo>
                    <a:pt x="62" y="152"/>
                  </a:lnTo>
                  <a:lnTo>
                    <a:pt x="64" y="171"/>
                  </a:lnTo>
                  <a:lnTo>
                    <a:pt x="67" y="190"/>
                  </a:lnTo>
                  <a:lnTo>
                    <a:pt x="75" y="212"/>
                  </a:lnTo>
                  <a:lnTo>
                    <a:pt x="84" y="238"/>
                  </a:lnTo>
                  <a:lnTo>
                    <a:pt x="90" y="268"/>
                  </a:lnTo>
                  <a:lnTo>
                    <a:pt x="90" y="273"/>
                  </a:lnTo>
                  <a:lnTo>
                    <a:pt x="91" y="276"/>
                  </a:lnTo>
                  <a:lnTo>
                    <a:pt x="93" y="280"/>
                  </a:lnTo>
                  <a:lnTo>
                    <a:pt x="95" y="283"/>
                  </a:lnTo>
                  <a:lnTo>
                    <a:pt x="111" y="266"/>
                  </a:lnTo>
                  <a:lnTo>
                    <a:pt x="127" y="246"/>
                  </a:lnTo>
                  <a:lnTo>
                    <a:pt x="142" y="225"/>
                  </a:lnTo>
                  <a:lnTo>
                    <a:pt x="157" y="205"/>
                  </a:lnTo>
                  <a:lnTo>
                    <a:pt x="168" y="185"/>
                  </a:lnTo>
                  <a:lnTo>
                    <a:pt x="179" y="170"/>
                  </a:lnTo>
                  <a:lnTo>
                    <a:pt x="185" y="159"/>
                  </a:lnTo>
                  <a:lnTo>
                    <a:pt x="187" y="155"/>
                  </a:lnTo>
                  <a:lnTo>
                    <a:pt x="183" y="153"/>
                  </a:lnTo>
                  <a:lnTo>
                    <a:pt x="176" y="149"/>
                  </a:lnTo>
                  <a:lnTo>
                    <a:pt x="165" y="142"/>
                  </a:lnTo>
                  <a:lnTo>
                    <a:pt x="155" y="137"/>
                  </a:lnTo>
                  <a:lnTo>
                    <a:pt x="149" y="132"/>
                  </a:lnTo>
                  <a:lnTo>
                    <a:pt x="141" y="124"/>
                  </a:lnTo>
                  <a:lnTo>
                    <a:pt x="133" y="115"/>
                  </a:lnTo>
                  <a:lnTo>
                    <a:pt x="123" y="104"/>
                  </a:lnTo>
                  <a:lnTo>
                    <a:pt x="114" y="96"/>
                  </a:lnTo>
                  <a:lnTo>
                    <a:pt x="107" y="87"/>
                  </a:lnTo>
                  <a:lnTo>
                    <a:pt x="102" y="80"/>
                  </a:lnTo>
                  <a:lnTo>
                    <a:pt x="99" y="75"/>
                  </a:lnTo>
                  <a:lnTo>
                    <a:pt x="93" y="63"/>
                  </a:lnTo>
                  <a:lnTo>
                    <a:pt x="88" y="51"/>
                  </a:lnTo>
                  <a:lnTo>
                    <a:pt x="81" y="41"/>
                  </a:lnTo>
                  <a:lnTo>
                    <a:pt x="74" y="32"/>
                  </a:lnTo>
                  <a:lnTo>
                    <a:pt x="68" y="24"/>
                  </a:lnTo>
                  <a:lnTo>
                    <a:pt x="61" y="17"/>
                  </a:lnTo>
                  <a:lnTo>
                    <a:pt x="54" y="10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37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3" name="Freeform 315"/>
            <p:cNvSpPr>
              <a:spLocks/>
            </p:cNvSpPr>
            <p:nvPr/>
          </p:nvSpPr>
          <p:spPr bwMode="auto">
            <a:xfrm>
              <a:off x="5234" y="2088"/>
              <a:ext cx="27" cy="17"/>
            </a:xfrm>
            <a:custGeom>
              <a:avLst/>
              <a:gdLst>
                <a:gd name="T0" fmla="*/ 0 w 54"/>
                <a:gd name="T1" fmla="*/ 0 h 35"/>
                <a:gd name="T2" fmla="*/ 6 w 54"/>
                <a:gd name="T3" fmla="*/ 5 h 35"/>
                <a:gd name="T4" fmla="*/ 14 w 54"/>
                <a:gd name="T5" fmla="*/ 3 h 35"/>
                <a:gd name="T6" fmla="*/ 14 w 54"/>
                <a:gd name="T7" fmla="*/ 3 h 35"/>
                <a:gd name="T8" fmla="*/ 12 w 54"/>
                <a:gd name="T9" fmla="*/ 4 h 35"/>
                <a:gd name="T10" fmla="*/ 11 w 54"/>
                <a:gd name="T11" fmla="*/ 5 h 35"/>
                <a:gd name="T12" fmla="*/ 9 w 54"/>
                <a:gd name="T13" fmla="*/ 7 h 35"/>
                <a:gd name="T14" fmla="*/ 7 w 54"/>
                <a:gd name="T15" fmla="*/ 8 h 35"/>
                <a:gd name="T16" fmla="*/ 6 w 54"/>
                <a:gd name="T17" fmla="*/ 8 h 35"/>
                <a:gd name="T18" fmla="*/ 3 w 54"/>
                <a:gd name="T19" fmla="*/ 8 h 35"/>
                <a:gd name="T20" fmla="*/ 3 w 54"/>
                <a:gd name="T21" fmla="*/ 7 h 35"/>
                <a:gd name="T22" fmla="*/ 2 w 54"/>
                <a:gd name="T23" fmla="*/ 5 h 35"/>
                <a:gd name="T24" fmla="*/ 1 w 54"/>
                <a:gd name="T25" fmla="*/ 2 h 35"/>
                <a:gd name="T26" fmla="*/ 1 w 54"/>
                <a:gd name="T27" fmla="*/ 0 h 35"/>
                <a:gd name="T28" fmla="*/ 0 w 54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35"/>
                <a:gd name="T47" fmla="*/ 54 w 54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35">
                  <a:moveTo>
                    <a:pt x="0" y="0"/>
                  </a:moveTo>
                  <a:lnTo>
                    <a:pt x="22" y="20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48" y="19"/>
                  </a:lnTo>
                  <a:lnTo>
                    <a:pt x="43" y="23"/>
                  </a:lnTo>
                  <a:lnTo>
                    <a:pt x="36" y="28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5"/>
                  </a:lnTo>
                  <a:lnTo>
                    <a:pt x="12" y="31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BC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4" name="Freeform 316"/>
            <p:cNvSpPr>
              <a:spLocks/>
            </p:cNvSpPr>
            <p:nvPr/>
          </p:nvSpPr>
          <p:spPr bwMode="auto">
            <a:xfrm>
              <a:off x="5227" y="2082"/>
              <a:ext cx="50" cy="147"/>
            </a:xfrm>
            <a:custGeom>
              <a:avLst/>
              <a:gdLst>
                <a:gd name="T0" fmla="*/ 10 w 101"/>
                <a:gd name="T1" fmla="*/ 21 h 294"/>
                <a:gd name="T2" fmla="*/ 11 w 101"/>
                <a:gd name="T3" fmla="*/ 22 h 294"/>
                <a:gd name="T4" fmla="*/ 12 w 101"/>
                <a:gd name="T5" fmla="*/ 23 h 294"/>
                <a:gd name="T6" fmla="*/ 13 w 101"/>
                <a:gd name="T7" fmla="*/ 23 h 294"/>
                <a:gd name="T8" fmla="*/ 13 w 101"/>
                <a:gd name="T9" fmla="*/ 23 h 294"/>
                <a:gd name="T10" fmla="*/ 15 w 101"/>
                <a:gd name="T11" fmla="*/ 25 h 294"/>
                <a:gd name="T12" fmla="*/ 16 w 101"/>
                <a:gd name="T13" fmla="*/ 30 h 294"/>
                <a:gd name="T14" fmla="*/ 17 w 101"/>
                <a:gd name="T15" fmla="*/ 36 h 294"/>
                <a:gd name="T16" fmla="*/ 17 w 101"/>
                <a:gd name="T17" fmla="*/ 40 h 294"/>
                <a:gd name="T18" fmla="*/ 18 w 101"/>
                <a:gd name="T19" fmla="*/ 45 h 294"/>
                <a:gd name="T20" fmla="*/ 20 w 101"/>
                <a:gd name="T21" fmla="*/ 50 h 294"/>
                <a:gd name="T22" fmla="*/ 22 w 101"/>
                <a:gd name="T23" fmla="*/ 57 h 294"/>
                <a:gd name="T24" fmla="*/ 24 w 101"/>
                <a:gd name="T25" fmla="*/ 65 h 294"/>
                <a:gd name="T26" fmla="*/ 24 w 101"/>
                <a:gd name="T27" fmla="*/ 66 h 294"/>
                <a:gd name="T28" fmla="*/ 24 w 101"/>
                <a:gd name="T29" fmla="*/ 67 h 294"/>
                <a:gd name="T30" fmla="*/ 24 w 101"/>
                <a:gd name="T31" fmla="*/ 68 h 294"/>
                <a:gd name="T32" fmla="*/ 25 w 101"/>
                <a:gd name="T33" fmla="*/ 69 h 294"/>
                <a:gd name="T34" fmla="*/ 23 w 101"/>
                <a:gd name="T35" fmla="*/ 71 h 294"/>
                <a:gd name="T36" fmla="*/ 21 w 101"/>
                <a:gd name="T37" fmla="*/ 72 h 294"/>
                <a:gd name="T38" fmla="*/ 19 w 101"/>
                <a:gd name="T39" fmla="*/ 73 h 294"/>
                <a:gd name="T40" fmla="*/ 17 w 101"/>
                <a:gd name="T41" fmla="*/ 74 h 294"/>
                <a:gd name="T42" fmla="*/ 14 w 101"/>
                <a:gd name="T43" fmla="*/ 72 h 294"/>
                <a:gd name="T44" fmla="*/ 13 w 101"/>
                <a:gd name="T45" fmla="*/ 67 h 294"/>
                <a:gd name="T46" fmla="*/ 12 w 101"/>
                <a:gd name="T47" fmla="*/ 59 h 294"/>
                <a:gd name="T48" fmla="*/ 13 w 101"/>
                <a:gd name="T49" fmla="*/ 51 h 294"/>
                <a:gd name="T50" fmla="*/ 13 w 101"/>
                <a:gd name="T51" fmla="*/ 42 h 294"/>
                <a:gd name="T52" fmla="*/ 13 w 101"/>
                <a:gd name="T53" fmla="*/ 35 h 294"/>
                <a:gd name="T54" fmla="*/ 12 w 101"/>
                <a:gd name="T55" fmla="*/ 27 h 294"/>
                <a:gd name="T56" fmla="*/ 10 w 101"/>
                <a:gd name="T57" fmla="*/ 23 h 294"/>
                <a:gd name="T58" fmla="*/ 8 w 101"/>
                <a:gd name="T59" fmla="*/ 21 h 294"/>
                <a:gd name="T60" fmla="*/ 5 w 101"/>
                <a:gd name="T61" fmla="*/ 18 h 294"/>
                <a:gd name="T62" fmla="*/ 3 w 101"/>
                <a:gd name="T63" fmla="*/ 15 h 294"/>
                <a:gd name="T64" fmla="*/ 1 w 101"/>
                <a:gd name="T65" fmla="*/ 13 h 294"/>
                <a:gd name="T66" fmla="*/ 0 w 101"/>
                <a:gd name="T67" fmla="*/ 10 h 294"/>
                <a:gd name="T68" fmla="*/ 0 w 101"/>
                <a:gd name="T69" fmla="*/ 8 h 294"/>
                <a:gd name="T70" fmla="*/ 0 w 101"/>
                <a:gd name="T71" fmla="*/ 5 h 294"/>
                <a:gd name="T72" fmla="*/ 0 w 101"/>
                <a:gd name="T73" fmla="*/ 2 h 294"/>
                <a:gd name="T74" fmla="*/ 1 w 101"/>
                <a:gd name="T75" fmla="*/ 1 h 294"/>
                <a:gd name="T76" fmla="*/ 1 w 101"/>
                <a:gd name="T77" fmla="*/ 1 h 294"/>
                <a:gd name="T78" fmla="*/ 1 w 101"/>
                <a:gd name="T79" fmla="*/ 1 h 294"/>
                <a:gd name="T80" fmla="*/ 1 w 101"/>
                <a:gd name="T81" fmla="*/ 0 h 294"/>
                <a:gd name="T82" fmla="*/ 1 w 101"/>
                <a:gd name="T83" fmla="*/ 0 h 294"/>
                <a:gd name="T84" fmla="*/ 1 w 101"/>
                <a:gd name="T85" fmla="*/ 3 h 294"/>
                <a:gd name="T86" fmla="*/ 1 w 101"/>
                <a:gd name="T87" fmla="*/ 6 h 294"/>
                <a:gd name="T88" fmla="*/ 2 w 101"/>
                <a:gd name="T89" fmla="*/ 9 h 294"/>
                <a:gd name="T90" fmla="*/ 3 w 101"/>
                <a:gd name="T91" fmla="*/ 12 h 294"/>
                <a:gd name="T92" fmla="*/ 5 w 101"/>
                <a:gd name="T93" fmla="*/ 15 h 294"/>
                <a:gd name="T94" fmla="*/ 6 w 101"/>
                <a:gd name="T95" fmla="*/ 18 h 294"/>
                <a:gd name="T96" fmla="*/ 8 w 101"/>
                <a:gd name="T97" fmla="*/ 19 h 294"/>
                <a:gd name="T98" fmla="*/ 10 w 101"/>
                <a:gd name="T99" fmla="*/ 21 h 2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294"/>
                <a:gd name="T152" fmla="*/ 101 w 101"/>
                <a:gd name="T153" fmla="*/ 294 h 2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294">
                  <a:moveTo>
                    <a:pt x="41" y="85"/>
                  </a:moveTo>
                  <a:lnTo>
                    <a:pt x="45" y="89"/>
                  </a:lnTo>
                  <a:lnTo>
                    <a:pt x="49" y="92"/>
                  </a:lnTo>
                  <a:lnTo>
                    <a:pt x="52" y="93"/>
                  </a:lnTo>
                  <a:lnTo>
                    <a:pt x="55" y="94"/>
                  </a:lnTo>
                  <a:lnTo>
                    <a:pt x="63" y="102"/>
                  </a:lnTo>
                  <a:lnTo>
                    <a:pt x="67" y="121"/>
                  </a:lnTo>
                  <a:lnTo>
                    <a:pt x="68" y="143"/>
                  </a:lnTo>
                  <a:lnTo>
                    <a:pt x="70" y="162"/>
                  </a:lnTo>
                  <a:lnTo>
                    <a:pt x="73" y="181"/>
                  </a:lnTo>
                  <a:lnTo>
                    <a:pt x="81" y="203"/>
                  </a:lnTo>
                  <a:lnTo>
                    <a:pt x="90" y="229"/>
                  </a:lnTo>
                  <a:lnTo>
                    <a:pt x="96" y="259"/>
                  </a:lnTo>
                  <a:lnTo>
                    <a:pt x="96" y="264"/>
                  </a:lnTo>
                  <a:lnTo>
                    <a:pt x="97" y="267"/>
                  </a:lnTo>
                  <a:lnTo>
                    <a:pt x="99" y="271"/>
                  </a:lnTo>
                  <a:lnTo>
                    <a:pt x="101" y="274"/>
                  </a:lnTo>
                  <a:lnTo>
                    <a:pt x="93" y="282"/>
                  </a:lnTo>
                  <a:lnTo>
                    <a:pt x="85" y="288"/>
                  </a:lnTo>
                  <a:lnTo>
                    <a:pt x="76" y="292"/>
                  </a:lnTo>
                  <a:lnTo>
                    <a:pt x="70" y="294"/>
                  </a:lnTo>
                  <a:lnTo>
                    <a:pt x="58" y="287"/>
                  </a:lnTo>
                  <a:lnTo>
                    <a:pt x="52" y="267"/>
                  </a:lnTo>
                  <a:lnTo>
                    <a:pt x="51" y="238"/>
                  </a:lnTo>
                  <a:lnTo>
                    <a:pt x="52" y="205"/>
                  </a:lnTo>
                  <a:lnTo>
                    <a:pt x="55" y="170"/>
                  </a:lnTo>
                  <a:lnTo>
                    <a:pt x="55" y="137"/>
                  </a:lnTo>
                  <a:lnTo>
                    <a:pt x="51" y="110"/>
                  </a:lnTo>
                  <a:lnTo>
                    <a:pt x="42" y="93"/>
                  </a:lnTo>
                  <a:lnTo>
                    <a:pt x="32" y="84"/>
                  </a:lnTo>
                  <a:lnTo>
                    <a:pt x="22" y="74"/>
                  </a:lnTo>
                  <a:lnTo>
                    <a:pt x="14" y="63"/>
                  </a:lnTo>
                  <a:lnTo>
                    <a:pt x="7" y="53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3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6" y="2"/>
                  </a:lnTo>
                  <a:lnTo>
                    <a:pt x="7" y="0"/>
                  </a:lnTo>
                  <a:lnTo>
                    <a:pt x="6" y="13"/>
                  </a:lnTo>
                  <a:lnTo>
                    <a:pt x="7" y="24"/>
                  </a:lnTo>
                  <a:lnTo>
                    <a:pt x="11" y="37"/>
                  </a:lnTo>
                  <a:lnTo>
                    <a:pt x="15" y="48"/>
                  </a:lnTo>
                  <a:lnTo>
                    <a:pt x="21" y="60"/>
                  </a:lnTo>
                  <a:lnTo>
                    <a:pt x="27" y="69"/>
                  </a:lnTo>
                  <a:lnTo>
                    <a:pt x="34" y="7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5" name="Freeform 317"/>
            <p:cNvSpPr>
              <a:spLocks/>
            </p:cNvSpPr>
            <p:nvPr/>
          </p:nvSpPr>
          <p:spPr bwMode="auto">
            <a:xfrm>
              <a:off x="5292" y="2130"/>
              <a:ext cx="31" cy="26"/>
            </a:xfrm>
            <a:custGeom>
              <a:avLst/>
              <a:gdLst>
                <a:gd name="T0" fmla="*/ 0 w 64"/>
                <a:gd name="T1" fmla="*/ 0 h 51"/>
                <a:gd name="T2" fmla="*/ 2 w 64"/>
                <a:gd name="T3" fmla="*/ 3 h 51"/>
                <a:gd name="T4" fmla="*/ 5 w 64"/>
                <a:gd name="T5" fmla="*/ 5 h 51"/>
                <a:gd name="T6" fmla="*/ 8 w 64"/>
                <a:gd name="T7" fmla="*/ 7 h 51"/>
                <a:gd name="T8" fmla="*/ 10 w 64"/>
                <a:gd name="T9" fmla="*/ 9 h 51"/>
                <a:gd name="T10" fmla="*/ 12 w 64"/>
                <a:gd name="T11" fmla="*/ 11 h 51"/>
                <a:gd name="T12" fmla="*/ 14 w 64"/>
                <a:gd name="T13" fmla="*/ 12 h 51"/>
                <a:gd name="T14" fmla="*/ 15 w 64"/>
                <a:gd name="T15" fmla="*/ 13 h 51"/>
                <a:gd name="T16" fmla="*/ 15 w 64"/>
                <a:gd name="T17" fmla="*/ 13 h 51"/>
                <a:gd name="T18" fmla="*/ 14 w 64"/>
                <a:gd name="T19" fmla="*/ 13 h 51"/>
                <a:gd name="T20" fmla="*/ 13 w 64"/>
                <a:gd name="T21" fmla="*/ 12 h 51"/>
                <a:gd name="T22" fmla="*/ 10 w 64"/>
                <a:gd name="T23" fmla="*/ 10 h 51"/>
                <a:gd name="T24" fmla="*/ 8 w 64"/>
                <a:gd name="T25" fmla="*/ 9 h 51"/>
                <a:gd name="T26" fmla="*/ 6 w 64"/>
                <a:gd name="T27" fmla="*/ 7 h 51"/>
                <a:gd name="T28" fmla="*/ 4 w 64"/>
                <a:gd name="T29" fmla="*/ 5 h 51"/>
                <a:gd name="T30" fmla="*/ 2 w 64"/>
                <a:gd name="T31" fmla="*/ 3 h 51"/>
                <a:gd name="T32" fmla="*/ 0 w 64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1"/>
                <a:gd name="T53" fmla="*/ 64 w 64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1">
                  <a:moveTo>
                    <a:pt x="0" y="0"/>
                  </a:moveTo>
                  <a:lnTo>
                    <a:pt x="11" y="10"/>
                  </a:lnTo>
                  <a:lnTo>
                    <a:pt x="21" y="19"/>
                  </a:lnTo>
                  <a:lnTo>
                    <a:pt x="32" y="27"/>
                  </a:lnTo>
                  <a:lnTo>
                    <a:pt x="42" y="35"/>
                  </a:lnTo>
                  <a:lnTo>
                    <a:pt x="50" y="42"/>
                  </a:lnTo>
                  <a:lnTo>
                    <a:pt x="58" y="47"/>
                  </a:lnTo>
                  <a:lnTo>
                    <a:pt x="63" y="50"/>
                  </a:lnTo>
                  <a:lnTo>
                    <a:pt x="64" y="51"/>
                  </a:lnTo>
                  <a:lnTo>
                    <a:pt x="60" y="49"/>
                  </a:lnTo>
                  <a:lnTo>
                    <a:pt x="53" y="45"/>
                  </a:lnTo>
                  <a:lnTo>
                    <a:pt x="42" y="38"/>
                  </a:lnTo>
                  <a:lnTo>
                    <a:pt x="32" y="33"/>
                  </a:lnTo>
                  <a:lnTo>
                    <a:pt x="26" y="28"/>
                  </a:lnTo>
                  <a:lnTo>
                    <a:pt x="18" y="20"/>
                  </a:lnTo>
                  <a:lnTo>
                    <a:pt x="1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6" name="Freeform 318"/>
            <p:cNvSpPr>
              <a:spLocks/>
            </p:cNvSpPr>
            <p:nvPr/>
          </p:nvSpPr>
          <p:spPr bwMode="auto">
            <a:xfrm>
              <a:off x="5254" y="2080"/>
              <a:ext cx="26" cy="35"/>
            </a:xfrm>
            <a:custGeom>
              <a:avLst/>
              <a:gdLst>
                <a:gd name="T0" fmla="*/ 0 w 50"/>
                <a:gd name="T1" fmla="*/ 0 h 71"/>
                <a:gd name="T2" fmla="*/ 3 w 50"/>
                <a:gd name="T3" fmla="*/ 1 h 71"/>
                <a:gd name="T4" fmla="*/ 5 w 50"/>
                <a:gd name="T5" fmla="*/ 3 h 71"/>
                <a:gd name="T6" fmla="*/ 7 w 50"/>
                <a:gd name="T7" fmla="*/ 5 h 71"/>
                <a:gd name="T8" fmla="*/ 9 w 50"/>
                <a:gd name="T9" fmla="*/ 7 h 71"/>
                <a:gd name="T10" fmla="*/ 10 w 50"/>
                <a:gd name="T11" fmla="*/ 10 h 71"/>
                <a:gd name="T12" fmla="*/ 12 w 50"/>
                <a:gd name="T13" fmla="*/ 13 h 71"/>
                <a:gd name="T14" fmla="*/ 13 w 50"/>
                <a:gd name="T15" fmla="*/ 15 h 71"/>
                <a:gd name="T16" fmla="*/ 14 w 50"/>
                <a:gd name="T17" fmla="*/ 17 h 71"/>
                <a:gd name="T18" fmla="*/ 12 w 50"/>
                <a:gd name="T19" fmla="*/ 14 h 71"/>
                <a:gd name="T20" fmla="*/ 10 w 50"/>
                <a:gd name="T21" fmla="*/ 11 h 71"/>
                <a:gd name="T22" fmla="*/ 9 w 50"/>
                <a:gd name="T23" fmla="*/ 9 h 71"/>
                <a:gd name="T24" fmla="*/ 7 w 50"/>
                <a:gd name="T25" fmla="*/ 7 h 71"/>
                <a:gd name="T26" fmla="*/ 5 w 50"/>
                <a:gd name="T27" fmla="*/ 5 h 71"/>
                <a:gd name="T28" fmla="*/ 3 w 50"/>
                <a:gd name="T29" fmla="*/ 3 h 71"/>
                <a:gd name="T30" fmla="*/ 2 w 50"/>
                <a:gd name="T31" fmla="*/ 1 h 71"/>
                <a:gd name="T32" fmla="*/ 0 w 50"/>
                <a:gd name="T33" fmla="*/ 0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71"/>
                <a:gd name="T53" fmla="*/ 50 w 5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71">
                  <a:moveTo>
                    <a:pt x="0" y="0"/>
                  </a:moveTo>
                  <a:lnTo>
                    <a:pt x="9" y="5"/>
                  </a:lnTo>
                  <a:lnTo>
                    <a:pt x="17" y="12"/>
                  </a:lnTo>
                  <a:lnTo>
                    <a:pt x="25" y="20"/>
                  </a:lnTo>
                  <a:lnTo>
                    <a:pt x="33" y="30"/>
                  </a:lnTo>
                  <a:lnTo>
                    <a:pt x="39" y="42"/>
                  </a:lnTo>
                  <a:lnTo>
                    <a:pt x="44" y="52"/>
                  </a:lnTo>
                  <a:lnTo>
                    <a:pt x="48" y="62"/>
                  </a:lnTo>
                  <a:lnTo>
                    <a:pt x="50" y="71"/>
                  </a:lnTo>
                  <a:lnTo>
                    <a:pt x="44" y="59"/>
                  </a:lnTo>
                  <a:lnTo>
                    <a:pt x="39" y="47"/>
                  </a:lnTo>
                  <a:lnTo>
                    <a:pt x="32" y="37"/>
                  </a:lnTo>
                  <a:lnTo>
                    <a:pt x="25" y="28"/>
                  </a:lnTo>
                  <a:lnTo>
                    <a:pt x="19" y="20"/>
                  </a:lnTo>
                  <a:lnTo>
                    <a:pt x="12" y="13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717" name="Freeform 319"/>
            <p:cNvSpPr>
              <a:spLocks/>
            </p:cNvSpPr>
            <p:nvPr/>
          </p:nvSpPr>
          <p:spPr bwMode="auto">
            <a:xfrm>
              <a:off x="5234" y="2088"/>
              <a:ext cx="27" cy="17"/>
            </a:xfrm>
            <a:custGeom>
              <a:avLst/>
              <a:gdLst>
                <a:gd name="T0" fmla="*/ 14 w 54"/>
                <a:gd name="T1" fmla="*/ 3 h 35"/>
                <a:gd name="T2" fmla="*/ 14 w 54"/>
                <a:gd name="T3" fmla="*/ 3 h 35"/>
                <a:gd name="T4" fmla="*/ 12 w 54"/>
                <a:gd name="T5" fmla="*/ 4 h 35"/>
                <a:gd name="T6" fmla="*/ 11 w 54"/>
                <a:gd name="T7" fmla="*/ 5 h 35"/>
                <a:gd name="T8" fmla="*/ 9 w 54"/>
                <a:gd name="T9" fmla="*/ 7 h 35"/>
                <a:gd name="T10" fmla="*/ 7 w 54"/>
                <a:gd name="T11" fmla="*/ 8 h 35"/>
                <a:gd name="T12" fmla="*/ 6 w 54"/>
                <a:gd name="T13" fmla="*/ 8 h 35"/>
                <a:gd name="T14" fmla="*/ 3 w 54"/>
                <a:gd name="T15" fmla="*/ 8 h 35"/>
                <a:gd name="T16" fmla="*/ 3 w 54"/>
                <a:gd name="T17" fmla="*/ 7 h 35"/>
                <a:gd name="T18" fmla="*/ 2 w 54"/>
                <a:gd name="T19" fmla="*/ 5 h 35"/>
                <a:gd name="T20" fmla="*/ 1 w 54"/>
                <a:gd name="T21" fmla="*/ 2 h 35"/>
                <a:gd name="T22" fmla="*/ 1 w 54"/>
                <a:gd name="T23" fmla="*/ 0 h 35"/>
                <a:gd name="T24" fmla="*/ 0 w 54"/>
                <a:gd name="T25" fmla="*/ 0 h 35"/>
                <a:gd name="T26" fmla="*/ 6 w 54"/>
                <a:gd name="T27" fmla="*/ 5 h 35"/>
                <a:gd name="T28" fmla="*/ 14 w 54"/>
                <a:gd name="T29" fmla="*/ 3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"/>
                <a:gd name="T46" fmla="*/ 0 h 35"/>
                <a:gd name="T47" fmla="*/ 54 w 54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" h="35">
                  <a:moveTo>
                    <a:pt x="54" y="14"/>
                  </a:moveTo>
                  <a:lnTo>
                    <a:pt x="53" y="15"/>
                  </a:lnTo>
                  <a:lnTo>
                    <a:pt x="48" y="19"/>
                  </a:lnTo>
                  <a:lnTo>
                    <a:pt x="43" y="23"/>
                  </a:lnTo>
                  <a:lnTo>
                    <a:pt x="36" y="28"/>
                  </a:lnTo>
                  <a:lnTo>
                    <a:pt x="28" y="32"/>
                  </a:lnTo>
                  <a:lnTo>
                    <a:pt x="21" y="35"/>
                  </a:lnTo>
                  <a:lnTo>
                    <a:pt x="15" y="35"/>
                  </a:lnTo>
                  <a:lnTo>
                    <a:pt x="12" y="31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1" y="3"/>
                  </a:lnTo>
                  <a:lnTo>
                    <a:pt x="0" y="0"/>
                  </a:lnTo>
                  <a:lnTo>
                    <a:pt x="22" y="2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AA87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sp>
        <p:nvSpPr>
          <p:cNvPr id="21529" name="Text Box 320"/>
          <p:cNvSpPr txBox="1">
            <a:spLocks noChangeArrowheads="1"/>
          </p:cNvSpPr>
          <p:nvPr/>
        </p:nvSpPr>
        <p:spPr bwMode="auto">
          <a:xfrm>
            <a:off x="3908425" y="1096963"/>
            <a:ext cx="546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ATM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(3.500)</a:t>
            </a:r>
          </a:p>
        </p:txBody>
      </p:sp>
      <p:sp>
        <p:nvSpPr>
          <p:cNvPr id="21530" name="Line 321"/>
          <p:cNvSpPr>
            <a:spLocks noChangeShapeType="1"/>
          </p:cNvSpPr>
          <p:nvPr/>
        </p:nvSpPr>
        <p:spPr bwMode="auto">
          <a:xfrm>
            <a:off x="287338" y="1484313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31" name="Line 322"/>
          <p:cNvSpPr>
            <a:spLocks noChangeShapeType="1"/>
          </p:cNvSpPr>
          <p:nvPr/>
        </p:nvSpPr>
        <p:spPr bwMode="auto">
          <a:xfrm>
            <a:off x="287338" y="3790950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32" name="Text Box 323"/>
          <p:cNvSpPr txBox="1">
            <a:spLocks noChangeArrowheads="1"/>
          </p:cNvSpPr>
          <p:nvPr/>
        </p:nvSpPr>
        <p:spPr bwMode="auto">
          <a:xfrm rot="-5400000">
            <a:off x="-244475" y="4110038"/>
            <a:ext cx="13684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Backend</a:t>
            </a:r>
            <a:br>
              <a:rPr lang="it-IT" sz="1200" b="1" i="0">
                <a:solidFill>
                  <a:srgbClr val="FF6600"/>
                </a:solidFill>
                <a:latin typeface="Arial" charset="0"/>
              </a:rPr>
            </a:b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 Layer</a:t>
            </a:r>
          </a:p>
        </p:txBody>
      </p:sp>
      <p:sp>
        <p:nvSpPr>
          <p:cNvPr id="21533" name="Text Box 324"/>
          <p:cNvSpPr txBox="1">
            <a:spLocks noChangeArrowheads="1"/>
          </p:cNvSpPr>
          <p:nvPr/>
        </p:nvSpPr>
        <p:spPr bwMode="auto">
          <a:xfrm rot="-5400000">
            <a:off x="-255587" y="869950"/>
            <a:ext cx="1211262" cy="25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Channels </a:t>
            </a:r>
          </a:p>
        </p:txBody>
      </p:sp>
      <p:sp>
        <p:nvSpPr>
          <p:cNvPr id="21534" name="Text Box 325"/>
          <p:cNvSpPr txBox="1">
            <a:spLocks noChangeArrowheads="1"/>
          </p:cNvSpPr>
          <p:nvPr/>
        </p:nvSpPr>
        <p:spPr bwMode="auto">
          <a:xfrm rot="-5400000">
            <a:off x="-423862" y="2887663"/>
            <a:ext cx="17272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Business</a:t>
            </a:r>
            <a:br>
              <a:rPr lang="it-IT" sz="1200" b="1" i="0">
                <a:solidFill>
                  <a:srgbClr val="FF6600"/>
                </a:solidFill>
                <a:latin typeface="Arial" charset="0"/>
              </a:rPr>
            </a:br>
            <a:r>
              <a:rPr lang="it-IT" sz="1200" b="1" i="0">
                <a:solidFill>
                  <a:srgbClr val="FF6600"/>
                </a:solidFill>
                <a:latin typeface="Arial" charset="0"/>
              </a:rPr>
              <a:t> Layer </a:t>
            </a:r>
          </a:p>
        </p:txBody>
      </p:sp>
      <p:sp>
        <p:nvSpPr>
          <p:cNvPr id="21535" name="Line 326"/>
          <p:cNvSpPr>
            <a:spLocks noChangeShapeType="1"/>
          </p:cNvSpPr>
          <p:nvPr/>
        </p:nvSpPr>
        <p:spPr bwMode="auto">
          <a:xfrm>
            <a:off x="287338" y="2514600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36" name="Line 327"/>
          <p:cNvSpPr>
            <a:spLocks noChangeShapeType="1"/>
          </p:cNvSpPr>
          <p:nvPr/>
        </p:nvSpPr>
        <p:spPr bwMode="auto">
          <a:xfrm>
            <a:off x="287338" y="428625"/>
            <a:ext cx="8237537" cy="0"/>
          </a:xfrm>
          <a:prstGeom prst="line">
            <a:avLst/>
          </a:prstGeom>
          <a:noFill/>
          <a:ln w="9525">
            <a:solidFill>
              <a:srgbClr val="FF99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1537" name="Group 328"/>
          <p:cNvGrpSpPr>
            <a:grpSpLocks/>
          </p:cNvGrpSpPr>
          <p:nvPr/>
        </p:nvGrpSpPr>
        <p:grpSpPr bwMode="auto">
          <a:xfrm>
            <a:off x="6054725" y="3949700"/>
            <a:ext cx="1054100" cy="920750"/>
            <a:chOff x="4228" y="3521"/>
            <a:chExt cx="697" cy="580"/>
          </a:xfrm>
        </p:grpSpPr>
        <p:grpSp>
          <p:nvGrpSpPr>
            <p:cNvPr id="21655" name="Group 329"/>
            <p:cNvGrpSpPr>
              <a:grpSpLocks/>
            </p:cNvGrpSpPr>
            <p:nvPr/>
          </p:nvGrpSpPr>
          <p:grpSpPr bwMode="auto">
            <a:xfrm>
              <a:off x="4416" y="3658"/>
              <a:ext cx="289" cy="443"/>
              <a:chOff x="2740" y="2744"/>
              <a:chExt cx="311" cy="475"/>
            </a:xfrm>
          </p:grpSpPr>
          <p:sp>
            <p:nvSpPr>
              <p:cNvPr id="21657" name="Rectangle 330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658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659" name="Text Box 332"/>
              <p:cNvSpPr txBox="1">
                <a:spLocks noChangeArrowheads="1"/>
              </p:cNvSpPr>
              <p:nvPr/>
            </p:nvSpPr>
            <p:spPr bwMode="auto">
              <a:xfrm>
                <a:off x="2832" y="3065"/>
                <a:ext cx="13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</a:pPr>
                <a:endParaRPr lang="it-IT" b="1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sp>
          <p:nvSpPr>
            <p:cNvPr id="21656" name="Text Box 333"/>
            <p:cNvSpPr txBox="1">
              <a:spLocks noChangeArrowheads="1"/>
            </p:cNvSpPr>
            <p:nvPr/>
          </p:nvSpPr>
          <p:spPr bwMode="auto">
            <a:xfrm>
              <a:off x="4228" y="3521"/>
              <a:ext cx="69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Corrispondenza</a:t>
              </a:r>
            </a:p>
          </p:txBody>
        </p:sp>
      </p:grpSp>
      <p:grpSp>
        <p:nvGrpSpPr>
          <p:cNvPr id="21538" name="Group 334"/>
          <p:cNvGrpSpPr>
            <a:grpSpLocks/>
          </p:cNvGrpSpPr>
          <p:nvPr/>
        </p:nvGrpSpPr>
        <p:grpSpPr bwMode="auto">
          <a:xfrm>
            <a:off x="8207375" y="3949700"/>
            <a:ext cx="685800" cy="920750"/>
            <a:chOff x="5201" y="3521"/>
            <a:chExt cx="454" cy="580"/>
          </a:xfrm>
        </p:grpSpPr>
        <p:grpSp>
          <p:nvGrpSpPr>
            <p:cNvPr id="21650" name="Group 335"/>
            <p:cNvGrpSpPr>
              <a:grpSpLocks/>
            </p:cNvGrpSpPr>
            <p:nvPr/>
          </p:nvGrpSpPr>
          <p:grpSpPr bwMode="auto">
            <a:xfrm>
              <a:off x="5268" y="3658"/>
              <a:ext cx="289" cy="443"/>
              <a:chOff x="2740" y="2744"/>
              <a:chExt cx="311" cy="475"/>
            </a:xfrm>
          </p:grpSpPr>
          <p:sp>
            <p:nvSpPr>
              <p:cNvPr id="21652" name="Rectangle 336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653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654" name="Text Box 338"/>
              <p:cNvSpPr txBox="1">
                <a:spLocks noChangeArrowheads="1"/>
              </p:cNvSpPr>
              <p:nvPr/>
            </p:nvSpPr>
            <p:spPr bwMode="auto">
              <a:xfrm>
                <a:off x="2832" y="3065"/>
                <a:ext cx="13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</a:pPr>
                <a:endParaRPr lang="it-IT" b="1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sp>
          <p:nvSpPr>
            <p:cNvPr id="21651" name="Text Box 339"/>
            <p:cNvSpPr txBox="1">
              <a:spLocks noChangeArrowheads="1"/>
            </p:cNvSpPr>
            <p:nvPr/>
          </p:nvSpPr>
          <p:spPr bwMode="auto">
            <a:xfrm>
              <a:off x="5201" y="3521"/>
              <a:ext cx="45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Logistica</a:t>
              </a:r>
            </a:p>
          </p:txBody>
        </p:sp>
      </p:grpSp>
      <p:sp>
        <p:nvSpPr>
          <p:cNvPr id="374100" name="Rectangle 340"/>
          <p:cNvSpPr>
            <a:spLocks noChangeArrowheads="1"/>
          </p:cNvSpPr>
          <p:nvPr/>
        </p:nvSpPr>
        <p:spPr bwMode="auto">
          <a:xfrm>
            <a:off x="3419475" y="2636838"/>
            <a:ext cx="5400675" cy="498475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Business Logic Integration SDP</a:t>
            </a:r>
          </a:p>
        </p:txBody>
      </p:sp>
      <p:grpSp>
        <p:nvGrpSpPr>
          <p:cNvPr id="21540" name="Group 341"/>
          <p:cNvGrpSpPr>
            <a:grpSpLocks/>
          </p:cNvGrpSpPr>
          <p:nvPr/>
        </p:nvGrpSpPr>
        <p:grpSpPr bwMode="auto">
          <a:xfrm>
            <a:off x="6365875" y="608013"/>
            <a:ext cx="352425" cy="431800"/>
            <a:chOff x="5193" y="1162"/>
            <a:chExt cx="272" cy="317"/>
          </a:xfrm>
        </p:grpSpPr>
        <p:sp>
          <p:nvSpPr>
            <p:cNvPr id="21620" name="Rectangle 342"/>
            <p:cNvSpPr>
              <a:spLocks noChangeArrowheads="1"/>
            </p:cNvSpPr>
            <p:nvPr/>
          </p:nvSpPr>
          <p:spPr bwMode="auto">
            <a:xfrm rot="-1191501">
              <a:off x="5193" y="1172"/>
              <a:ext cx="258" cy="24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1621" name="Freeform 343"/>
            <p:cNvSpPr>
              <a:spLocks/>
            </p:cNvSpPr>
            <p:nvPr/>
          </p:nvSpPr>
          <p:spPr bwMode="auto">
            <a:xfrm>
              <a:off x="5229" y="1198"/>
              <a:ext cx="235" cy="280"/>
            </a:xfrm>
            <a:custGeom>
              <a:avLst/>
              <a:gdLst>
                <a:gd name="T0" fmla="*/ 7 w 990"/>
                <a:gd name="T1" fmla="*/ 6 h 1182"/>
                <a:gd name="T2" fmla="*/ 9 w 990"/>
                <a:gd name="T3" fmla="*/ 5 h 1182"/>
                <a:gd name="T4" fmla="*/ 11 w 990"/>
                <a:gd name="T5" fmla="*/ 4 h 1182"/>
                <a:gd name="T6" fmla="*/ 14 w 990"/>
                <a:gd name="T7" fmla="*/ 3 h 1182"/>
                <a:gd name="T8" fmla="*/ 16 w 990"/>
                <a:gd name="T9" fmla="*/ 2 h 1182"/>
                <a:gd name="T10" fmla="*/ 19 w 990"/>
                <a:gd name="T11" fmla="*/ 1 h 1182"/>
                <a:gd name="T12" fmla="*/ 21 w 990"/>
                <a:gd name="T13" fmla="*/ 0 h 1182"/>
                <a:gd name="T14" fmla="*/ 24 w 990"/>
                <a:gd name="T15" fmla="*/ 0 h 1182"/>
                <a:gd name="T16" fmla="*/ 25 w 990"/>
                <a:gd name="T17" fmla="*/ 2 h 1182"/>
                <a:gd name="T18" fmla="*/ 27 w 990"/>
                <a:gd name="T19" fmla="*/ 4 h 1182"/>
                <a:gd name="T20" fmla="*/ 29 w 990"/>
                <a:gd name="T21" fmla="*/ 7 h 1182"/>
                <a:gd name="T22" fmla="*/ 30 w 990"/>
                <a:gd name="T23" fmla="*/ 10 h 1182"/>
                <a:gd name="T24" fmla="*/ 32 w 990"/>
                <a:gd name="T25" fmla="*/ 14 h 1182"/>
                <a:gd name="T26" fmla="*/ 34 w 990"/>
                <a:gd name="T27" fmla="*/ 17 h 1182"/>
                <a:gd name="T28" fmla="*/ 36 w 990"/>
                <a:gd name="T29" fmla="*/ 20 h 1182"/>
                <a:gd name="T30" fmla="*/ 37 w 990"/>
                <a:gd name="T31" fmla="*/ 23 h 1182"/>
                <a:gd name="T32" fmla="*/ 38 w 990"/>
                <a:gd name="T33" fmla="*/ 25 h 1182"/>
                <a:gd name="T34" fmla="*/ 39 w 990"/>
                <a:gd name="T35" fmla="*/ 25 h 1182"/>
                <a:gd name="T36" fmla="*/ 41 w 990"/>
                <a:gd name="T37" fmla="*/ 24 h 1182"/>
                <a:gd name="T38" fmla="*/ 44 w 990"/>
                <a:gd name="T39" fmla="*/ 23 h 1182"/>
                <a:gd name="T40" fmla="*/ 46 w 990"/>
                <a:gd name="T41" fmla="*/ 23 h 1182"/>
                <a:gd name="T42" fmla="*/ 49 w 990"/>
                <a:gd name="T43" fmla="*/ 22 h 1182"/>
                <a:gd name="T44" fmla="*/ 52 w 990"/>
                <a:gd name="T45" fmla="*/ 21 h 1182"/>
                <a:gd name="T46" fmla="*/ 55 w 990"/>
                <a:gd name="T47" fmla="*/ 21 h 1182"/>
                <a:gd name="T48" fmla="*/ 56 w 990"/>
                <a:gd name="T49" fmla="*/ 23 h 1182"/>
                <a:gd name="T50" fmla="*/ 55 w 990"/>
                <a:gd name="T51" fmla="*/ 25 h 1182"/>
                <a:gd name="T52" fmla="*/ 55 w 990"/>
                <a:gd name="T53" fmla="*/ 27 h 1182"/>
                <a:gd name="T54" fmla="*/ 54 w 990"/>
                <a:gd name="T55" fmla="*/ 31 h 1182"/>
                <a:gd name="T56" fmla="*/ 53 w 990"/>
                <a:gd name="T57" fmla="*/ 36 h 1182"/>
                <a:gd name="T58" fmla="*/ 52 w 990"/>
                <a:gd name="T59" fmla="*/ 40 h 1182"/>
                <a:gd name="T60" fmla="*/ 52 w 990"/>
                <a:gd name="T61" fmla="*/ 45 h 1182"/>
                <a:gd name="T62" fmla="*/ 51 w 990"/>
                <a:gd name="T63" fmla="*/ 49 h 1182"/>
                <a:gd name="T64" fmla="*/ 50 w 990"/>
                <a:gd name="T65" fmla="*/ 52 h 1182"/>
                <a:gd name="T66" fmla="*/ 49 w 990"/>
                <a:gd name="T67" fmla="*/ 55 h 1182"/>
                <a:gd name="T68" fmla="*/ 49 w 990"/>
                <a:gd name="T69" fmla="*/ 57 h 1182"/>
                <a:gd name="T70" fmla="*/ 46 w 990"/>
                <a:gd name="T71" fmla="*/ 59 h 1182"/>
                <a:gd name="T72" fmla="*/ 44 w 990"/>
                <a:gd name="T73" fmla="*/ 59 h 1182"/>
                <a:gd name="T74" fmla="*/ 41 w 990"/>
                <a:gd name="T75" fmla="*/ 61 h 1182"/>
                <a:gd name="T76" fmla="*/ 38 w 990"/>
                <a:gd name="T77" fmla="*/ 62 h 1182"/>
                <a:gd name="T78" fmla="*/ 35 w 990"/>
                <a:gd name="T79" fmla="*/ 63 h 1182"/>
                <a:gd name="T80" fmla="*/ 32 w 990"/>
                <a:gd name="T81" fmla="*/ 64 h 1182"/>
                <a:gd name="T82" fmla="*/ 29 w 990"/>
                <a:gd name="T83" fmla="*/ 65 h 1182"/>
                <a:gd name="T84" fmla="*/ 27 w 990"/>
                <a:gd name="T85" fmla="*/ 66 h 1182"/>
                <a:gd name="T86" fmla="*/ 25 w 990"/>
                <a:gd name="T87" fmla="*/ 66 h 1182"/>
                <a:gd name="T88" fmla="*/ 24 w 990"/>
                <a:gd name="T89" fmla="*/ 66 h 1182"/>
                <a:gd name="T90" fmla="*/ 21 w 990"/>
                <a:gd name="T91" fmla="*/ 64 h 1182"/>
                <a:gd name="T92" fmla="*/ 20 w 990"/>
                <a:gd name="T93" fmla="*/ 62 h 1182"/>
                <a:gd name="T94" fmla="*/ 19 w 990"/>
                <a:gd name="T95" fmla="*/ 59 h 1182"/>
                <a:gd name="T96" fmla="*/ 17 w 990"/>
                <a:gd name="T97" fmla="*/ 56 h 1182"/>
                <a:gd name="T98" fmla="*/ 14 w 990"/>
                <a:gd name="T99" fmla="*/ 51 h 1182"/>
                <a:gd name="T100" fmla="*/ 11 w 990"/>
                <a:gd name="T101" fmla="*/ 46 h 1182"/>
                <a:gd name="T102" fmla="*/ 9 w 990"/>
                <a:gd name="T103" fmla="*/ 41 h 1182"/>
                <a:gd name="T104" fmla="*/ 6 w 990"/>
                <a:gd name="T105" fmla="*/ 35 h 1182"/>
                <a:gd name="T106" fmla="*/ 4 w 990"/>
                <a:gd name="T107" fmla="*/ 31 h 1182"/>
                <a:gd name="T108" fmla="*/ 2 w 990"/>
                <a:gd name="T109" fmla="*/ 27 h 1182"/>
                <a:gd name="T110" fmla="*/ 1 w 990"/>
                <a:gd name="T111" fmla="*/ 24 h 1182"/>
                <a:gd name="T112" fmla="*/ 0 w 990"/>
                <a:gd name="T113" fmla="*/ 22 h 1182"/>
                <a:gd name="T114" fmla="*/ 0 w 990"/>
                <a:gd name="T115" fmla="*/ 19 h 1182"/>
                <a:gd name="T116" fmla="*/ 0 w 990"/>
                <a:gd name="T117" fmla="*/ 16 h 1182"/>
                <a:gd name="T118" fmla="*/ 0 w 990"/>
                <a:gd name="T119" fmla="*/ 13 h 1182"/>
                <a:gd name="T120" fmla="*/ 0 w 990"/>
                <a:gd name="T121" fmla="*/ 10 h 1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0"/>
                <a:gd name="T184" fmla="*/ 0 h 1182"/>
                <a:gd name="T185" fmla="*/ 990 w 990"/>
                <a:gd name="T186" fmla="*/ 1182 h 1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0" h="1182">
                  <a:moveTo>
                    <a:pt x="87" y="133"/>
                  </a:moveTo>
                  <a:lnTo>
                    <a:pt x="89" y="130"/>
                  </a:lnTo>
                  <a:lnTo>
                    <a:pt x="100" y="124"/>
                  </a:lnTo>
                  <a:lnTo>
                    <a:pt x="106" y="120"/>
                  </a:lnTo>
                  <a:lnTo>
                    <a:pt x="115" y="116"/>
                  </a:lnTo>
                  <a:lnTo>
                    <a:pt x="121" y="111"/>
                  </a:lnTo>
                  <a:lnTo>
                    <a:pt x="134" y="109"/>
                  </a:lnTo>
                  <a:lnTo>
                    <a:pt x="138" y="105"/>
                  </a:lnTo>
                  <a:lnTo>
                    <a:pt x="143" y="103"/>
                  </a:lnTo>
                  <a:lnTo>
                    <a:pt x="149" y="98"/>
                  </a:lnTo>
                  <a:lnTo>
                    <a:pt x="155" y="96"/>
                  </a:lnTo>
                  <a:lnTo>
                    <a:pt x="162" y="92"/>
                  </a:lnTo>
                  <a:lnTo>
                    <a:pt x="168" y="90"/>
                  </a:lnTo>
                  <a:lnTo>
                    <a:pt x="175" y="86"/>
                  </a:lnTo>
                  <a:lnTo>
                    <a:pt x="181" y="84"/>
                  </a:lnTo>
                  <a:lnTo>
                    <a:pt x="187" y="81"/>
                  </a:lnTo>
                  <a:lnTo>
                    <a:pt x="194" y="77"/>
                  </a:lnTo>
                  <a:lnTo>
                    <a:pt x="200" y="75"/>
                  </a:lnTo>
                  <a:lnTo>
                    <a:pt x="209" y="71"/>
                  </a:lnTo>
                  <a:lnTo>
                    <a:pt x="215" y="69"/>
                  </a:lnTo>
                  <a:lnTo>
                    <a:pt x="222" y="66"/>
                  </a:lnTo>
                  <a:lnTo>
                    <a:pt x="230" y="62"/>
                  </a:lnTo>
                  <a:lnTo>
                    <a:pt x="239" y="60"/>
                  </a:lnTo>
                  <a:lnTo>
                    <a:pt x="245" y="56"/>
                  </a:lnTo>
                  <a:lnTo>
                    <a:pt x="254" y="52"/>
                  </a:lnTo>
                  <a:lnTo>
                    <a:pt x="258" y="49"/>
                  </a:lnTo>
                  <a:lnTo>
                    <a:pt x="266" y="45"/>
                  </a:lnTo>
                  <a:lnTo>
                    <a:pt x="273" y="43"/>
                  </a:lnTo>
                  <a:lnTo>
                    <a:pt x="281" y="39"/>
                  </a:lnTo>
                  <a:lnTo>
                    <a:pt x="288" y="37"/>
                  </a:lnTo>
                  <a:lnTo>
                    <a:pt x="296" y="34"/>
                  </a:lnTo>
                  <a:lnTo>
                    <a:pt x="303" y="30"/>
                  </a:lnTo>
                  <a:lnTo>
                    <a:pt x="309" y="28"/>
                  </a:lnTo>
                  <a:lnTo>
                    <a:pt x="318" y="24"/>
                  </a:lnTo>
                  <a:lnTo>
                    <a:pt x="324" y="22"/>
                  </a:lnTo>
                  <a:lnTo>
                    <a:pt x="330" y="20"/>
                  </a:lnTo>
                  <a:lnTo>
                    <a:pt x="337" y="17"/>
                  </a:lnTo>
                  <a:lnTo>
                    <a:pt x="343" y="15"/>
                  </a:lnTo>
                  <a:lnTo>
                    <a:pt x="352" y="13"/>
                  </a:lnTo>
                  <a:lnTo>
                    <a:pt x="356" y="11"/>
                  </a:lnTo>
                  <a:lnTo>
                    <a:pt x="362" y="9"/>
                  </a:lnTo>
                  <a:lnTo>
                    <a:pt x="369" y="7"/>
                  </a:lnTo>
                  <a:lnTo>
                    <a:pt x="375" y="7"/>
                  </a:lnTo>
                  <a:lnTo>
                    <a:pt x="386" y="2"/>
                  </a:lnTo>
                  <a:lnTo>
                    <a:pt x="397" y="2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4" y="5"/>
                  </a:lnTo>
                  <a:lnTo>
                    <a:pt x="426" y="7"/>
                  </a:lnTo>
                  <a:lnTo>
                    <a:pt x="433" y="11"/>
                  </a:lnTo>
                  <a:lnTo>
                    <a:pt x="439" y="20"/>
                  </a:lnTo>
                  <a:lnTo>
                    <a:pt x="448" y="30"/>
                  </a:lnTo>
                  <a:lnTo>
                    <a:pt x="450" y="34"/>
                  </a:lnTo>
                  <a:lnTo>
                    <a:pt x="454" y="39"/>
                  </a:lnTo>
                  <a:lnTo>
                    <a:pt x="458" y="45"/>
                  </a:lnTo>
                  <a:lnTo>
                    <a:pt x="463" y="54"/>
                  </a:lnTo>
                  <a:lnTo>
                    <a:pt x="467" y="60"/>
                  </a:lnTo>
                  <a:lnTo>
                    <a:pt x="471" y="66"/>
                  </a:lnTo>
                  <a:lnTo>
                    <a:pt x="476" y="75"/>
                  </a:lnTo>
                  <a:lnTo>
                    <a:pt x="482" y="84"/>
                  </a:lnTo>
                  <a:lnTo>
                    <a:pt x="486" y="90"/>
                  </a:lnTo>
                  <a:lnTo>
                    <a:pt x="493" y="98"/>
                  </a:lnTo>
                  <a:lnTo>
                    <a:pt x="497" y="109"/>
                  </a:lnTo>
                  <a:lnTo>
                    <a:pt x="501" y="118"/>
                  </a:lnTo>
                  <a:lnTo>
                    <a:pt x="508" y="126"/>
                  </a:lnTo>
                  <a:lnTo>
                    <a:pt x="512" y="135"/>
                  </a:lnTo>
                  <a:lnTo>
                    <a:pt x="518" y="145"/>
                  </a:lnTo>
                  <a:lnTo>
                    <a:pt x="525" y="154"/>
                  </a:lnTo>
                  <a:lnTo>
                    <a:pt x="529" y="165"/>
                  </a:lnTo>
                  <a:lnTo>
                    <a:pt x="535" y="175"/>
                  </a:lnTo>
                  <a:lnTo>
                    <a:pt x="540" y="184"/>
                  </a:lnTo>
                  <a:lnTo>
                    <a:pt x="546" y="194"/>
                  </a:lnTo>
                  <a:lnTo>
                    <a:pt x="550" y="205"/>
                  </a:lnTo>
                  <a:lnTo>
                    <a:pt x="557" y="216"/>
                  </a:lnTo>
                  <a:lnTo>
                    <a:pt x="563" y="224"/>
                  </a:lnTo>
                  <a:lnTo>
                    <a:pt x="569" y="237"/>
                  </a:lnTo>
                  <a:lnTo>
                    <a:pt x="574" y="246"/>
                  </a:lnTo>
                  <a:lnTo>
                    <a:pt x="580" y="256"/>
                  </a:lnTo>
                  <a:lnTo>
                    <a:pt x="584" y="265"/>
                  </a:lnTo>
                  <a:lnTo>
                    <a:pt x="591" y="275"/>
                  </a:lnTo>
                  <a:lnTo>
                    <a:pt x="595" y="286"/>
                  </a:lnTo>
                  <a:lnTo>
                    <a:pt x="601" y="295"/>
                  </a:lnTo>
                  <a:lnTo>
                    <a:pt x="606" y="305"/>
                  </a:lnTo>
                  <a:lnTo>
                    <a:pt x="610" y="316"/>
                  </a:lnTo>
                  <a:lnTo>
                    <a:pt x="614" y="325"/>
                  </a:lnTo>
                  <a:lnTo>
                    <a:pt x="621" y="333"/>
                  </a:lnTo>
                  <a:lnTo>
                    <a:pt x="625" y="342"/>
                  </a:lnTo>
                  <a:lnTo>
                    <a:pt x="629" y="350"/>
                  </a:lnTo>
                  <a:lnTo>
                    <a:pt x="633" y="359"/>
                  </a:lnTo>
                  <a:lnTo>
                    <a:pt x="638" y="367"/>
                  </a:lnTo>
                  <a:lnTo>
                    <a:pt x="642" y="376"/>
                  </a:lnTo>
                  <a:lnTo>
                    <a:pt x="646" y="384"/>
                  </a:lnTo>
                  <a:lnTo>
                    <a:pt x="650" y="391"/>
                  </a:lnTo>
                  <a:lnTo>
                    <a:pt x="653" y="397"/>
                  </a:lnTo>
                  <a:lnTo>
                    <a:pt x="657" y="403"/>
                  </a:lnTo>
                  <a:lnTo>
                    <a:pt x="661" y="410"/>
                  </a:lnTo>
                  <a:lnTo>
                    <a:pt x="663" y="416"/>
                  </a:lnTo>
                  <a:lnTo>
                    <a:pt x="665" y="423"/>
                  </a:lnTo>
                  <a:lnTo>
                    <a:pt x="670" y="427"/>
                  </a:lnTo>
                  <a:lnTo>
                    <a:pt x="672" y="433"/>
                  </a:lnTo>
                  <a:lnTo>
                    <a:pt x="674" y="440"/>
                  </a:lnTo>
                  <a:lnTo>
                    <a:pt x="678" y="446"/>
                  </a:lnTo>
                  <a:lnTo>
                    <a:pt x="680" y="448"/>
                  </a:lnTo>
                  <a:lnTo>
                    <a:pt x="680" y="450"/>
                  </a:lnTo>
                  <a:lnTo>
                    <a:pt x="682" y="450"/>
                  </a:lnTo>
                  <a:lnTo>
                    <a:pt x="687" y="448"/>
                  </a:lnTo>
                  <a:lnTo>
                    <a:pt x="693" y="444"/>
                  </a:lnTo>
                  <a:lnTo>
                    <a:pt x="702" y="442"/>
                  </a:lnTo>
                  <a:lnTo>
                    <a:pt x="706" y="440"/>
                  </a:lnTo>
                  <a:lnTo>
                    <a:pt x="712" y="440"/>
                  </a:lnTo>
                  <a:lnTo>
                    <a:pt x="719" y="438"/>
                  </a:lnTo>
                  <a:lnTo>
                    <a:pt x="725" y="435"/>
                  </a:lnTo>
                  <a:lnTo>
                    <a:pt x="732" y="433"/>
                  </a:lnTo>
                  <a:lnTo>
                    <a:pt x="738" y="431"/>
                  </a:lnTo>
                  <a:lnTo>
                    <a:pt x="744" y="429"/>
                  </a:lnTo>
                  <a:lnTo>
                    <a:pt x="753" y="427"/>
                  </a:lnTo>
                  <a:lnTo>
                    <a:pt x="759" y="423"/>
                  </a:lnTo>
                  <a:lnTo>
                    <a:pt x="768" y="421"/>
                  </a:lnTo>
                  <a:lnTo>
                    <a:pt x="776" y="418"/>
                  </a:lnTo>
                  <a:lnTo>
                    <a:pt x="785" y="416"/>
                  </a:lnTo>
                  <a:lnTo>
                    <a:pt x="791" y="412"/>
                  </a:lnTo>
                  <a:lnTo>
                    <a:pt x="800" y="410"/>
                  </a:lnTo>
                  <a:lnTo>
                    <a:pt x="808" y="408"/>
                  </a:lnTo>
                  <a:lnTo>
                    <a:pt x="817" y="406"/>
                  </a:lnTo>
                  <a:lnTo>
                    <a:pt x="823" y="403"/>
                  </a:lnTo>
                  <a:lnTo>
                    <a:pt x="832" y="401"/>
                  </a:lnTo>
                  <a:lnTo>
                    <a:pt x="838" y="399"/>
                  </a:lnTo>
                  <a:lnTo>
                    <a:pt x="847" y="399"/>
                  </a:lnTo>
                  <a:lnTo>
                    <a:pt x="853" y="397"/>
                  </a:lnTo>
                  <a:lnTo>
                    <a:pt x="860" y="395"/>
                  </a:lnTo>
                  <a:lnTo>
                    <a:pt x="866" y="395"/>
                  </a:lnTo>
                  <a:lnTo>
                    <a:pt x="875" y="395"/>
                  </a:lnTo>
                  <a:lnTo>
                    <a:pt x="883" y="391"/>
                  </a:lnTo>
                  <a:lnTo>
                    <a:pt x="894" y="389"/>
                  </a:lnTo>
                  <a:lnTo>
                    <a:pt x="904" y="384"/>
                  </a:lnTo>
                  <a:lnTo>
                    <a:pt x="917" y="382"/>
                  </a:lnTo>
                  <a:lnTo>
                    <a:pt x="926" y="380"/>
                  </a:lnTo>
                  <a:lnTo>
                    <a:pt x="934" y="376"/>
                  </a:lnTo>
                  <a:lnTo>
                    <a:pt x="943" y="374"/>
                  </a:lnTo>
                  <a:lnTo>
                    <a:pt x="953" y="374"/>
                  </a:lnTo>
                  <a:lnTo>
                    <a:pt x="958" y="371"/>
                  </a:lnTo>
                  <a:lnTo>
                    <a:pt x="966" y="371"/>
                  </a:lnTo>
                  <a:lnTo>
                    <a:pt x="971" y="371"/>
                  </a:lnTo>
                  <a:lnTo>
                    <a:pt x="977" y="374"/>
                  </a:lnTo>
                  <a:lnTo>
                    <a:pt x="981" y="376"/>
                  </a:lnTo>
                  <a:lnTo>
                    <a:pt x="986" y="380"/>
                  </a:lnTo>
                  <a:lnTo>
                    <a:pt x="988" y="386"/>
                  </a:lnTo>
                  <a:lnTo>
                    <a:pt x="990" y="395"/>
                  </a:lnTo>
                  <a:lnTo>
                    <a:pt x="988" y="399"/>
                  </a:lnTo>
                  <a:lnTo>
                    <a:pt x="988" y="406"/>
                  </a:lnTo>
                  <a:lnTo>
                    <a:pt x="988" y="410"/>
                  </a:lnTo>
                  <a:lnTo>
                    <a:pt x="986" y="416"/>
                  </a:lnTo>
                  <a:lnTo>
                    <a:pt x="986" y="423"/>
                  </a:lnTo>
                  <a:lnTo>
                    <a:pt x="986" y="431"/>
                  </a:lnTo>
                  <a:lnTo>
                    <a:pt x="983" y="438"/>
                  </a:lnTo>
                  <a:lnTo>
                    <a:pt x="981" y="444"/>
                  </a:lnTo>
                  <a:lnTo>
                    <a:pt x="981" y="453"/>
                  </a:lnTo>
                  <a:lnTo>
                    <a:pt x="979" y="463"/>
                  </a:lnTo>
                  <a:lnTo>
                    <a:pt x="977" y="472"/>
                  </a:lnTo>
                  <a:lnTo>
                    <a:pt x="977" y="480"/>
                  </a:lnTo>
                  <a:lnTo>
                    <a:pt x="975" y="491"/>
                  </a:lnTo>
                  <a:lnTo>
                    <a:pt x="973" y="502"/>
                  </a:lnTo>
                  <a:lnTo>
                    <a:pt x="971" y="510"/>
                  </a:lnTo>
                  <a:lnTo>
                    <a:pt x="968" y="523"/>
                  </a:lnTo>
                  <a:lnTo>
                    <a:pt x="966" y="534"/>
                  </a:lnTo>
                  <a:lnTo>
                    <a:pt x="964" y="546"/>
                  </a:lnTo>
                  <a:lnTo>
                    <a:pt x="962" y="557"/>
                  </a:lnTo>
                  <a:lnTo>
                    <a:pt x="960" y="570"/>
                  </a:lnTo>
                  <a:lnTo>
                    <a:pt x="958" y="583"/>
                  </a:lnTo>
                  <a:lnTo>
                    <a:pt x="956" y="595"/>
                  </a:lnTo>
                  <a:lnTo>
                    <a:pt x="953" y="608"/>
                  </a:lnTo>
                  <a:lnTo>
                    <a:pt x="949" y="621"/>
                  </a:lnTo>
                  <a:lnTo>
                    <a:pt x="947" y="636"/>
                  </a:lnTo>
                  <a:lnTo>
                    <a:pt x="945" y="649"/>
                  </a:lnTo>
                  <a:lnTo>
                    <a:pt x="943" y="662"/>
                  </a:lnTo>
                  <a:lnTo>
                    <a:pt x="939" y="677"/>
                  </a:lnTo>
                  <a:lnTo>
                    <a:pt x="936" y="689"/>
                  </a:lnTo>
                  <a:lnTo>
                    <a:pt x="934" y="704"/>
                  </a:lnTo>
                  <a:lnTo>
                    <a:pt x="932" y="717"/>
                  </a:lnTo>
                  <a:lnTo>
                    <a:pt x="928" y="730"/>
                  </a:lnTo>
                  <a:lnTo>
                    <a:pt x="926" y="743"/>
                  </a:lnTo>
                  <a:lnTo>
                    <a:pt x="924" y="758"/>
                  </a:lnTo>
                  <a:lnTo>
                    <a:pt x="919" y="768"/>
                  </a:lnTo>
                  <a:lnTo>
                    <a:pt x="917" y="783"/>
                  </a:lnTo>
                  <a:lnTo>
                    <a:pt x="915" y="796"/>
                  </a:lnTo>
                  <a:lnTo>
                    <a:pt x="913" y="809"/>
                  </a:lnTo>
                  <a:lnTo>
                    <a:pt x="909" y="822"/>
                  </a:lnTo>
                  <a:lnTo>
                    <a:pt x="907" y="834"/>
                  </a:lnTo>
                  <a:lnTo>
                    <a:pt x="904" y="845"/>
                  </a:lnTo>
                  <a:lnTo>
                    <a:pt x="902" y="858"/>
                  </a:lnTo>
                  <a:lnTo>
                    <a:pt x="898" y="871"/>
                  </a:lnTo>
                  <a:lnTo>
                    <a:pt x="896" y="881"/>
                  </a:lnTo>
                  <a:lnTo>
                    <a:pt x="894" y="892"/>
                  </a:lnTo>
                  <a:lnTo>
                    <a:pt x="894" y="905"/>
                  </a:lnTo>
                  <a:lnTo>
                    <a:pt x="889" y="913"/>
                  </a:lnTo>
                  <a:lnTo>
                    <a:pt x="887" y="924"/>
                  </a:lnTo>
                  <a:lnTo>
                    <a:pt x="887" y="932"/>
                  </a:lnTo>
                  <a:lnTo>
                    <a:pt x="883" y="943"/>
                  </a:lnTo>
                  <a:lnTo>
                    <a:pt x="883" y="950"/>
                  </a:lnTo>
                  <a:lnTo>
                    <a:pt x="881" y="958"/>
                  </a:lnTo>
                  <a:lnTo>
                    <a:pt x="879" y="964"/>
                  </a:lnTo>
                  <a:lnTo>
                    <a:pt x="879" y="973"/>
                  </a:lnTo>
                  <a:lnTo>
                    <a:pt x="877" y="979"/>
                  </a:lnTo>
                  <a:lnTo>
                    <a:pt x="875" y="986"/>
                  </a:lnTo>
                  <a:lnTo>
                    <a:pt x="872" y="990"/>
                  </a:lnTo>
                  <a:lnTo>
                    <a:pt x="872" y="996"/>
                  </a:lnTo>
                  <a:lnTo>
                    <a:pt x="870" y="1003"/>
                  </a:lnTo>
                  <a:lnTo>
                    <a:pt x="870" y="1009"/>
                  </a:lnTo>
                  <a:lnTo>
                    <a:pt x="868" y="1014"/>
                  </a:lnTo>
                  <a:lnTo>
                    <a:pt x="862" y="1016"/>
                  </a:lnTo>
                  <a:lnTo>
                    <a:pt x="855" y="1020"/>
                  </a:lnTo>
                  <a:lnTo>
                    <a:pt x="849" y="1026"/>
                  </a:lnTo>
                  <a:lnTo>
                    <a:pt x="838" y="1031"/>
                  </a:lnTo>
                  <a:lnTo>
                    <a:pt x="828" y="1037"/>
                  </a:lnTo>
                  <a:lnTo>
                    <a:pt x="821" y="1041"/>
                  </a:lnTo>
                  <a:lnTo>
                    <a:pt x="815" y="1043"/>
                  </a:lnTo>
                  <a:lnTo>
                    <a:pt x="808" y="1048"/>
                  </a:lnTo>
                  <a:lnTo>
                    <a:pt x="802" y="1052"/>
                  </a:lnTo>
                  <a:lnTo>
                    <a:pt x="793" y="1054"/>
                  </a:lnTo>
                  <a:lnTo>
                    <a:pt x="787" y="1058"/>
                  </a:lnTo>
                  <a:lnTo>
                    <a:pt x="779" y="1060"/>
                  </a:lnTo>
                  <a:lnTo>
                    <a:pt x="772" y="1063"/>
                  </a:lnTo>
                  <a:lnTo>
                    <a:pt x="761" y="1067"/>
                  </a:lnTo>
                  <a:lnTo>
                    <a:pt x="755" y="1071"/>
                  </a:lnTo>
                  <a:lnTo>
                    <a:pt x="744" y="1073"/>
                  </a:lnTo>
                  <a:lnTo>
                    <a:pt x="738" y="1078"/>
                  </a:lnTo>
                  <a:lnTo>
                    <a:pt x="729" y="1082"/>
                  </a:lnTo>
                  <a:lnTo>
                    <a:pt x="719" y="1086"/>
                  </a:lnTo>
                  <a:lnTo>
                    <a:pt x="710" y="1088"/>
                  </a:lnTo>
                  <a:lnTo>
                    <a:pt x="702" y="1092"/>
                  </a:lnTo>
                  <a:lnTo>
                    <a:pt x="693" y="1097"/>
                  </a:lnTo>
                  <a:lnTo>
                    <a:pt x="682" y="1099"/>
                  </a:lnTo>
                  <a:lnTo>
                    <a:pt x="674" y="1103"/>
                  </a:lnTo>
                  <a:lnTo>
                    <a:pt x="665" y="1107"/>
                  </a:lnTo>
                  <a:lnTo>
                    <a:pt x="657" y="1112"/>
                  </a:lnTo>
                  <a:lnTo>
                    <a:pt x="646" y="1114"/>
                  </a:lnTo>
                  <a:lnTo>
                    <a:pt x="638" y="1118"/>
                  </a:lnTo>
                  <a:lnTo>
                    <a:pt x="629" y="1122"/>
                  </a:lnTo>
                  <a:lnTo>
                    <a:pt x="618" y="1124"/>
                  </a:lnTo>
                  <a:lnTo>
                    <a:pt x="610" y="1129"/>
                  </a:lnTo>
                  <a:lnTo>
                    <a:pt x="601" y="1131"/>
                  </a:lnTo>
                  <a:lnTo>
                    <a:pt x="593" y="1135"/>
                  </a:lnTo>
                  <a:lnTo>
                    <a:pt x="582" y="1137"/>
                  </a:lnTo>
                  <a:lnTo>
                    <a:pt x="574" y="1139"/>
                  </a:lnTo>
                  <a:lnTo>
                    <a:pt x="565" y="1144"/>
                  </a:lnTo>
                  <a:lnTo>
                    <a:pt x="559" y="1146"/>
                  </a:lnTo>
                  <a:lnTo>
                    <a:pt x="548" y="1150"/>
                  </a:lnTo>
                  <a:lnTo>
                    <a:pt x="542" y="1152"/>
                  </a:lnTo>
                  <a:lnTo>
                    <a:pt x="533" y="1156"/>
                  </a:lnTo>
                  <a:lnTo>
                    <a:pt x="527" y="1159"/>
                  </a:lnTo>
                  <a:lnTo>
                    <a:pt x="518" y="1161"/>
                  </a:lnTo>
                  <a:lnTo>
                    <a:pt x="512" y="1163"/>
                  </a:lnTo>
                  <a:lnTo>
                    <a:pt x="505" y="1165"/>
                  </a:lnTo>
                  <a:lnTo>
                    <a:pt x="501" y="1167"/>
                  </a:lnTo>
                  <a:lnTo>
                    <a:pt x="495" y="1169"/>
                  </a:lnTo>
                  <a:lnTo>
                    <a:pt x="488" y="1171"/>
                  </a:lnTo>
                  <a:lnTo>
                    <a:pt x="482" y="1174"/>
                  </a:lnTo>
                  <a:lnTo>
                    <a:pt x="480" y="1176"/>
                  </a:lnTo>
                  <a:lnTo>
                    <a:pt x="469" y="1178"/>
                  </a:lnTo>
                  <a:lnTo>
                    <a:pt x="463" y="1180"/>
                  </a:lnTo>
                  <a:lnTo>
                    <a:pt x="458" y="1180"/>
                  </a:lnTo>
                  <a:lnTo>
                    <a:pt x="456" y="1182"/>
                  </a:lnTo>
                  <a:lnTo>
                    <a:pt x="452" y="1182"/>
                  </a:lnTo>
                  <a:lnTo>
                    <a:pt x="448" y="1182"/>
                  </a:lnTo>
                  <a:lnTo>
                    <a:pt x="441" y="1182"/>
                  </a:lnTo>
                  <a:lnTo>
                    <a:pt x="435" y="1182"/>
                  </a:lnTo>
                  <a:lnTo>
                    <a:pt x="431" y="1180"/>
                  </a:lnTo>
                  <a:lnTo>
                    <a:pt x="424" y="1178"/>
                  </a:lnTo>
                  <a:lnTo>
                    <a:pt x="416" y="1174"/>
                  </a:lnTo>
                  <a:lnTo>
                    <a:pt x="409" y="1171"/>
                  </a:lnTo>
                  <a:lnTo>
                    <a:pt x="403" y="1167"/>
                  </a:lnTo>
                  <a:lnTo>
                    <a:pt x="397" y="1163"/>
                  </a:lnTo>
                  <a:lnTo>
                    <a:pt x="390" y="1159"/>
                  </a:lnTo>
                  <a:lnTo>
                    <a:pt x="384" y="1154"/>
                  </a:lnTo>
                  <a:lnTo>
                    <a:pt x="377" y="1148"/>
                  </a:lnTo>
                  <a:lnTo>
                    <a:pt x="373" y="1142"/>
                  </a:lnTo>
                  <a:lnTo>
                    <a:pt x="367" y="1135"/>
                  </a:lnTo>
                  <a:lnTo>
                    <a:pt x="365" y="1129"/>
                  </a:lnTo>
                  <a:lnTo>
                    <a:pt x="360" y="1122"/>
                  </a:lnTo>
                  <a:lnTo>
                    <a:pt x="356" y="1114"/>
                  </a:lnTo>
                  <a:lnTo>
                    <a:pt x="354" y="1107"/>
                  </a:lnTo>
                  <a:lnTo>
                    <a:pt x="350" y="1101"/>
                  </a:lnTo>
                  <a:lnTo>
                    <a:pt x="347" y="1095"/>
                  </a:lnTo>
                  <a:lnTo>
                    <a:pt x="343" y="1088"/>
                  </a:lnTo>
                  <a:lnTo>
                    <a:pt x="339" y="1078"/>
                  </a:lnTo>
                  <a:lnTo>
                    <a:pt x="333" y="1069"/>
                  </a:lnTo>
                  <a:lnTo>
                    <a:pt x="328" y="1060"/>
                  </a:lnTo>
                  <a:lnTo>
                    <a:pt x="324" y="1052"/>
                  </a:lnTo>
                  <a:lnTo>
                    <a:pt x="318" y="1039"/>
                  </a:lnTo>
                  <a:lnTo>
                    <a:pt x="313" y="1028"/>
                  </a:lnTo>
                  <a:lnTo>
                    <a:pt x="307" y="1018"/>
                  </a:lnTo>
                  <a:lnTo>
                    <a:pt x="301" y="1005"/>
                  </a:lnTo>
                  <a:lnTo>
                    <a:pt x="294" y="992"/>
                  </a:lnTo>
                  <a:lnTo>
                    <a:pt x="288" y="979"/>
                  </a:lnTo>
                  <a:lnTo>
                    <a:pt x="281" y="964"/>
                  </a:lnTo>
                  <a:lnTo>
                    <a:pt x="275" y="952"/>
                  </a:lnTo>
                  <a:lnTo>
                    <a:pt x="266" y="937"/>
                  </a:lnTo>
                  <a:lnTo>
                    <a:pt x="258" y="922"/>
                  </a:lnTo>
                  <a:lnTo>
                    <a:pt x="251" y="907"/>
                  </a:lnTo>
                  <a:lnTo>
                    <a:pt x="245" y="894"/>
                  </a:lnTo>
                  <a:lnTo>
                    <a:pt x="237" y="879"/>
                  </a:lnTo>
                  <a:lnTo>
                    <a:pt x="228" y="864"/>
                  </a:lnTo>
                  <a:lnTo>
                    <a:pt x="219" y="847"/>
                  </a:lnTo>
                  <a:lnTo>
                    <a:pt x="213" y="832"/>
                  </a:lnTo>
                  <a:lnTo>
                    <a:pt x="204" y="817"/>
                  </a:lnTo>
                  <a:lnTo>
                    <a:pt x="198" y="802"/>
                  </a:lnTo>
                  <a:lnTo>
                    <a:pt x="190" y="785"/>
                  </a:lnTo>
                  <a:lnTo>
                    <a:pt x="183" y="770"/>
                  </a:lnTo>
                  <a:lnTo>
                    <a:pt x="172" y="753"/>
                  </a:lnTo>
                  <a:lnTo>
                    <a:pt x="166" y="738"/>
                  </a:lnTo>
                  <a:lnTo>
                    <a:pt x="158" y="721"/>
                  </a:lnTo>
                  <a:lnTo>
                    <a:pt x="149" y="706"/>
                  </a:lnTo>
                  <a:lnTo>
                    <a:pt x="143" y="689"/>
                  </a:lnTo>
                  <a:lnTo>
                    <a:pt x="134" y="674"/>
                  </a:lnTo>
                  <a:lnTo>
                    <a:pt x="126" y="659"/>
                  </a:lnTo>
                  <a:lnTo>
                    <a:pt x="119" y="645"/>
                  </a:lnTo>
                  <a:lnTo>
                    <a:pt x="111" y="630"/>
                  </a:lnTo>
                  <a:lnTo>
                    <a:pt x="104" y="615"/>
                  </a:lnTo>
                  <a:lnTo>
                    <a:pt x="96" y="600"/>
                  </a:lnTo>
                  <a:lnTo>
                    <a:pt x="89" y="585"/>
                  </a:lnTo>
                  <a:lnTo>
                    <a:pt x="83" y="572"/>
                  </a:lnTo>
                  <a:lnTo>
                    <a:pt x="76" y="559"/>
                  </a:lnTo>
                  <a:lnTo>
                    <a:pt x="70" y="546"/>
                  </a:lnTo>
                  <a:lnTo>
                    <a:pt x="64" y="534"/>
                  </a:lnTo>
                  <a:lnTo>
                    <a:pt x="57" y="521"/>
                  </a:lnTo>
                  <a:lnTo>
                    <a:pt x="51" y="510"/>
                  </a:lnTo>
                  <a:lnTo>
                    <a:pt x="44" y="497"/>
                  </a:lnTo>
                  <a:lnTo>
                    <a:pt x="42" y="487"/>
                  </a:lnTo>
                  <a:lnTo>
                    <a:pt x="36" y="476"/>
                  </a:lnTo>
                  <a:lnTo>
                    <a:pt x="32" y="467"/>
                  </a:lnTo>
                  <a:lnTo>
                    <a:pt x="27" y="457"/>
                  </a:lnTo>
                  <a:lnTo>
                    <a:pt x="23" y="450"/>
                  </a:lnTo>
                  <a:lnTo>
                    <a:pt x="19" y="442"/>
                  </a:lnTo>
                  <a:lnTo>
                    <a:pt x="17" y="435"/>
                  </a:lnTo>
                  <a:lnTo>
                    <a:pt x="12" y="429"/>
                  </a:lnTo>
                  <a:lnTo>
                    <a:pt x="12" y="423"/>
                  </a:lnTo>
                  <a:lnTo>
                    <a:pt x="8" y="414"/>
                  </a:lnTo>
                  <a:lnTo>
                    <a:pt x="8" y="410"/>
                  </a:lnTo>
                  <a:lnTo>
                    <a:pt x="6" y="403"/>
                  </a:lnTo>
                  <a:lnTo>
                    <a:pt x="4" y="399"/>
                  </a:lnTo>
                  <a:lnTo>
                    <a:pt x="4" y="393"/>
                  </a:lnTo>
                  <a:lnTo>
                    <a:pt x="4" y="386"/>
                  </a:lnTo>
                  <a:lnTo>
                    <a:pt x="2" y="378"/>
                  </a:lnTo>
                  <a:lnTo>
                    <a:pt x="2" y="369"/>
                  </a:lnTo>
                  <a:lnTo>
                    <a:pt x="2" y="363"/>
                  </a:lnTo>
                  <a:lnTo>
                    <a:pt x="2" y="354"/>
                  </a:lnTo>
                  <a:lnTo>
                    <a:pt x="0" y="344"/>
                  </a:lnTo>
                  <a:lnTo>
                    <a:pt x="0" y="333"/>
                  </a:lnTo>
                  <a:lnTo>
                    <a:pt x="0" y="325"/>
                  </a:lnTo>
                  <a:lnTo>
                    <a:pt x="0" y="314"/>
                  </a:lnTo>
                  <a:lnTo>
                    <a:pt x="0" y="303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3"/>
                  </a:lnTo>
                  <a:lnTo>
                    <a:pt x="2" y="261"/>
                  </a:lnTo>
                  <a:lnTo>
                    <a:pt x="2" y="252"/>
                  </a:lnTo>
                  <a:lnTo>
                    <a:pt x="2" y="241"/>
                  </a:lnTo>
                  <a:lnTo>
                    <a:pt x="2" y="233"/>
                  </a:lnTo>
                  <a:lnTo>
                    <a:pt x="2" y="222"/>
                  </a:lnTo>
                  <a:lnTo>
                    <a:pt x="2" y="216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2" y="192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4" y="177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87" y="133"/>
                  </a:lnTo>
                  <a:close/>
                </a:path>
              </a:pathLst>
            </a:custGeom>
            <a:solidFill>
              <a:srgbClr val="7D7D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2" name="Freeform 344"/>
            <p:cNvSpPr>
              <a:spLocks/>
            </p:cNvSpPr>
            <p:nvPr/>
          </p:nvSpPr>
          <p:spPr bwMode="auto">
            <a:xfrm>
              <a:off x="5331" y="1394"/>
              <a:ext cx="19" cy="19"/>
            </a:xfrm>
            <a:custGeom>
              <a:avLst/>
              <a:gdLst>
                <a:gd name="T0" fmla="*/ 0 w 81"/>
                <a:gd name="T1" fmla="*/ 4 h 83"/>
                <a:gd name="T2" fmla="*/ 0 w 81"/>
                <a:gd name="T3" fmla="*/ 4 h 83"/>
                <a:gd name="T4" fmla="*/ 0 w 81"/>
                <a:gd name="T5" fmla="*/ 4 h 83"/>
                <a:gd name="T6" fmla="*/ 0 w 81"/>
                <a:gd name="T7" fmla="*/ 4 h 83"/>
                <a:gd name="T8" fmla="*/ 1 w 81"/>
                <a:gd name="T9" fmla="*/ 4 h 83"/>
                <a:gd name="T10" fmla="*/ 1 w 81"/>
                <a:gd name="T11" fmla="*/ 4 h 83"/>
                <a:gd name="T12" fmla="*/ 2 w 81"/>
                <a:gd name="T13" fmla="*/ 4 h 83"/>
                <a:gd name="T14" fmla="*/ 2 w 81"/>
                <a:gd name="T15" fmla="*/ 4 h 83"/>
                <a:gd name="T16" fmla="*/ 3 w 81"/>
                <a:gd name="T17" fmla="*/ 4 h 83"/>
                <a:gd name="T18" fmla="*/ 3 w 81"/>
                <a:gd name="T19" fmla="*/ 3 h 83"/>
                <a:gd name="T20" fmla="*/ 4 w 81"/>
                <a:gd name="T21" fmla="*/ 3 h 83"/>
                <a:gd name="T22" fmla="*/ 4 w 81"/>
                <a:gd name="T23" fmla="*/ 3 h 83"/>
                <a:gd name="T24" fmla="*/ 4 w 81"/>
                <a:gd name="T25" fmla="*/ 3 h 83"/>
                <a:gd name="T26" fmla="*/ 4 w 81"/>
                <a:gd name="T27" fmla="*/ 2 h 83"/>
                <a:gd name="T28" fmla="*/ 4 w 81"/>
                <a:gd name="T29" fmla="*/ 2 h 83"/>
                <a:gd name="T30" fmla="*/ 4 w 81"/>
                <a:gd name="T31" fmla="*/ 1 h 83"/>
                <a:gd name="T32" fmla="*/ 4 w 81"/>
                <a:gd name="T33" fmla="*/ 1 h 83"/>
                <a:gd name="T34" fmla="*/ 4 w 81"/>
                <a:gd name="T35" fmla="*/ 1 h 83"/>
                <a:gd name="T36" fmla="*/ 4 w 81"/>
                <a:gd name="T37" fmla="*/ 0 h 83"/>
                <a:gd name="T38" fmla="*/ 3 w 81"/>
                <a:gd name="T39" fmla="*/ 0 h 83"/>
                <a:gd name="T40" fmla="*/ 3 w 81"/>
                <a:gd name="T41" fmla="*/ 0 h 83"/>
                <a:gd name="T42" fmla="*/ 3 w 81"/>
                <a:gd name="T43" fmla="*/ 0 h 83"/>
                <a:gd name="T44" fmla="*/ 2 w 81"/>
                <a:gd name="T45" fmla="*/ 0 h 83"/>
                <a:gd name="T46" fmla="*/ 2 w 81"/>
                <a:gd name="T47" fmla="*/ 0 h 83"/>
                <a:gd name="T48" fmla="*/ 3 w 81"/>
                <a:gd name="T49" fmla="*/ 2 h 83"/>
                <a:gd name="T50" fmla="*/ 2 w 81"/>
                <a:gd name="T51" fmla="*/ 3 h 83"/>
                <a:gd name="T52" fmla="*/ 0 w 81"/>
                <a:gd name="T53" fmla="*/ 4 h 83"/>
                <a:gd name="T54" fmla="*/ 0 w 81"/>
                <a:gd name="T55" fmla="*/ 4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83"/>
                <a:gd name="T86" fmla="*/ 81 w 81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83">
                  <a:moveTo>
                    <a:pt x="0" y="74"/>
                  </a:moveTo>
                  <a:lnTo>
                    <a:pt x="0" y="74"/>
                  </a:lnTo>
                  <a:lnTo>
                    <a:pt x="0" y="77"/>
                  </a:lnTo>
                  <a:lnTo>
                    <a:pt x="4" y="81"/>
                  </a:lnTo>
                  <a:lnTo>
                    <a:pt x="12" y="83"/>
                  </a:lnTo>
                  <a:lnTo>
                    <a:pt x="19" y="83"/>
                  </a:lnTo>
                  <a:lnTo>
                    <a:pt x="30" y="81"/>
                  </a:lnTo>
                  <a:lnTo>
                    <a:pt x="38" y="77"/>
                  </a:lnTo>
                  <a:lnTo>
                    <a:pt x="49" y="70"/>
                  </a:lnTo>
                  <a:lnTo>
                    <a:pt x="57" y="64"/>
                  </a:lnTo>
                  <a:lnTo>
                    <a:pt x="66" y="60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81" y="36"/>
                  </a:lnTo>
                  <a:lnTo>
                    <a:pt x="79" y="32"/>
                  </a:lnTo>
                  <a:lnTo>
                    <a:pt x="72" y="21"/>
                  </a:lnTo>
                  <a:lnTo>
                    <a:pt x="70" y="15"/>
                  </a:lnTo>
                  <a:lnTo>
                    <a:pt x="66" y="11"/>
                  </a:lnTo>
                  <a:lnTo>
                    <a:pt x="64" y="6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55" y="38"/>
                  </a:lnTo>
                  <a:lnTo>
                    <a:pt x="36" y="5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3" name="Freeform 345"/>
            <p:cNvSpPr>
              <a:spLocks/>
            </p:cNvSpPr>
            <p:nvPr/>
          </p:nvSpPr>
          <p:spPr bwMode="auto">
            <a:xfrm>
              <a:off x="5202" y="1163"/>
              <a:ext cx="45" cy="72"/>
            </a:xfrm>
            <a:custGeom>
              <a:avLst/>
              <a:gdLst>
                <a:gd name="T0" fmla="*/ 11 w 192"/>
                <a:gd name="T1" fmla="*/ 16 h 303"/>
                <a:gd name="T2" fmla="*/ 5 w 192"/>
                <a:gd name="T3" fmla="*/ 5 h 303"/>
                <a:gd name="T4" fmla="*/ 4 w 192"/>
                <a:gd name="T5" fmla="*/ 3 h 303"/>
                <a:gd name="T6" fmla="*/ 5 w 192"/>
                <a:gd name="T7" fmla="*/ 1 h 303"/>
                <a:gd name="T8" fmla="*/ 4 w 192"/>
                <a:gd name="T9" fmla="*/ 0 h 303"/>
                <a:gd name="T10" fmla="*/ 3 w 192"/>
                <a:gd name="T11" fmla="*/ 0 h 303"/>
                <a:gd name="T12" fmla="*/ 1 w 192"/>
                <a:gd name="T13" fmla="*/ 1 h 303"/>
                <a:gd name="T14" fmla="*/ 0 w 192"/>
                <a:gd name="T15" fmla="*/ 2 h 303"/>
                <a:gd name="T16" fmla="*/ 0 w 192"/>
                <a:gd name="T17" fmla="*/ 3 h 303"/>
                <a:gd name="T18" fmla="*/ 1 w 192"/>
                <a:gd name="T19" fmla="*/ 4 h 303"/>
                <a:gd name="T20" fmla="*/ 3 w 192"/>
                <a:gd name="T21" fmla="*/ 3 h 303"/>
                <a:gd name="T22" fmla="*/ 9 w 192"/>
                <a:gd name="T23" fmla="*/ 17 h 303"/>
                <a:gd name="T24" fmla="*/ 11 w 192"/>
                <a:gd name="T25" fmla="*/ 16 h 303"/>
                <a:gd name="T26" fmla="*/ 11 w 192"/>
                <a:gd name="T27" fmla="*/ 16 h 3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303"/>
                <a:gd name="T44" fmla="*/ 192 w 192"/>
                <a:gd name="T45" fmla="*/ 303 h 3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303">
                  <a:moveTo>
                    <a:pt x="192" y="286"/>
                  </a:moveTo>
                  <a:lnTo>
                    <a:pt x="96" y="94"/>
                  </a:lnTo>
                  <a:lnTo>
                    <a:pt x="69" y="47"/>
                  </a:lnTo>
                  <a:lnTo>
                    <a:pt x="88" y="19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20" y="17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22" y="62"/>
                  </a:lnTo>
                  <a:lnTo>
                    <a:pt x="56" y="55"/>
                  </a:lnTo>
                  <a:lnTo>
                    <a:pt x="165" y="303"/>
                  </a:lnTo>
                  <a:lnTo>
                    <a:pt x="192" y="286"/>
                  </a:lnTo>
                  <a:close/>
                </a:path>
              </a:pathLst>
            </a:custGeom>
            <a:solidFill>
              <a:srgbClr val="8A8AA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4" name="Freeform 346"/>
            <p:cNvSpPr>
              <a:spLocks/>
            </p:cNvSpPr>
            <p:nvPr/>
          </p:nvSpPr>
          <p:spPr bwMode="auto">
            <a:xfrm>
              <a:off x="5352" y="1368"/>
              <a:ext cx="8" cy="7"/>
            </a:xfrm>
            <a:custGeom>
              <a:avLst/>
              <a:gdLst>
                <a:gd name="T0" fmla="*/ 0 w 32"/>
                <a:gd name="T1" fmla="*/ 1 h 30"/>
                <a:gd name="T2" fmla="*/ 0 w 32"/>
                <a:gd name="T3" fmla="*/ 1 h 30"/>
                <a:gd name="T4" fmla="*/ 1 w 32"/>
                <a:gd name="T5" fmla="*/ 1 h 30"/>
                <a:gd name="T6" fmla="*/ 1 w 32"/>
                <a:gd name="T7" fmla="*/ 2 h 30"/>
                <a:gd name="T8" fmla="*/ 1 w 32"/>
                <a:gd name="T9" fmla="*/ 2 h 30"/>
                <a:gd name="T10" fmla="*/ 1 w 32"/>
                <a:gd name="T11" fmla="*/ 2 h 30"/>
                <a:gd name="T12" fmla="*/ 1 w 32"/>
                <a:gd name="T13" fmla="*/ 1 h 30"/>
                <a:gd name="T14" fmla="*/ 1 w 32"/>
                <a:gd name="T15" fmla="*/ 1 h 30"/>
                <a:gd name="T16" fmla="*/ 2 w 32"/>
                <a:gd name="T17" fmla="*/ 1 h 30"/>
                <a:gd name="T18" fmla="*/ 2 w 32"/>
                <a:gd name="T19" fmla="*/ 0 h 30"/>
                <a:gd name="T20" fmla="*/ 2 w 32"/>
                <a:gd name="T21" fmla="*/ 0 h 30"/>
                <a:gd name="T22" fmla="*/ 2 w 32"/>
                <a:gd name="T23" fmla="*/ 0 h 30"/>
                <a:gd name="T24" fmla="*/ 1 w 32"/>
                <a:gd name="T25" fmla="*/ 0 h 30"/>
                <a:gd name="T26" fmla="*/ 0 w 32"/>
                <a:gd name="T27" fmla="*/ 1 h 30"/>
                <a:gd name="T28" fmla="*/ 0 w 32"/>
                <a:gd name="T29" fmla="*/ 1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0" y="17"/>
                  </a:moveTo>
                  <a:lnTo>
                    <a:pt x="2" y="17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19"/>
                  </a:lnTo>
                  <a:lnTo>
                    <a:pt x="28" y="15"/>
                  </a:lnTo>
                  <a:lnTo>
                    <a:pt x="30" y="9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5" name="Freeform 347"/>
            <p:cNvSpPr>
              <a:spLocks/>
            </p:cNvSpPr>
            <p:nvPr/>
          </p:nvSpPr>
          <p:spPr bwMode="auto">
            <a:xfrm>
              <a:off x="5231" y="1258"/>
              <a:ext cx="158" cy="221"/>
            </a:xfrm>
            <a:custGeom>
              <a:avLst/>
              <a:gdLst>
                <a:gd name="T0" fmla="*/ 1 w 668"/>
                <a:gd name="T1" fmla="*/ 1 h 934"/>
                <a:gd name="T2" fmla="*/ 2 w 668"/>
                <a:gd name="T3" fmla="*/ 4 h 934"/>
                <a:gd name="T4" fmla="*/ 4 w 668"/>
                <a:gd name="T5" fmla="*/ 7 h 934"/>
                <a:gd name="T6" fmla="*/ 6 w 668"/>
                <a:gd name="T7" fmla="*/ 12 h 934"/>
                <a:gd name="T8" fmla="*/ 8 w 668"/>
                <a:gd name="T9" fmla="*/ 17 h 934"/>
                <a:gd name="T10" fmla="*/ 11 w 668"/>
                <a:gd name="T11" fmla="*/ 22 h 934"/>
                <a:gd name="T12" fmla="*/ 13 w 668"/>
                <a:gd name="T13" fmla="*/ 28 h 934"/>
                <a:gd name="T14" fmla="*/ 16 w 668"/>
                <a:gd name="T15" fmla="*/ 33 h 934"/>
                <a:gd name="T16" fmla="*/ 18 w 668"/>
                <a:gd name="T17" fmla="*/ 38 h 934"/>
                <a:gd name="T18" fmla="*/ 20 w 668"/>
                <a:gd name="T19" fmla="*/ 43 h 934"/>
                <a:gd name="T20" fmla="*/ 22 w 668"/>
                <a:gd name="T21" fmla="*/ 46 h 934"/>
                <a:gd name="T22" fmla="*/ 23 w 668"/>
                <a:gd name="T23" fmla="*/ 48 h 934"/>
                <a:gd name="T24" fmla="*/ 24 w 668"/>
                <a:gd name="T25" fmla="*/ 48 h 934"/>
                <a:gd name="T26" fmla="*/ 25 w 668"/>
                <a:gd name="T27" fmla="*/ 46 h 934"/>
                <a:gd name="T28" fmla="*/ 26 w 668"/>
                <a:gd name="T29" fmla="*/ 44 h 934"/>
                <a:gd name="T30" fmla="*/ 26 w 668"/>
                <a:gd name="T31" fmla="*/ 41 h 934"/>
                <a:gd name="T32" fmla="*/ 28 w 668"/>
                <a:gd name="T33" fmla="*/ 37 h 934"/>
                <a:gd name="T34" fmla="*/ 29 w 668"/>
                <a:gd name="T35" fmla="*/ 33 h 934"/>
                <a:gd name="T36" fmla="*/ 30 w 668"/>
                <a:gd name="T37" fmla="*/ 29 h 934"/>
                <a:gd name="T38" fmla="*/ 31 w 668"/>
                <a:gd name="T39" fmla="*/ 25 h 934"/>
                <a:gd name="T40" fmla="*/ 32 w 668"/>
                <a:gd name="T41" fmla="*/ 22 h 934"/>
                <a:gd name="T42" fmla="*/ 33 w 668"/>
                <a:gd name="T43" fmla="*/ 18 h 934"/>
                <a:gd name="T44" fmla="*/ 33 w 668"/>
                <a:gd name="T45" fmla="*/ 16 h 934"/>
                <a:gd name="T46" fmla="*/ 34 w 668"/>
                <a:gd name="T47" fmla="*/ 14 h 934"/>
                <a:gd name="T48" fmla="*/ 36 w 668"/>
                <a:gd name="T49" fmla="*/ 12 h 934"/>
                <a:gd name="T50" fmla="*/ 37 w 668"/>
                <a:gd name="T51" fmla="*/ 12 h 934"/>
                <a:gd name="T52" fmla="*/ 37 w 668"/>
                <a:gd name="T53" fmla="*/ 14 h 934"/>
                <a:gd name="T54" fmla="*/ 36 w 668"/>
                <a:gd name="T55" fmla="*/ 16 h 934"/>
                <a:gd name="T56" fmla="*/ 35 w 668"/>
                <a:gd name="T57" fmla="*/ 18 h 934"/>
                <a:gd name="T58" fmla="*/ 35 w 668"/>
                <a:gd name="T59" fmla="*/ 20 h 934"/>
                <a:gd name="T60" fmla="*/ 34 w 668"/>
                <a:gd name="T61" fmla="*/ 22 h 934"/>
                <a:gd name="T62" fmla="*/ 33 w 668"/>
                <a:gd name="T63" fmla="*/ 25 h 934"/>
                <a:gd name="T64" fmla="*/ 33 w 668"/>
                <a:gd name="T65" fmla="*/ 27 h 934"/>
                <a:gd name="T66" fmla="*/ 32 w 668"/>
                <a:gd name="T67" fmla="*/ 29 h 934"/>
                <a:gd name="T68" fmla="*/ 31 w 668"/>
                <a:gd name="T69" fmla="*/ 31 h 934"/>
                <a:gd name="T70" fmla="*/ 31 w 668"/>
                <a:gd name="T71" fmla="*/ 33 h 934"/>
                <a:gd name="T72" fmla="*/ 31 w 668"/>
                <a:gd name="T73" fmla="*/ 33 h 934"/>
                <a:gd name="T74" fmla="*/ 30 w 668"/>
                <a:gd name="T75" fmla="*/ 35 h 934"/>
                <a:gd name="T76" fmla="*/ 30 w 668"/>
                <a:gd name="T77" fmla="*/ 37 h 934"/>
                <a:gd name="T78" fmla="*/ 30 w 668"/>
                <a:gd name="T79" fmla="*/ 39 h 934"/>
                <a:gd name="T80" fmla="*/ 29 w 668"/>
                <a:gd name="T81" fmla="*/ 41 h 934"/>
                <a:gd name="T82" fmla="*/ 28 w 668"/>
                <a:gd name="T83" fmla="*/ 43 h 934"/>
                <a:gd name="T84" fmla="*/ 28 w 668"/>
                <a:gd name="T85" fmla="*/ 45 h 934"/>
                <a:gd name="T86" fmla="*/ 27 w 668"/>
                <a:gd name="T87" fmla="*/ 47 h 934"/>
                <a:gd name="T88" fmla="*/ 27 w 668"/>
                <a:gd name="T89" fmla="*/ 49 h 934"/>
                <a:gd name="T90" fmla="*/ 26 w 668"/>
                <a:gd name="T91" fmla="*/ 51 h 934"/>
                <a:gd name="T92" fmla="*/ 25 w 668"/>
                <a:gd name="T93" fmla="*/ 52 h 934"/>
                <a:gd name="T94" fmla="*/ 22 w 668"/>
                <a:gd name="T95" fmla="*/ 52 h 934"/>
                <a:gd name="T96" fmla="*/ 21 w 668"/>
                <a:gd name="T97" fmla="*/ 49 h 934"/>
                <a:gd name="T98" fmla="*/ 19 w 668"/>
                <a:gd name="T99" fmla="*/ 47 h 934"/>
                <a:gd name="T100" fmla="*/ 18 w 668"/>
                <a:gd name="T101" fmla="*/ 44 h 934"/>
                <a:gd name="T102" fmla="*/ 16 w 668"/>
                <a:gd name="T103" fmla="*/ 40 h 934"/>
                <a:gd name="T104" fmla="*/ 13 w 668"/>
                <a:gd name="T105" fmla="*/ 35 h 934"/>
                <a:gd name="T106" fmla="*/ 11 w 668"/>
                <a:gd name="T107" fmla="*/ 31 h 934"/>
                <a:gd name="T108" fmla="*/ 8 w 668"/>
                <a:gd name="T109" fmla="*/ 26 h 934"/>
                <a:gd name="T110" fmla="*/ 6 w 668"/>
                <a:gd name="T111" fmla="*/ 21 h 934"/>
                <a:gd name="T112" fmla="*/ 4 w 668"/>
                <a:gd name="T113" fmla="*/ 17 h 934"/>
                <a:gd name="T114" fmla="*/ 2 w 668"/>
                <a:gd name="T115" fmla="*/ 14 h 934"/>
                <a:gd name="T116" fmla="*/ 1 w 668"/>
                <a:gd name="T117" fmla="*/ 11 h 934"/>
                <a:gd name="T118" fmla="*/ 0 w 668"/>
                <a:gd name="T119" fmla="*/ 9 h 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8"/>
                <a:gd name="T181" fmla="*/ 0 h 934"/>
                <a:gd name="T182" fmla="*/ 668 w 668"/>
                <a:gd name="T183" fmla="*/ 934 h 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8" h="934">
                  <a:moveTo>
                    <a:pt x="4" y="0"/>
                  </a:moveTo>
                  <a:lnTo>
                    <a:pt x="4" y="2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2" y="36"/>
                  </a:lnTo>
                  <a:lnTo>
                    <a:pt x="24" y="43"/>
                  </a:lnTo>
                  <a:lnTo>
                    <a:pt x="30" y="53"/>
                  </a:lnTo>
                  <a:lnTo>
                    <a:pt x="34" y="64"/>
                  </a:lnTo>
                  <a:lnTo>
                    <a:pt x="41" y="77"/>
                  </a:lnTo>
                  <a:lnTo>
                    <a:pt x="45" y="87"/>
                  </a:lnTo>
                  <a:lnTo>
                    <a:pt x="51" y="102"/>
                  </a:lnTo>
                  <a:lnTo>
                    <a:pt x="58" y="115"/>
                  </a:lnTo>
                  <a:lnTo>
                    <a:pt x="66" y="130"/>
                  </a:lnTo>
                  <a:lnTo>
                    <a:pt x="73" y="145"/>
                  </a:lnTo>
                  <a:lnTo>
                    <a:pt x="79" y="160"/>
                  </a:lnTo>
                  <a:lnTo>
                    <a:pt x="86" y="177"/>
                  </a:lnTo>
                  <a:lnTo>
                    <a:pt x="94" y="194"/>
                  </a:lnTo>
                  <a:lnTo>
                    <a:pt x="103" y="211"/>
                  </a:lnTo>
                  <a:lnTo>
                    <a:pt x="109" y="228"/>
                  </a:lnTo>
                  <a:lnTo>
                    <a:pt x="118" y="247"/>
                  </a:lnTo>
                  <a:lnTo>
                    <a:pt x="128" y="265"/>
                  </a:lnTo>
                  <a:lnTo>
                    <a:pt x="137" y="284"/>
                  </a:lnTo>
                  <a:lnTo>
                    <a:pt x="145" y="303"/>
                  </a:lnTo>
                  <a:lnTo>
                    <a:pt x="154" y="322"/>
                  </a:lnTo>
                  <a:lnTo>
                    <a:pt x="164" y="341"/>
                  </a:lnTo>
                  <a:lnTo>
                    <a:pt x="173" y="361"/>
                  </a:lnTo>
                  <a:lnTo>
                    <a:pt x="182" y="382"/>
                  </a:lnTo>
                  <a:lnTo>
                    <a:pt x="192" y="401"/>
                  </a:lnTo>
                  <a:lnTo>
                    <a:pt x="203" y="422"/>
                  </a:lnTo>
                  <a:lnTo>
                    <a:pt x="211" y="442"/>
                  </a:lnTo>
                  <a:lnTo>
                    <a:pt x="220" y="461"/>
                  </a:lnTo>
                  <a:lnTo>
                    <a:pt x="229" y="480"/>
                  </a:lnTo>
                  <a:lnTo>
                    <a:pt x="239" y="501"/>
                  </a:lnTo>
                  <a:lnTo>
                    <a:pt x="248" y="518"/>
                  </a:lnTo>
                  <a:lnTo>
                    <a:pt x="256" y="540"/>
                  </a:lnTo>
                  <a:lnTo>
                    <a:pt x="267" y="559"/>
                  </a:lnTo>
                  <a:lnTo>
                    <a:pt x="275" y="578"/>
                  </a:lnTo>
                  <a:lnTo>
                    <a:pt x="284" y="595"/>
                  </a:lnTo>
                  <a:lnTo>
                    <a:pt x="293" y="614"/>
                  </a:lnTo>
                  <a:lnTo>
                    <a:pt x="301" y="631"/>
                  </a:lnTo>
                  <a:lnTo>
                    <a:pt x="312" y="651"/>
                  </a:lnTo>
                  <a:lnTo>
                    <a:pt x="318" y="668"/>
                  </a:lnTo>
                  <a:lnTo>
                    <a:pt x="327" y="685"/>
                  </a:lnTo>
                  <a:lnTo>
                    <a:pt x="335" y="700"/>
                  </a:lnTo>
                  <a:lnTo>
                    <a:pt x="344" y="717"/>
                  </a:lnTo>
                  <a:lnTo>
                    <a:pt x="350" y="732"/>
                  </a:lnTo>
                  <a:lnTo>
                    <a:pt x="357" y="747"/>
                  </a:lnTo>
                  <a:lnTo>
                    <a:pt x="363" y="759"/>
                  </a:lnTo>
                  <a:lnTo>
                    <a:pt x="371" y="772"/>
                  </a:lnTo>
                  <a:lnTo>
                    <a:pt x="378" y="785"/>
                  </a:lnTo>
                  <a:lnTo>
                    <a:pt x="384" y="798"/>
                  </a:lnTo>
                  <a:lnTo>
                    <a:pt x="389" y="806"/>
                  </a:lnTo>
                  <a:lnTo>
                    <a:pt x="395" y="819"/>
                  </a:lnTo>
                  <a:lnTo>
                    <a:pt x="399" y="828"/>
                  </a:lnTo>
                  <a:lnTo>
                    <a:pt x="403" y="836"/>
                  </a:lnTo>
                  <a:lnTo>
                    <a:pt x="406" y="840"/>
                  </a:lnTo>
                  <a:lnTo>
                    <a:pt x="410" y="849"/>
                  </a:lnTo>
                  <a:lnTo>
                    <a:pt x="412" y="853"/>
                  </a:lnTo>
                  <a:lnTo>
                    <a:pt x="416" y="858"/>
                  </a:lnTo>
                  <a:lnTo>
                    <a:pt x="418" y="862"/>
                  </a:lnTo>
                  <a:lnTo>
                    <a:pt x="421" y="864"/>
                  </a:lnTo>
                  <a:lnTo>
                    <a:pt x="423" y="864"/>
                  </a:lnTo>
                  <a:lnTo>
                    <a:pt x="425" y="862"/>
                  </a:lnTo>
                  <a:lnTo>
                    <a:pt x="429" y="855"/>
                  </a:lnTo>
                  <a:lnTo>
                    <a:pt x="433" y="845"/>
                  </a:lnTo>
                  <a:lnTo>
                    <a:pt x="435" y="840"/>
                  </a:lnTo>
                  <a:lnTo>
                    <a:pt x="440" y="834"/>
                  </a:lnTo>
                  <a:lnTo>
                    <a:pt x="442" y="826"/>
                  </a:lnTo>
                  <a:lnTo>
                    <a:pt x="444" y="819"/>
                  </a:lnTo>
                  <a:lnTo>
                    <a:pt x="448" y="811"/>
                  </a:lnTo>
                  <a:lnTo>
                    <a:pt x="450" y="802"/>
                  </a:lnTo>
                  <a:lnTo>
                    <a:pt x="455" y="794"/>
                  </a:lnTo>
                  <a:lnTo>
                    <a:pt x="457" y="783"/>
                  </a:lnTo>
                  <a:lnTo>
                    <a:pt x="461" y="772"/>
                  </a:lnTo>
                  <a:lnTo>
                    <a:pt x="463" y="762"/>
                  </a:lnTo>
                  <a:lnTo>
                    <a:pt x="468" y="749"/>
                  </a:lnTo>
                  <a:lnTo>
                    <a:pt x="470" y="738"/>
                  </a:lnTo>
                  <a:lnTo>
                    <a:pt x="474" y="725"/>
                  </a:lnTo>
                  <a:lnTo>
                    <a:pt x="478" y="712"/>
                  </a:lnTo>
                  <a:lnTo>
                    <a:pt x="482" y="700"/>
                  </a:lnTo>
                  <a:lnTo>
                    <a:pt x="487" y="689"/>
                  </a:lnTo>
                  <a:lnTo>
                    <a:pt x="489" y="674"/>
                  </a:lnTo>
                  <a:lnTo>
                    <a:pt x="493" y="659"/>
                  </a:lnTo>
                  <a:lnTo>
                    <a:pt x="497" y="646"/>
                  </a:lnTo>
                  <a:lnTo>
                    <a:pt x="502" y="634"/>
                  </a:lnTo>
                  <a:lnTo>
                    <a:pt x="504" y="619"/>
                  </a:lnTo>
                  <a:lnTo>
                    <a:pt x="508" y="606"/>
                  </a:lnTo>
                  <a:lnTo>
                    <a:pt x="512" y="591"/>
                  </a:lnTo>
                  <a:lnTo>
                    <a:pt x="517" y="578"/>
                  </a:lnTo>
                  <a:lnTo>
                    <a:pt x="521" y="563"/>
                  </a:lnTo>
                  <a:lnTo>
                    <a:pt x="525" y="548"/>
                  </a:lnTo>
                  <a:lnTo>
                    <a:pt x="527" y="533"/>
                  </a:lnTo>
                  <a:lnTo>
                    <a:pt x="532" y="521"/>
                  </a:lnTo>
                  <a:lnTo>
                    <a:pt x="534" y="506"/>
                  </a:lnTo>
                  <a:lnTo>
                    <a:pt x="538" y="491"/>
                  </a:lnTo>
                  <a:lnTo>
                    <a:pt x="542" y="476"/>
                  </a:lnTo>
                  <a:lnTo>
                    <a:pt x="546" y="465"/>
                  </a:lnTo>
                  <a:lnTo>
                    <a:pt x="551" y="450"/>
                  </a:lnTo>
                  <a:lnTo>
                    <a:pt x="553" y="437"/>
                  </a:lnTo>
                  <a:lnTo>
                    <a:pt x="557" y="425"/>
                  </a:lnTo>
                  <a:lnTo>
                    <a:pt x="559" y="412"/>
                  </a:lnTo>
                  <a:lnTo>
                    <a:pt x="564" y="399"/>
                  </a:lnTo>
                  <a:lnTo>
                    <a:pt x="566" y="386"/>
                  </a:lnTo>
                  <a:lnTo>
                    <a:pt x="570" y="373"/>
                  </a:lnTo>
                  <a:lnTo>
                    <a:pt x="574" y="365"/>
                  </a:lnTo>
                  <a:lnTo>
                    <a:pt x="576" y="352"/>
                  </a:lnTo>
                  <a:lnTo>
                    <a:pt x="578" y="341"/>
                  </a:lnTo>
                  <a:lnTo>
                    <a:pt x="583" y="331"/>
                  </a:lnTo>
                  <a:lnTo>
                    <a:pt x="585" y="322"/>
                  </a:lnTo>
                  <a:lnTo>
                    <a:pt x="587" y="311"/>
                  </a:lnTo>
                  <a:lnTo>
                    <a:pt x="591" y="303"/>
                  </a:lnTo>
                  <a:lnTo>
                    <a:pt x="593" y="294"/>
                  </a:lnTo>
                  <a:lnTo>
                    <a:pt x="596" y="288"/>
                  </a:lnTo>
                  <a:lnTo>
                    <a:pt x="598" y="282"/>
                  </a:lnTo>
                  <a:lnTo>
                    <a:pt x="598" y="275"/>
                  </a:lnTo>
                  <a:lnTo>
                    <a:pt x="600" y="269"/>
                  </a:lnTo>
                  <a:lnTo>
                    <a:pt x="602" y="265"/>
                  </a:lnTo>
                  <a:lnTo>
                    <a:pt x="606" y="258"/>
                  </a:lnTo>
                  <a:lnTo>
                    <a:pt x="608" y="256"/>
                  </a:lnTo>
                  <a:lnTo>
                    <a:pt x="617" y="245"/>
                  </a:lnTo>
                  <a:lnTo>
                    <a:pt x="628" y="235"/>
                  </a:lnTo>
                  <a:lnTo>
                    <a:pt x="636" y="224"/>
                  </a:lnTo>
                  <a:lnTo>
                    <a:pt x="649" y="218"/>
                  </a:lnTo>
                  <a:lnTo>
                    <a:pt x="657" y="211"/>
                  </a:lnTo>
                  <a:lnTo>
                    <a:pt x="664" y="209"/>
                  </a:lnTo>
                  <a:lnTo>
                    <a:pt x="668" y="211"/>
                  </a:lnTo>
                  <a:lnTo>
                    <a:pt x="668" y="220"/>
                  </a:lnTo>
                  <a:lnTo>
                    <a:pt x="666" y="220"/>
                  </a:lnTo>
                  <a:lnTo>
                    <a:pt x="666" y="226"/>
                  </a:lnTo>
                  <a:lnTo>
                    <a:pt x="662" y="233"/>
                  </a:lnTo>
                  <a:lnTo>
                    <a:pt x="660" y="241"/>
                  </a:lnTo>
                  <a:lnTo>
                    <a:pt x="657" y="245"/>
                  </a:lnTo>
                  <a:lnTo>
                    <a:pt x="657" y="252"/>
                  </a:lnTo>
                  <a:lnTo>
                    <a:pt x="655" y="256"/>
                  </a:lnTo>
                  <a:lnTo>
                    <a:pt x="653" y="262"/>
                  </a:lnTo>
                  <a:lnTo>
                    <a:pt x="651" y="267"/>
                  </a:lnTo>
                  <a:lnTo>
                    <a:pt x="649" y="273"/>
                  </a:lnTo>
                  <a:lnTo>
                    <a:pt x="647" y="282"/>
                  </a:lnTo>
                  <a:lnTo>
                    <a:pt x="647" y="288"/>
                  </a:lnTo>
                  <a:lnTo>
                    <a:pt x="642" y="294"/>
                  </a:lnTo>
                  <a:lnTo>
                    <a:pt x="640" y="301"/>
                  </a:lnTo>
                  <a:lnTo>
                    <a:pt x="638" y="307"/>
                  </a:lnTo>
                  <a:lnTo>
                    <a:pt x="636" y="316"/>
                  </a:lnTo>
                  <a:lnTo>
                    <a:pt x="632" y="324"/>
                  </a:lnTo>
                  <a:lnTo>
                    <a:pt x="632" y="331"/>
                  </a:lnTo>
                  <a:lnTo>
                    <a:pt x="630" y="339"/>
                  </a:lnTo>
                  <a:lnTo>
                    <a:pt x="628" y="348"/>
                  </a:lnTo>
                  <a:lnTo>
                    <a:pt x="623" y="356"/>
                  </a:lnTo>
                  <a:lnTo>
                    <a:pt x="621" y="365"/>
                  </a:lnTo>
                  <a:lnTo>
                    <a:pt x="619" y="371"/>
                  </a:lnTo>
                  <a:lnTo>
                    <a:pt x="617" y="382"/>
                  </a:lnTo>
                  <a:lnTo>
                    <a:pt x="613" y="390"/>
                  </a:lnTo>
                  <a:lnTo>
                    <a:pt x="610" y="399"/>
                  </a:lnTo>
                  <a:lnTo>
                    <a:pt x="608" y="407"/>
                  </a:lnTo>
                  <a:lnTo>
                    <a:pt x="606" y="416"/>
                  </a:lnTo>
                  <a:lnTo>
                    <a:pt x="604" y="425"/>
                  </a:lnTo>
                  <a:lnTo>
                    <a:pt x="600" y="433"/>
                  </a:lnTo>
                  <a:lnTo>
                    <a:pt x="598" y="442"/>
                  </a:lnTo>
                  <a:lnTo>
                    <a:pt x="596" y="448"/>
                  </a:lnTo>
                  <a:lnTo>
                    <a:pt x="593" y="457"/>
                  </a:lnTo>
                  <a:lnTo>
                    <a:pt x="591" y="465"/>
                  </a:lnTo>
                  <a:lnTo>
                    <a:pt x="589" y="474"/>
                  </a:lnTo>
                  <a:lnTo>
                    <a:pt x="587" y="482"/>
                  </a:lnTo>
                  <a:lnTo>
                    <a:pt x="583" y="489"/>
                  </a:lnTo>
                  <a:lnTo>
                    <a:pt x="581" y="497"/>
                  </a:lnTo>
                  <a:lnTo>
                    <a:pt x="578" y="503"/>
                  </a:lnTo>
                  <a:lnTo>
                    <a:pt x="576" y="512"/>
                  </a:lnTo>
                  <a:lnTo>
                    <a:pt x="574" y="518"/>
                  </a:lnTo>
                  <a:lnTo>
                    <a:pt x="572" y="525"/>
                  </a:lnTo>
                  <a:lnTo>
                    <a:pt x="570" y="531"/>
                  </a:lnTo>
                  <a:lnTo>
                    <a:pt x="568" y="540"/>
                  </a:lnTo>
                  <a:lnTo>
                    <a:pt x="566" y="544"/>
                  </a:lnTo>
                  <a:lnTo>
                    <a:pt x="564" y="550"/>
                  </a:lnTo>
                  <a:lnTo>
                    <a:pt x="561" y="555"/>
                  </a:lnTo>
                  <a:lnTo>
                    <a:pt x="561" y="561"/>
                  </a:lnTo>
                  <a:lnTo>
                    <a:pt x="559" y="570"/>
                  </a:lnTo>
                  <a:lnTo>
                    <a:pt x="557" y="580"/>
                  </a:lnTo>
                  <a:lnTo>
                    <a:pt x="553" y="585"/>
                  </a:lnTo>
                  <a:lnTo>
                    <a:pt x="553" y="589"/>
                  </a:lnTo>
                  <a:lnTo>
                    <a:pt x="553" y="593"/>
                  </a:lnTo>
                  <a:lnTo>
                    <a:pt x="553" y="595"/>
                  </a:lnTo>
                  <a:lnTo>
                    <a:pt x="551" y="595"/>
                  </a:lnTo>
                  <a:lnTo>
                    <a:pt x="551" y="597"/>
                  </a:lnTo>
                  <a:lnTo>
                    <a:pt x="549" y="602"/>
                  </a:lnTo>
                  <a:lnTo>
                    <a:pt x="549" y="608"/>
                  </a:lnTo>
                  <a:lnTo>
                    <a:pt x="546" y="616"/>
                  </a:lnTo>
                  <a:lnTo>
                    <a:pt x="544" y="625"/>
                  </a:lnTo>
                  <a:lnTo>
                    <a:pt x="542" y="629"/>
                  </a:lnTo>
                  <a:lnTo>
                    <a:pt x="540" y="634"/>
                  </a:lnTo>
                  <a:lnTo>
                    <a:pt x="540" y="640"/>
                  </a:lnTo>
                  <a:lnTo>
                    <a:pt x="538" y="646"/>
                  </a:lnTo>
                  <a:lnTo>
                    <a:pt x="536" y="653"/>
                  </a:lnTo>
                  <a:lnTo>
                    <a:pt x="534" y="659"/>
                  </a:lnTo>
                  <a:lnTo>
                    <a:pt x="532" y="663"/>
                  </a:lnTo>
                  <a:lnTo>
                    <a:pt x="532" y="672"/>
                  </a:lnTo>
                  <a:lnTo>
                    <a:pt x="529" y="678"/>
                  </a:lnTo>
                  <a:lnTo>
                    <a:pt x="527" y="685"/>
                  </a:lnTo>
                  <a:lnTo>
                    <a:pt x="527" y="691"/>
                  </a:lnTo>
                  <a:lnTo>
                    <a:pt x="525" y="700"/>
                  </a:lnTo>
                  <a:lnTo>
                    <a:pt x="523" y="706"/>
                  </a:lnTo>
                  <a:lnTo>
                    <a:pt x="521" y="715"/>
                  </a:lnTo>
                  <a:lnTo>
                    <a:pt x="519" y="721"/>
                  </a:lnTo>
                  <a:lnTo>
                    <a:pt x="519" y="730"/>
                  </a:lnTo>
                  <a:lnTo>
                    <a:pt x="517" y="736"/>
                  </a:lnTo>
                  <a:lnTo>
                    <a:pt x="514" y="744"/>
                  </a:lnTo>
                  <a:lnTo>
                    <a:pt x="512" y="753"/>
                  </a:lnTo>
                  <a:lnTo>
                    <a:pt x="510" y="762"/>
                  </a:lnTo>
                  <a:lnTo>
                    <a:pt x="508" y="768"/>
                  </a:lnTo>
                  <a:lnTo>
                    <a:pt x="506" y="774"/>
                  </a:lnTo>
                  <a:lnTo>
                    <a:pt x="504" y="783"/>
                  </a:lnTo>
                  <a:lnTo>
                    <a:pt x="502" y="791"/>
                  </a:lnTo>
                  <a:lnTo>
                    <a:pt x="497" y="798"/>
                  </a:lnTo>
                  <a:lnTo>
                    <a:pt x="495" y="806"/>
                  </a:lnTo>
                  <a:lnTo>
                    <a:pt x="493" y="813"/>
                  </a:lnTo>
                  <a:lnTo>
                    <a:pt x="493" y="821"/>
                  </a:lnTo>
                  <a:lnTo>
                    <a:pt x="489" y="828"/>
                  </a:lnTo>
                  <a:lnTo>
                    <a:pt x="489" y="834"/>
                  </a:lnTo>
                  <a:lnTo>
                    <a:pt x="487" y="840"/>
                  </a:lnTo>
                  <a:lnTo>
                    <a:pt x="485" y="849"/>
                  </a:lnTo>
                  <a:lnTo>
                    <a:pt x="482" y="855"/>
                  </a:lnTo>
                  <a:lnTo>
                    <a:pt x="480" y="862"/>
                  </a:lnTo>
                  <a:lnTo>
                    <a:pt x="478" y="868"/>
                  </a:lnTo>
                  <a:lnTo>
                    <a:pt x="478" y="875"/>
                  </a:lnTo>
                  <a:lnTo>
                    <a:pt x="474" y="885"/>
                  </a:lnTo>
                  <a:lnTo>
                    <a:pt x="470" y="896"/>
                  </a:lnTo>
                  <a:lnTo>
                    <a:pt x="465" y="904"/>
                  </a:lnTo>
                  <a:lnTo>
                    <a:pt x="463" y="913"/>
                  </a:lnTo>
                  <a:lnTo>
                    <a:pt x="459" y="919"/>
                  </a:lnTo>
                  <a:lnTo>
                    <a:pt x="457" y="924"/>
                  </a:lnTo>
                  <a:lnTo>
                    <a:pt x="455" y="928"/>
                  </a:lnTo>
                  <a:lnTo>
                    <a:pt x="455" y="930"/>
                  </a:lnTo>
                  <a:lnTo>
                    <a:pt x="446" y="930"/>
                  </a:lnTo>
                  <a:lnTo>
                    <a:pt x="438" y="932"/>
                  </a:lnTo>
                  <a:lnTo>
                    <a:pt x="427" y="932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9" y="928"/>
                  </a:lnTo>
                  <a:lnTo>
                    <a:pt x="391" y="922"/>
                  </a:lnTo>
                  <a:lnTo>
                    <a:pt x="386" y="913"/>
                  </a:lnTo>
                  <a:lnTo>
                    <a:pt x="382" y="907"/>
                  </a:lnTo>
                  <a:lnTo>
                    <a:pt x="378" y="898"/>
                  </a:lnTo>
                  <a:lnTo>
                    <a:pt x="374" y="892"/>
                  </a:lnTo>
                  <a:lnTo>
                    <a:pt x="371" y="885"/>
                  </a:lnTo>
                  <a:lnTo>
                    <a:pt x="367" y="879"/>
                  </a:lnTo>
                  <a:lnTo>
                    <a:pt x="363" y="872"/>
                  </a:lnTo>
                  <a:lnTo>
                    <a:pt x="359" y="862"/>
                  </a:lnTo>
                  <a:lnTo>
                    <a:pt x="352" y="853"/>
                  </a:lnTo>
                  <a:lnTo>
                    <a:pt x="348" y="843"/>
                  </a:lnTo>
                  <a:lnTo>
                    <a:pt x="342" y="832"/>
                  </a:lnTo>
                  <a:lnTo>
                    <a:pt x="335" y="819"/>
                  </a:lnTo>
                  <a:lnTo>
                    <a:pt x="329" y="808"/>
                  </a:lnTo>
                  <a:lnTo>
                    <a:pt x="322" y="796"/>
                  </a:lnTo>
                  <a:lnTo>
                    <a:pt x="318" y="783"/>
                  </a:lnTo>
                  <a:lnTo>
                    <a:pt x="310" y="768"/>
                  </a:lnTo>
                  <a:lnTo>
                    <a:pt x="303" y="755"/>
                  </a:lnTo>
                  <a:lnTo>
                    <a:pt x="295" y="740"/>
                  </a:lnTo>
                  <a:lnTo>
                    <a:pt x="288" y="725"/>
                  </a:lnTo>
                  <a:lnTo>
                    <a:pt x="280" y="710"/>
                  </a:lnTo>
                  <a:lnTo>
                    <a:pt x="271" y="693"/>
                  </a:lnTo>
                  <a:lnTo>
                    <a:pt x="263" y="678"/>
                  </a:lnTo>
                  <a:lnTo>
                    <a:pt x="254" y="663"/>
                  </a:lnTo>
                  <a:lnTo>
                    <a:pt x="246" y="646"/>
                  </a:lnTo>
                  <a:lnTo>
                    <a:pt x="237" y="629"/>
                  </a:lnTo>
                  <a:lnTo>
                    <a:pt x="229" y="614"/>
                  </a:lnTo>
                  <a:lnTo>
                    <a:pt x="220" y="597"/>
                  </a:lnTo>
                  <a:lnTo>
                    <a:pt x="211" y="580"/>
                  </a:lnTo>
                  <a:lnTo>
                    <a:pt x="203" y="563"/>
                  </a:lnTo>
                  <a:lnTo>
                    <a:pt x="194" y="546"/>
                  </a:lnTo>
                  <a:lnTo>
                    <a:pt x="186" y="529"/>
                  </a:lnTo>
                  <a:lnTo>
                    <a:pt x="177" y="512"/>
                  </a:lnTo>
                  <a:lnTo>
                    <a:pt x="169" y="495"/>
                  </a:lnTo>
                  <a:lnTo>
                    <a:pt x="158" y="478"/>
                  </a:lnTo>
                  <a:lnTo>
                    <a:pt x="150" y="461"/>
                  </a:lnTo>
                  <a:lnTo>
                    <a:pt x="141" y="444"/>
                  </a:lnTo>
                  <a:lnTo>
                    <a:pt x="132" y="427"/>
                  </a:lnTo>
                  <a:lnTo>
                    <a:pt x="124" y="412"/>
                  </a:lnTo>
                  <a:lnTo>
                    <a:pt x="118" y="397"/>
                  </a:lnTo>
                  <a:lnTo>
                    <a:pt x="107" y="380"/>
                  </a:lnTo>
                  <a:lnTo>
                    <a:pt x="100" y="365"/>
                  </a:lnTo>
                  <a:lnTo>
                    <a:pt x="92" y="348"/>
                  </a:lnTo>
                  <a:lnTo>
                    <a:pt x="86" y="335"/>
                  </a:lnTo>
                  <a:lnTo>
                    <a:pt x="77" y="320"/>
                  </a:lnTo>
                  <a:lnTo>
                    <a:pt x="68" y="305"/>
                  </a:lnTo>
                  <a:lnTo>
                    <a:pt x="64" y="294"/>
                  </a:lnTo>
                  <a:lnTo>
                    <a:pt x="58" y="282"/>
                  </a:lnTo>
                  <a:lnTo>
                    <a:pt x="49" y="269"/>
                  </a:lnTo>
                  <a:lnTo>
                    <a:pt x="43" y="256"/>
                  </a:lnTo>
                  <a:lnTo>
                    <a:pt x="36" y="245"/>
                  </a:lnTo>
                  <a:lnTo>
                    <a:pt x="34" y="235"/>
                  </a:lnTo>
                  <a:lnTo>
                    <a:pt x="28" y="224"/>
                  </a:lnTo>
                  <a:lnTo>
                    <a:pt x="24" y="215"/>
                  </a:lnTo>
                  <a:lnTo>
                    <a:pt x="19" y="207"/>
                  </a:lnTo>
                  <a:lnTo>
                    <a:pt x="15" y="201"/>
                  </a:lnTo>
                  <a:lnTo>
                    <a:pt x="11" y="192"/>
                  </a:lnTo>
                  <a:lnTo>
                    <a:pt x="9" y="188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6" name="Freeform 348"/>
            <p:cNvSpPr>
              <a:spLocks/>
            </p:cNvSpPr>
            <p:nvPr/>
          </p:nvSpPr>
          <p:spPr bwMode="auto">
            <a:xfrm>
              <a:off x="5363" y="1324"/>
              <a:ext cx="9" cy="8"/>
            </a:xfrm>
            <a:custGeom>
              <a:avLst/>
              <a:gdLst>
                <a:gd name="T0" fmla="*/ 0 w 37"/>
                <a:gd name="T1" fmla="*/ 1 h 35"/>
                <a:gd name="T2" fmla="*/ 0 w 37"/>
                <a:gd name="T3" fmla="*/ 1 h 35"/>
                <a:gd name="T4" fmla="*/ 0 w 37"/>
                <a:gd name="T5" fmla="*/ 1 h 35"/>
                <a:gd name="T6" fmla="*/ 0 w 37"/>
                <a:gd name="T7" fmla="*/ 2 h 35"/>
                <a:gd name="T8" fmla="*/ 1 w 37"/>
                <a:gd name="T9" fmla="*/ 2 h 35"/>
                <a:gd name="T10" fmla="*/ 1 w 37"/>
                <a:gd name="T11" fmla="*/ 2 h 35"/>
                <a:gd name="T12" fmla="*/ 2 w 37"/>
                <a:gd name="T13" fmla="*/ 2 h 35"/>
                <a:gd name="T14" fmla="*/ 2 w 37"/>
                <a:gd name="T15" fmla="*/ 1 h 35"/>
                <a:gd name="T16" fmla="*/ 2 w 37"/>
                <a:gd name="T17" fmla="*/ 1 h 35"/>
                <a:gd name="T18" fmla="*/ 2 w 37"/>
                <a:gd name="T19" fmla="*/ 0 h 35"/>
                <a:gd name="T20" fmla="*/ 0 w 37"/>
                <a:gd name="T21" fmla="*/ 1 h 35"/>
                <a:gd name="T22" fmla="*/ 0 w 37"/>
                <a:gd name="T23" fmla="*/ 1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35"/>
                <a:gd name="T38" fmla="*/ 37 w 3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35">
                  <a:moveTo>
                    <a:pt x="0" y="22"/>
                  </a:moveTo>
                  <a:lnTo>
                    <a:pt x="0" y="22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13" y="35"/>
                  </a:lnTo>
                  <a:lnTo>
                    <a:pt x="19" y="32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7" name="Freeform 349"/>
            <p:cNvSpPr>
              <a:spLocks/>
            </p:cNvSpPr>
            <p:nvPr/>
          </p:nvSpPr>
          <p:spPr bwMode="auto">
            <a:xfrm>
              <a:off x="5340" y="1286"/>
              <a:ext cx="125" cy="191"/>
            </a:xfrm>
            <a:custGeom>
              <a:avLst/>
              <a:gdLst>
                <a:gd name="T0" fmla="*/ 0 w 527"/>
                <a:gd name="T1" fmla="*/ 42 h 809"/>
                <a:gd name="T2" fmla="*/ 2 w 527"/>
                <a:gd name="T3" fmla="*/ 37 h 809"/>
                <a:gd name="T4" fmla="*/ 4 w 527"/>
                <a:gd name="T5" fmla="*/ 31 h 809"/>
                <a:gd name="T6" fmla="*/ 5 w 527"/>
                <a:gd name="T7" fmla="*/ 24 h 809"/>
                <a:gd name="T8" fmla="*/ 8 w 527"/>
                <a:gd name="T9" fmla="*/ 17 h 809"/>
                <a:gd name="T10" fmla="*/ 9 w 527"/>
                <a:gd name="T11" fmla="*/ 11 h 809"/>
                <a:gd name="T12" fmla="*/ 11 w 527"/>
                <a:gd name="T13" fmla="*/ 6 h 809"/>
                <a:gd name="T14" fmla="*/ 12 w 527"/>
                <a:gd name="T15" fmla="*/ 4 h 809"/>
                <a:gd name="T16" fmla="*/ 15 w 527"/>
                <a:gd name="T17" fmla="*/ 3 h 809"/>
                <a:gd name="T18" fmla="*/ 18 w 527"/>
                <a:gd name="T19" fmla="*/ 2 h 809"/>
                <a:gd name="T20" fmla="*/ 21 w 527"/>
                <a:gd name="T21" fmla="*/ 1 h 809"/>
                <a:gd name="T22" fmla="*/ 24 w 527"/>
                <a:gd name="T23" fmla="*/ 1 h 809"/>
                <a:gd name="T24" fmla="*/ 27 w 527"/>
                <a:gd name="T25" fmla="*/ 0 h 809"/>
                <a:gd name="T26" fmla="*/ 30 w 527"/>
                <a:gd name="T27" fmla="*/ 0 h 809"/>
                <a:gd name="T28" fmla="*/ 29 w 527"/>
                <a:gd name="T29" fmla="*/ 3 h 809"/>
                <a:gd name="T30" fmla="*/ 28 w 527"/>
                <a:gd name="T31" fmla="*/ 8 h 809"/>
                <a:gd name="T32" fmla="*/ 27 w 527"/>
                <a:gd name="T33" fmla="*/ 14 h 809"/>
                <a:gd name="T34" fmla="*/ 26 w 527"/>
                <a:gd name="T35" fmla="*/ 21 h 809"/>
                <a:gd name="T36" fmla="*/ 25 w 527"/>
                <a:gd name="T37" fmla="*/ 27 h 809"/>
                <a:gd name="T38" fmla="*/ 23 w 527"/>
                <a:gd name="T39" fmla="*/ 32 h 809"/>
                <a:gd name="T40" fmla="*/ 23 w 527"/>
                <a:gd name="T41" fmla="*/ 35 h 809"/>
                <a:gd name="T42" fmla="*/ 21 w 527"/>
                <a:gd name="T43" fmla="*/ 37 h 809"/>
                <a:gd name="T44" fmla="*/ 18 w 527"/>
                <a:gd name="T45" fmla="*/ 38 h 809"/>
                <a:gd name="T46" fmla="*/ 14 w 527"/>
                <a:gd name="T47" fmla="*/ 40 h 809"/>
                <a:gd name="T48" fmla="*/ 11 w 527"/>
                <a:gd name="T49" fmla="*/ 42 h 809"/>
                <a:gd name="T50" fmla="*/ 7 w 527"/>
                <a:gd name="T51" fmla="*/ 43 h 809"/>
                <a:gd name="T52" fmla="*/ 4 w 527"/>
                <a:gd name="T53" fmla="*/ 44 h 809"/>
                <a:gd name="T54" fmla="*/ 2 w 527"/>
                <a:gd name="T55" fmla="*/ 44 h 809"/>
                <a:gd name="T56" fmla="*/ 5 w 527"/>
                <a:gd name="T57" fmla="*/ 43 h 809"/>
                <a:gd name="T58" fmla="*/ 8 w 527"/>
                <a:gd name="T59" fmla="*/ 42 h 809"/>
                <a:gd name="T60" fmla="*/ 11 w 527"/>
                <a:gd name="T61" fmla="*/ 41 h 809"/>
                <a:gd name="T62" fmla="*/ 15 w 527"/>
                <a:gd name="T63" fmla="*/ 39 h 809"/>
                <a:gd name="T64" fmla="*/ 18 w 527"/>
                <a:gd name="T65" fmla="*/ 38 h 809"/>
                <a:gd name="T66" fmla="*/ 20 w 527"/>
                <a:gd name="T67" fmla="*/ 37 h 809"/>
                <a:gd name="T68" fmla="*/ 22 w 527"/>
                <a:gd name="T69" fmla="*/ 34 h 809"/>
                <a:gd name="T70" fmla="*/ 23 w 527"/>
                <a:gd name="T71" fmla="*/ 30 h 809"/>
                <a:gd name="T72" fmla="*/ 24 w 527"/>
                <a:gd name="T73" fmla="*/ 25 h 809"/>
                <a:gd name="T74" fmla="*/ 25 w 527"/>
                <a:gd name="T75" fmla="*/ 21 h 809"/>
                <a:gd name="T76" fmla="*/ 26 w 527"/>
                <a:gd name="T77" fmla="*/ 18 h 809"/>
                <a:gd name="T78" fmla="*/ 27 w 527"/>
                <a:gd name="T79" fmla="*/ 15 h 809"/>
                <a:gd name="T80" fmla="*/ 27 w 527"/>
                <a:gd name="T81" fmla="*/ 12 h 809"/>
                <a:gd name="T82" fmla="*/ 28 w 527"/>
                <a:gd name="T83" fmla="*/ 8 h 809"/>
                <a:gd name="T84" fmla="*/ 28 w 527"/>
                <a:gd name="T85" fmla="*/ 6 h 809"/>
                <a:gd name="T86" fmla="*/ 29 w 527"/>
                <a:gd name="T87" fmla="*/ 3 h 809"/>
                <a:gd name="T88" fmla="*/ 28 w 527"/>
                <a:gd name="T89" fmla="*/ 1 h 809"/>
                <a:gd name="T90" fmla="*/ 24 w 527"/>
                <a:gd name="T91" fmla="*/ 1 h 809"/>
                <a:gd name="T92" fmla="*/ 21 w 527"/>
                <a:gd name="T93" fmla="*/ 2 h 809"/>
                <a:gd name="T94" fmla="*/ 19 w 527"/>
                <a:gd name="T95" fmla="*/ 3 h 809"/>
                <a:gd name="T96" fmla="*/ 15 w 527"/>
                <a:gd name="T97" fmla="*/ 4 h 809"/>
                <a:gd name="T98" fmla="*/ 12 w 527"/>
                <a:gd name="T99" fmla="*/ 6 h 809"/>
                <a:gd name="T100" fmla="*/ 11 w 527"/>
                <a:gd name="T101" fmla="*/ 8 h 809"/>
                <a:gd name="T102" fmla="*/ 10 w 527"/>
                <a:gd name="T103" fmla="*/ 12 h 809"/>
                <a:gd name="T104" fmla="*/ 9 w 527"/>
                <a:gd name="T105" fmla="*/ 15 h 809"/>
                <a:gd name="T106" fmla="*/ 8 w 527"/>
                <a:gd name="T107" fmla="*/ 17 h 809"/>
                <a:gd name="T108" fmla="*/ 7 w 527"/>
                <a:gd name="T109" fmla="*/ 21 h 809"/>
                <a:gd name="T110" fmla="*/ 6 w 527"/>
                <a:gd name="T111" fmla="*/ 26 h 809"/>
                <a:gd name="T112" fmla="*/ 5 w 527"/>
                <a:gd name="T113" fmla="*/ 31 h 809"/>
                <a:gd name="T114" fmla="*/ 3 w 527"/>
                <a:gd name="T115" fmla="*/ 35 h 809"/>
                <a:gd name="T116" fmla="*/ 2 w 527"/>
                <a:gd name="T117" fmla="*/ 39 h 809"/>
                <a:gd name="T118" fmla="*/ 1 w 527"/>
                <a:gd name="T119" fmla="*/ 42 h 809"/>
                <a:gd name="T120" fmla="*/ 0 w 527"/>
                <a:gd name="T121" fmla="*/ 45 h 8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7"/>
                <a:gd name="T184" fmla="*/ 0 h 809"/>
                <a:gd name="T185" fmla="*/ 527 w 527"/>
                <a:gd name="T186" fmla="*/ 809 h 8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7" h="809">
                  <a:moveTo>
                    <a:pt x="0" y="798"/>
                  </a:moveTo>
                  <a:lnTo>
                    <a:pt x="0" y="794"/>
                  </a:lnTo>
                  <a:lnTo>
                    <a:pt x="2" y="785"/>
                  </a:lnTo>
                  <a:lnTo>
                    <a:pt x="2" y="779"/>
                  </a:lnTo>
                  <a:lnTo>
                    <a:pt x="4" y="775"/>
                  </a:lnTo>
                  <a:lnTo>
                    <a:pt x="4" y="766"/>
                  </a:lnTo>
                  <a:lnTo>
                    <a:pt x="9" y="760"/>
                  </a:lnTo>
                  <a:lnTo>
                    <a:pt x="9" y="751"/>
                  </a:lnTo>
                  <a:lnTo>
                    <a:pt x="11" y="743"/>
                  </a:lnTo>
                  <a:lnTo>
                    <a:pt x="13" y="734"/>
                  </a:lnTo>
                  <a:lnTo>
                    <a:pt x="17" y="723"/>
                  </a:lnTo>
                  <a:lnTo>
                    <a:pt x="19" y="713"/>
                  </a:lnTo>
                  <a:lnTo>
                    <a:pt x="24" y="702"/>
                  </a:lnTo>
                  <a:lnTo>
                    <a:pt x="26" y="689"/>
                  </a:lnTo>
                  <a:lnTo>
                    <a:pt x="28" y="679"/>
                  </a:lnTo>
                  <a:lnTo>
                    <a:pt x="32" y="666"/>
                  </a:lnTo>
                  <a:lnTo>
                    <a:pt x="34" y="651"/>
                  </a:lnTo>
                  <a:lnTo>
                    <a:pt x="39" y="638"/>
                  </a:lnTo>
                  <a:lnTo>
                    <a:pt x="43" y="625"/>
                  </a:lnTo>
                  <a:lnTo>
                    <a:pt x="45" y="610"/>
                  </a:lnTo>
                  <a:lnTo>
                    <a:pt x="49" y="595"/>
                  </a:lnTo>
                  <a:lnTo>
                    <a:pt x="53" y="581"/>
                  </a:lnTo>
                  <a:lnTo>
                    <a:pt x="60" y="568"/>
                  </a:lnTo>
                  <a:lnTo>
                    <a:pt x="62" y="551"/>
                  </a:lnTo>
                  <a:lnTo>
                    <a:pt x="66" y="536"/>
                  </a:lnTo>
                  <a:lnTo>
                    <a:pt x="71" y="521"/>
                  </a:lnTo>
                  <a:lnTo>
                    <a:pt x="77" y="506"/>
                  </a:lnTo>
                  <a:lnTo>
                    <a:pt x="81" y="489"/>
                  </a:lnTo>
                  <a:lnTo>
                    <a:pt x="85" y="472"/>
                  </a:lnTo>
                  <a:lnTo>
                    <a:pt x="90" y="457"/>
                  </a:lnTo>
                  <a:lnTo>
                    <a:pt x="96" y="442"/>
                  </a:lnTo>
                  <a:lnTo>
                    <a:pt x="98" y="425"/>
                  </a:lnTo>
                  <a:lnTo>
                    <a:pt x="103" y="408"/>
                  </a:lnTo>
                  <a:lnTo>
                    <a:pt x="107" y="393"/>
                  </a:lnTo>
                  <a:lnTo>
                    <a:pt x="113" y="376"/>
                  </a:lnTo>
                  <a:lnTo>
                    <a:pt x="115" y="361"/>
                  </a:lnTo>
                  <a:lnTo>
                    <a:pt x="122" y="346"/>
                  </a:lnTo>
                  <a:lnTo>
                    <a:pt x="126" y="329"/>
                  </a:lnTo>
                  <a:lnTo>
                    <a:pt x="130" y="314"/>
                  </a:lnTo>
                  <a:lnTo>
                    <a:pt x="135" y="299"/>
                  </a:lnTo>
                  <a:lnTo>
                    <a:pt x="139" y="284"/>
                  </a:lnTo>
                  <a:lnTo>
                    <a:pt x="143" y="269"/>
                  </a:lnTo>
                  <a:lnTo>
                    <a:pt x="147" y="254"/>
                  </a:lnTo>
                  <a:lnTo>
                    <a:pt x="152" y="241"/>
                  </a:lnTo>
                  <a:lnTo>
                    <a:pt x="156" y="229"/>
                  </a:lnTo>
                  <a:lnTo>
                    <a:pt x="160" y="216"/>
                  </a:lnTo>
                  <a:lnTo>
                    <a:pt x="164" y="203"/>
                  </a:lnTo>
                  <a:lnTo>
                    <a:pt x="169" y="190"/>
                  </a:lnTo>
                  <a:lnTo>
                    <a:pt x="171" y="180"/>
                  </a:lnTo>
                  <a:lnTo>
                    <a:pt x="173" y="167"/>
                  </a:lnTo>
                  <a:lnTo>
                    <a:pt x="177" y="158"/>
                  </a:lnTo>
                  <a:lnTo>
                    <a:pt x="181" y="145"/>
                  </a:lnTo>
                  <a:lnTo>
                    <a:pt x="184" y="139"/>
                  </a:lnTo>
                  <a:lnTo>
                    <a:pt x="188" y="128"/>
                  </a:lnTo>
                  <a:lnTo>
                    <a:pt x="190" y="122"/>
                  </a:lnTo>
                  <a:lnTo>
                    <a:pt x="192" y="113"/>
                  </a:lnTo>
                  <a:lnTo>
                    <a:pt x="194" y="107"/>
                  </a:lnTo>
                  <a:lnTo>
                    <a:pt x="196" y="101"/>
                  </a:lnTo>
                  <a:lnTo>
                    <a:pt x="201" y="96"/>
                  </a:lnTo>
                  <a:lnTo>
                    <a:pt x="203" y="88"/>
                  </a:lnTo>
                  <a:lnTo>
                    <a:pt x="207" y="86"/>
                  </a:lnTo>
                  <a:lnTo>
                    <a:pt x="209" y="81"/>
                  </a:lnTo>
                  <a:lnTo>
                    <a:pt x="213" y="79"/>
                  </a:lnTo>
                  <a:lnTo>
                    <a:pt x="220" y="75"/>
                  </a:lnTo>
                  <a:lnTo>
                    <a:pt x="226" y="73"/>
                  </a:lnTo>
                  <a:lnTo>
                    <a:pt x="235" y="69"/>
                  </a:lnTo>
                  <a:lnTo>
                    <a:pt x="243" y="64"/>
                  </a:lnTo>
                  <a:lnTo>
                    <a:pt x="248" y="62"/>
                  </a:lnTo>
                  <a:lnTo>
                    <a:pt x="254" y="60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1" y="54"/>
                  </a:lnTo>
                  <a:lnTo>
                    <a:pt x="275" y="54"/>
                  </a:lnTo>
                  <a:lnTo>
                    <a:pt x="282" y="49"/>
                  </a:lnTo>
                  <a:lnTo>
                    <a:pt x="288" y="49"/>
                  </a:lnTo>
                  <a:lnTo>
                    <a:pt x="295" y="47"/>
                  </a:lnTo>
                  <a:lnTo>
                    <a:pt x="303" y="45"/>
                  </a:lnTo>
                  <a:lnTo>
                    <a:pt x="310" y="43"/>
                  </a:lnTo>
                  <a:lnTo>
                    <a:pt x="316" y="41"/>
                  </a:lnTo>
                  <a:lnTo>
                    <a:pt x="322" y="39"/>
                  </a:lnTo>
                  <a:lnTo>
                    <a:pt x="329" y="37"/>
                  </a:lnTo>
                  <a:lnTo>
                    <a:pt x="335" y="34"/>
                  </a:lnTo>
                  <a:lnTo>
                    <a:pt x="342" y="32"/>
                  </a:lnTo>
                  <a:lnTo>
                    <a:pt x="348" y="32"/>
                  </a:lnTo>
                  <a:lnTo>
                    <a:pt x="356" y="30"/>
                  </a:lnTo>
                  <a:lnTo>
                    <a:pt x="363" y="28"/>
                  </a:lnTo>
                  <a:lnTo>
                    <a:pt x="371" y="28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91" y="20"/>
                  </a:lnTo>
                  <a:lnTo>
                    <a:pt x="399" y="20"/>
                  </a:lnTo>
                  <a:lnTo>
                    <a:pt x="406" y="17"/>
                  </a:lnTo>
                  <a:lnTo>
                    <a:pt x="412" y="15"/>
                  </a:lnTo>
                  <a:lnTo>
                    <a:pt x="418" y="13"/>
                  </a:lnTo>
                  <a:lnTo>
                    <a:pt x="427" y="13"/>
                  </a:lnTo>
                  <a:lnTo>
                    <a:pt x="433" y="11"/>
                  </a:lnTo>
                  <a:lnTo>
                    <a:pt x="440" y="9"/>
                  </a:lnTo>
                  <a:lnTo>
                    <a:pt x="446" y="9"/>
                  </a:lnTo>
                  <a:lnTo>
                    <a:pt x="450" y="7"/>
                  </a:lnTo>
                  <a:lnTo>
                    <a:pt x="457" y="7"/>
                  </a:lnTo>
                  <a:lnTo>
                    <a:pt x="463" y="5"/>
                  </a:lnTo>
                  <a:lnTo>
                    <a:pt x="470" y="5"/>
                  </a:lnTo>
                  <a:lnTo>
                    <a:pt x="476" y="5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502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7" y="5"/>
                  </a:lnTo>
                  <a:lnTo>
                    <a:pt x="527" y="7"/>
                  </a:lnTo>
                  <a:lnTo>
                    <a:pt x="527" y="13"/>
                  </a:lnTo>
                  <a:lnTo>
                    <a:pt x="525" y="17"/>
                  </a:lnTo>
                  <a:lnTo>
                    <a:pt x="525" y="24"/>
                  </a:lnTo>
                  <a:lnTo>
                    <a:pt x="525" y="28"/>
                  </a:lnTo>
                  <a:lnTo>
                    <a:pt x="525" y="34"/>
                  </a:lnTo>
                  <a:lnTo>
                    <a:pt x="523" y="41"/>
                  </a:lnTo>
                  <a:lnTo>
                    <a:pt x="523" y="49"/>
                  </a:lnTo>
                  <a:lnTo>
                    <a:pt x="521" y="58"/>
                  </a:lnTo>
                  <a:lnTo>
                    <a:pt x="519" y="69"/>
                  </a:lnTo>
                  <a:lnTo>
                    <a:pt x="519" y="77"/>
                  </a:lnTo>
                  <a:lnTo>
                    <a:pt x="517" y="88"/>
                  </a:lnTo>
                  <a:lnTo>
                    <a:pt x="514" y="98"/>
                  </a:lnTo>
                  <a:lnTo>
                    <a:pt x="514" y="109"/>
                  </a:lnTo>
                  <a:lnTo>
                    <a:pt x="510" y="120"/>
                  </a:lnTo>
                  <a:lnTo>
                    <a:pt x="508" y="133"/>
                  </a:lnTo>
                  <a:lnTo>
                    <a:pt x="506" y="145"/>
                  </a:lnTo>
                  <a:lnTo>
                    <a:pt x="504" y="158"/>
                  </a:lnTo>
                  <a:lnTo>
                    <a:pt x="502" y="171"/>
                  </a:lnTo>
                  <a:lnTo>
                    <a:pt x="499" y="184"/>
                  </a:lnTo>
                  <a:lnTo>
                    <a:pt x="497" y="199"/>
                  </a:lnTo>
                  <a:lnTo>
                    <a:pt x="495" y="212"/>
                  </a:lnTo>
                  <a:lnTo>
                    <a:pt x="491" y="226"/>
                  </a:lnTo>
                  <a:lnTo>
                    <a:pt x="489" y="241"/>
                  </a:lnTo>
                  <a:lnTo>
                    <a:pt x="484" y="254"/>
                  </a:lnTo>
                  <a:lnTo>
                    <a:pt x="484" y="269"/>
                  </a:lnTo>
                  <a:lnTo>
                    <a:pt x="480" y="284"/>
                  </a:lnTo>
                  <a:lnTo>
                    <a:pt x="478" y="299"/>
                  </a:lnTo>
                  <a:lnTo>
                    <a:pt x="476" y="314"/>
                  </a:lnTo>
                  <a:lnTo>
                    <a:pt x="474" y="329"/>
                  </a:lnTo>
                  <a:lnTo>
                    <a:pt x="470" y="344"/>
                  </a:lnTo>
                  <a:lnTo>
                    <a:pt x="467" y="359"/>
                  </a:lnTo>
                  <a:lnTo>
                    <a:pt x="463" y="372"/>
                  </a:lnTo>
                  <a:lnTo>
                    <a:pt x="461" y="386"/>
                  </a:lnTo>
                  <a:lnTo>
                    <a:pt x="457" y="399"/>
                  </a:lnTo>
                  <a:lnTo>
                    <a:pt x="455" y="414"/>
                  </a:lnTo>
                  <a:lnTo>
                    <a:pt x="450" y="429"/>
                  </a:lnTo>
                  <a:lnTo>
                    <a:pt x="450" y="444"/>
                  </a:lnTo>
                  <a:lnTo>
                    <a:pt x="446" y="457"/>
                  </a:lnTo>
                  <a:lnTo>
                    <a:pt x="444" y="472"/>
                  </a:lnTo>
                  <a:lnTo>
                    <a:pt x="440" y="485"/>
                  </a:lnTo>
                  <a:lnTo>
                    <a:pt x="438" y="497"/>
                  </a:lnTo>
                  <a:lnTo>
                    <a:pt x="433" y="508"/>
                  </a:lnTo>
                  <a:lnTo>
                    <a:pt x="431" y="521"/>
                  </a:lnTo>
                  <a:lnTo>
                    <a:pt x="429" y="534"/>
                  </a:lnTo>
                  <a:lnTo>
                    <a:pt x="427" y="546"/>
                  </a:lnTo>
                  <a:lnTo>
                    <a:pt x="425" y="557"/>
                  </a:lnTo>
                  <a:lnTo>
                    <a:pt x="420" y="568"/>
                  </a:lnTo>
                  <a:lnTo>
                    <a:pt x="418" y="576"/>
                  </a:lnTo>
                  <a:lnTo>
                    <a:pt x="418" y="587"/>
                  </a:lnTo>
                  <a:lnTo>
                    <a:pt x="414" y="595"/>
                  </a:lnTo>
                  <a:lnTo>
                    <a:pt x="414" y="604"/>
                  </a:lnTo>
                  <a:lnTo>
                    <a:pt x="412" y="613"/>
                  </a:lnTo>
                  <a:lnTo>
                    <a:pt x="410" y="619"/>
                  </a:lnTo>
                  <a:lnTo>
                    <a:pt x="408" y="625"/>
                  </a:lnTo>
                  <a:lnTo>
                    <a:pt x="408" y="632"/>
                  </a:lnTo>
                  <a:lnTo>
                    <a:pt x="406" y="636"/>
                  </a:lnTo>
                  <a:lnTo>
                    <a:pt x="403" y="642"/>
                  </a:lnTo>
                  <a:lnTo>
                    <a:pt x="401" y="649"/>
                  </a:lnTo>
                  <a:lnTo>
                    <a:pt x="401" y="651"/>
                  </a:lnTo>
                  <a:lnTo>
                    <a:pt x="399" y="651"/>
                  </a:lnTo>
                  <a:lnTo>
                    <a:pt x="395" y="655"/>
                  </a:lnTo>
                  <a:lnTo>
                    <a:pt x="388" y="657"/>
                  </a:lnTo>
                  <a:lnTo>
                    <a:pt x="380" y="662"/>
                  </a:lnTo>
                  <a:lnTo>
                    <a:pt x="371" y="666"/>
                  </a:lnTo>
                  <a:lnTo>
                    <a:pt x="361" y="670"/>
                  </a:lnTo>
                  <a:lnTo>
                    <a:pt x="354" y="672"/>
                  </a:lnTo>
                  <a:lnTo>
                    <a:pt x="350" y="677"/>
                  </a:lnTo>
                  <a:lnTo>
                    <a:pt x="344" y="679"/>
                  </a:lnTo>
                  <a:lnTo>
                    <a:pt x="339" y="683"/>
                  </a:lnTo>
                  <a:lnTo>
                    <a:pt x="331" y="685"/>
                  </a:lnTo>
                  <a:lnTo>
                    <a:pt x="324" y="687"/>
                  </a:lnTo>
                  <a:lnTo>
                    <a:pt x="316" y="689"/>
                  </a:lnTo>
                  <a:lnTo>
                    <a:pt x="310" y="694"/>
                  </a:lnTo>
                  <a:lnTo>
                    <a:pt x="303" y="696"/>
                  </a:lnTo>
                  <a:lnTo>
                    <a:pt x="295" y="700"/>
                  </a:lnTo>
                  <a:lnTo>
                    <a:pt x="288" y="702"/>
                  </a:lnTo>
                  <a:lnTo>
                    <a:pt x="280" y="706"/>
                  </a:lnTo>
                  <a:lnTo>
                    <a:pt x="273" y="711"/>
                  </a:lnTo>
                  <a:lnTo>
                    <a:pt x="265" y="713"/>
                  </a:lnTo>
                  <a:lnTo>
                    <a:pt x="256" y="717"/>
                  </a:lnTo>
                  <a:lnTo>
                    <a:pt x="248" y="721"/>
                  </a:lnTo>
                  <a:lnTo>
                    <a:pt x="241" y="723"/>
                  </a:lnTo>
                  <a:lnTo>
                    <a:pt x="233" y="728"/>
                  </a:lnTo>
                  <a:lnTo>
                    <a:pt x="224" y="730"/>
                  </a:lnTo>
                  <a:lnTo>
                    <a:pt x="216" y="734"/>
                  </a:lnTo>
                  <a:lnTo>
                    <a:pt x="207" y="738"/>
                  </a:lnTo>
                  <a:lnTo>
                    <a:pt x="201" y="741"/>
                  </a:lnTo>
                  <a:lnTo>
                    <a:pt x="190" y="745"/>
                  </a:lnTo>
                  <a:lnTo>
                    <a:pt x="184" y="747"/>
                  </a:lnTo>
                  <a:lnTo>
                    <a:pt x="175" y="751"/>
                  </a:lnTo>
                  <a:lnTo>
                    <a:pt x="169" y="753"/>
                  </a:lnTo>
                  <a:lnTo>
                    <a:pt x="160" y="758"/>
                  </a:lnTo>
                  <a:lnTo>
                    <a:pt x="152" y="760"/>
                  </a:lnTo>
                  <a:lnTo>
                    <a:pt x="143" y="762"/>
                  </a:lnTo>
                  <a:lnTo>
                    <a:pt x="137" y="764"/>
                  </a:lnTo>
                  <a:lnTo>
                    <a:pt x="128" y="768"/>
                  </a:lnTo>
                  <a:lnTo>
                    <a:pt x="122" y="770"/>
                  </a:lnTo>
                  <a:lnTo>
                    <a:pt x="115" y="773"/>
                  </a:lnTo>
                  <a:lnTo>
                    <a:pt x="109" y="777"/>
                  </a:lnTo>
                  <a:lnTo>
                    <a:pt x="103" y="779"/>
                  </a:lnTo>
                  <a:lnTo>
                    <a:pt x="96" y="783"/>
                  </a:lnTo>
                  <a:lnTo>
                    <a:pt x="90" y="783"/>
                  </a:lnTo>
                  <a:lnTo>
                    <a:pt x="83" y="785"/>
                  </a:lnTo>
                  <a:lnTo>
                    <a:pt x="77" y="787"/>
                  </a:lnTo>
                  <a:lnTo>
                    <a:pt x="73" y="790"/>
                  </a:lnTo>
                  <a:lnTo>
                    <a:pt x="64" y="792"/>
                  </a:lnTo>
                  <a:lnTo>
                    <a:pt x="56" y="794"/>
                  </a:lnTo>
                  <a:lnTo>
                    <a:pt x="47" y="796"/>
                  </a:lnTo>
                  <a:lnTo>
                    <a:pt x="43" y="798"/>
                  </a:lnTo>
                  <a:lnTo>
                    <a:pt x="39" y="798"/>
                  </a:lnTo>
                  <a:lnTo>
                    <a:pt x="41" y="794"/>
                  </a:lnTo>
                  <a:lnTo>
                    <a:pt x="43" y="792"/>
                  </a:lnTo>
                  <a:lnTo>
                    <a:pt x="49" y="790"/>
                  </a:lnTo>
                  <a:lnTo>
                    <a:pt x="56" y="787"/>
                  </a:lnTo>
                  <a:lnTo>
                    <a:pt x="64" y="783"/>
                  </a:lnTo>
                  <a:lnTo>
                    <a:pt x="73" y="779"/>
                  </a:lnTo>
                  <a:lnTo>
                    <a:pt x="83" y="775"/>
                  </a:lnTo>
                  <a:lnTo>
                    <a:pt x="90" y="773"/>
                  </a:lnTo>
                  <a:lnTo>
                    <a:pt x="94" y="770"/>
                  </a:lnTo>
                  <a:lnTo>
                    <a:pt x="100" y="766"/>
                  </a:lnTo>
                  <a:lnTo>
                    <a:pt x="107" y="764"/>
                  </a:lnTo>
                  <a:lnTo>
                    <a:pt x="113" y="762"/>
                  </a:lnTo>
                  <a:lnTo>
                    <a:pt x="120" y="760"/>
                  </a:lnTo>
                  <a:lnTo>
                    <a:pt x="126" y="758"/>
                  </a:lnTo>
                  <a:lnTo>
                    <a:pt x="132" y="755"/>
                  </a:lnTo>
                  <a:lnTo>
                    <a:pt x="139" y="751"/>
                  </a:lnTo>
                  <a:lnTo>
                    <a:pt x="147" y="749"/>
                  </a:lnTo>
                  <a:lnTo>
                    <a:pt x="154" y="745"/>
                  </a:lnTo>
                  <a:lnTo>
                    <a:pt x="162" y="743"/>
                  </a:lnTo>
                  <a:lnTo>
                    <a:pt x="171" y="741"/>
                  </a:lnTo>
                  <a:lnTo>
                    <a:pt x="177" y="736"/>
                  </a:lnTo>
                  <a:lnTo>
                    <a:pt x="186" y="734"/>
                  </a:lnTo>
                  <a:lnTo>
                    <a:pt x="194" y="732"/>
                  </a:lnTo>
                  <a:lnTo>
                    <a:pt x="201" y="728"/>
                  </a:lnTo>
                  <a:lnTo>
                    <a:pt x="207" y="726"/>
                  </a:lnTo>
                  <a:lnTo>
                    <a:pt x="216" y="723"/>
                  </a:lnTo>
                  <a:lnTo>
                    <a:pt x="224" y="719"/>
                  </a:lnTo>
                  <a:lnTo>
                    <a:pt x="231" y="717"/>
                  </a:lnTo>
                  <a:lnTo>
                    <a:pt x="237" y="713"/>
                  </a:lnTo>
                  <a:lnTo>
                    <a:pt x="246" y="711"/>
                  </a:lnTo>
                  <a:lnTo>
                    <a:pt x="254" y="706"/>
                  </a:lnTo>
                  <a:lnTo>
                    <a:pt x="260" y="704"/>
                  </a:lnTo>
                  <a:lnTo>
                    <a:pt x="269" y="700"/>
                  </a:lnTo>
                  <a:lnTo>
                    <a:pt x="275" y="698"/>
                  </a:lnTo>
                  <a:lnTo>
                    <a:pt x="282" y="694"/>
                  </a:lnTo>
                  <a:lnTo>
                    <a:pt x="288" y="691"/>
                  </a:lnTo>
                  <a:lnTo>
                    <a:pt x="297" y="689"/>
                  </a:lnTo>
                  <a:lnTo>
                    <a:pt x="303" y="685"/>
                  </a:lnTo>
                  <a:lnTo>
                    <a:pt x="310" y="685"/>
                  </a:lnTo>
                  <a:lnTo>
                    <a:pt x="316" y="681"/>
                  </a:lnTo>
                  <a:lnTo>
                    <a:pt x="322" y="679"/>
                  </a:lnTo>
                  <a:lnTo>
                    <a:pt x="327" y="674"/>
                  </a:lnTo>
                  <a:lnTo>
                    <a:pt x="333" y="672"/>
                  </a:lnTo>
                  <a:lnTo>
                    <a:pt x="339" y="670"/>
                  </a:lnTo>
                  <a:lnTo>
                    <a:pt x="344" y="668"/>
                  </a:lnTo>
                  <a:lnTo>
                    <a:pt x="348" y="666"/>
                  </a:lnTo>
                  <a:lnTo>
                    <a:pt x="354" y="664"/>
                  </a:lnTo>
                  <a:lnTo>
                    <a:pt x="361" y="659"/>
                  </a:lnTo>
                  <a:lnTo>
                    <a:pt x="369" y="655"/>
                  </a:lnTo>
                  <a:lnTo>
                    <a:pt x="374" y="651"/>
                  </a:lnTo>
                  <a:lnTo>
                    <a:pt x="380" y="651"/>
                  </a:lnTo>
                  <a:lnTo>
                    <a:pt x="384" y="642"/>
                  </a:lnTo>
                  <a:lnTo>
                    <a:pt x="391" y="632"/>
                  </a:lnTo>
                  <a:lnTo>
                    <a:pt x="393" y="625"/>
                  </a:lnTo>
                  <a:lnTo>
                    <a:pt x="395" y="619"/>
                  </a:lnTo>
                  <a:lnTo>
                    <a:pt x="397" y="613"/>
                  </a:lnTo>
                  <a:lnTo>
                    <a:pt x="401" y="606"/>
                  </a:lnTo>
                  <a:lnTo>
                    <a:pt x="403" y="598"/>
                  </a:lnTo>
                  <a:lnTo>
                    <a:pt x="406" y="589"/>
                  </a:lnTo>
                  <a:lnTo>
                    <a:pt x="408" y="581"/>
                  </a:lnTo>
                  <a:lnTo>
                    <a:pt x="410" y="572"/>
                  </a:lnTo>
                  <a:lnTo>
                    <a:pt x="412" y="561"/>
                  </a:lnTo>
                  <a:lnTo>
                    <a:pt x="414" y="553"/>
                  </a:lnTo>
                  <a:lnTo>
                    <a:pt x="416" y="542"/>
                  </a:lnTo>
                  <a:lnTo>
                    <a:pt x="418" y="534"/>
                  </a:lnTo>
                  <a:lnTo>
                    <a:pt x="420" y="523"/>
                  </a:lnTo>
                  <a:lnTo>
                    <a:pt x="423" y="512"/>
                  </a:lnTo>
                  <a:lnTo>
                    <a:pt x="425" y="502"/>
                  </a:lnTo>
                  <a:lnTo>
                    <a:pt x="427" y="491"/>
                  </a:lnTo>
                  <a:lnTo>
                    <a:pt x="429" y="480"/>
                  </a:lnTo>
                  <a:lnTo>
                    <a:pt x="431" y="470"/>
                  </a:lnTo>
                  <a:lnTo>
                    <a:pt x="433" y="459"/>
                  </a:lnTo>
                  <a:lnTo>
                    <a:pt x="435" y="448"/>
                  </a:lnTo>
                  <a:lnTo>
                    <a:pt x="438" y="438"/>
                  </a:lnTo>
                  <a:lnTo>
                    <a:pt x="440" y="427"/>
                  </a:lnTo>
                  <a:lnTo>
                    <a:pt x="442" y="416"/>
                  </a:lnTo>
                  <a:lnTo>
                    <a:pt x="444" y="406"/>
                  </a:lnTo>
                  <a:lnTo>
                    <a:pt x="446" y="397"/>
                  </a:lnTo>
                  <a:lnTo>
                    <a:pt x="448" y="386"/>
                  </a:lnTo>
                  <a:lnTo>
                    <a:pt x="450" y="378"/>
                  </a:lnTo>
                  <a:lnTo>
                    <a:pt x="452" y="367"/>
                  </a:lnTo>
                  <a:lnTo>
                    <a:pt x="452" y="359"/>
                  </a:lnTo>
                  <a:lnTo>
                    <a:pt x="455" y="348"/>
                  </a:lnTo>
                  <a:lnTo>
                    <a:pt x="457" y="342"/>
                  </a:lnTo>
                  <a:lnTo>
                    <a:pt x="457" y="335"/>
                  </a:lnTo>
                  <a:lnTo>
                    <a:pt x="459" y="329"/>
                  </a:lnTo>
                  <a:lnTo>
                    <a:pt x="461" y="325"/>
                  </a:lnTo>
                  <a:lnTo>
                    <a:pt x="461" y="318"/>
                  </a:lnTo>
                  <a:lnTo>
                    <a:pt x="463" y="312"/>
                  </a:lnTo>
                  <a:lnTo>
                    <a:pt x="463" y="305"/>
                  </a:lnTo>
                  <a:lnTo>
                    <a:pt x="465" y="299"/>
                  </a:lnTo>
                  <a:lnTo>
                    <a:pt x="467" y="290"/>
                  </a:lnTo>
                  <a:lnTo>
                    <a:pt x="470" y="286"/>
                  </a:lnTo>
                  <a:lnTo>
                    <a:pt x="470" y="280"/>
                  </a:lnTo>
                  <a:lnTo>
                    <a:pt x="472" y="273"/>
                  </a:lnTo>
                  <a:lnTo>
                    <a:pt x="474" y="265"/>
                  </a:lnTo>
                  <a:lnTo>
                    <a:pt x="474" y="258"/>
                  </a:lnTo>
                  <a:lnTo>
                    <a:pt x="476" y="250"/>
                  </a:lnTo>
                  <a:lnTo>
                    <a:pt x="478" y="244"/>
                  </a:lnTo>
                  <a:lnTo>
                    <a:pt x="478" y="237"/>
                  </a:lnTo>
                  <a:lnTo>
                    <a:pt x="480" y="229"/>
                  </a:lnTo>
                  <a:lnTo>
                    <a:pt x="482" y="222"/>
                  </a:lnTo>
                  <a:lnTo>
                    <a:pt x="484" y="216"/>
                  </a:lnTo>
                  <a:lnTo>
                    <a:pt x="484" y="207"/>
                  </a:lnTo>
                  <a:lnTo>
                    <a:pt x="484" y="201"/>
                  </a:lnTo>
                  <a:lnTo>
                    <a:pt x="487" y="192"/>
                  </a:lnTo>
                  <a:lnTo>
                    <a:pt x="489" y="186"/>
                  </a:lnTo>
                  <a:lnTo>
                    <a:pt x="489" y="180"/>
                  </a:lnTo>
                  <a:lnTo>
                    <a:pt x="491" y="173"/>
                  </a:lnTo>
                  <a:lnTo>
                    <a:pt x="493" y="167"/>
                  </a:lnTo>
                  <a:lnTo>
                    <a:pt x="495" y="160"/>
                  </a:lnTo>
                  <a:lnTo>
                    <a:pt x="495" y="152"/>
                  </a:lnTo>
                  <a:lnTo>
                    <a:pt x="497" y="145"/>
                  </a:lnTo>
                  <a:lnTo>
                    <a:pt x="497" y="139"/>
                  </a:lnTo>
                  <a:lnTo>
                    <a:pt x="499" y="133"/>
                  </a:lnTo>
                  <a:lnTo>
                    <a:pt x="499" y="124"/>
                  </a:lnTo>
                  <a:lnTo>
                    <a:pt x="502" y="118"/>
                  </a:lnTo>
                  <a:lnTo>
                    <a:pt x="502" y="111"/>
                  </a:lnTo>
                  <a:lnTo>
                    <a:pt x="504" y="105"/>
                  </a:lnTo>
                  <a:lnTo>
                    <a:pt x="504" y="101"/>
                  </a:lnTo>
                  <a:lnTo>
                    <a:pt x="506" y="94"/>
                  </a:lnTo>
                  <a:lnTo>
                    <a:pt x="506" y="88"/>
                  </a:lnTo>
                  <a:lnTo>
                    <a:pt x="508" y="81"/>
                  </a:lnTo>
                  <a:lnTo>
                    <a:pt x="508" y="75"/>
                  </a:lnTo>
                  <a:lnTo>
                    <a:pt x="510" y="71"/>
                  </a:lnTo>
                  <a:lnTo>
                    <a:pt x="510" y="66"/>
                  </a:lnTo>
                  <a:lnTo>
                    <a:pt x="512" y="62"/>
                  </a:lnTo>
                  <a:lnTo>
                    <a:pt x="512" y="52"/>
                  </a:lnTo>
                  <a:lnTo>
                    <a:pt x="512" y="43"/>
                  </a:lnTo>
                  <a:lnTo>
                    <a:pt x="514" y="34"/>
                  </a:lnTo>
                  <a:lnTo>
                    <a:pt x="514" y="30"/>
                  </a:lnTo>
                  <a:lnTo>
                    <a:pt x="514" y="20"/>
                  </a:lnTo>
                  <a:lnTo>
                    <a:pt x="517" y="15"/>
                  </a:lnTo>
                  <a:lnTo>
                    <a:pt x="510" y="13"/>
                  </a:lnTo>
                  <a:lnTo>
                    <a:pt x="502" y="13"/>
                  </a:lnTo>
                  <a:lnTo>
                    <a:pt x="495" y="13"/>
                  </a:lnTo>
                  <a:lnTo>
                    <a:pt x="489" y="13"/>
                  </a:lnTo>
                  <a:lnTo>
                    <a:pt x="480" y="15"/>
                  </a:lnTo>
                  <a:lnTo>
                    <a:pt x="474" y="17"/>
                  </a:lnTo>
                  <a:lnTo>
                    <a:pt x="463" y="17"/>
                  </a:lnTo>
                  <a:lnTo>
                    <a:pt x="452" y="20"/>
                  </a:lnTo>
                  <a:lnTo>
                    <a:pt x="442" y="22"/>
                  </a:lnTo>
                  <a:lnTo>
                    <a:pt x="431" y="26"/>
                  </a:lnTo>
                  <a:lnTo>
                    <a:pt x="425" y="26"/>
                  </a:lnTo>
                  <a:lnTo>
                    <a:pt x="418" y="28"/>
                  </a:lnTo>
                  <a:lnTo>
                    <a:pt x="414" y="28"/>
                  </a:lnTo>
                  <a:lnTo>
                    <a:pt x="408" y="30"/>
                  </a:lnTo>
                  <a:lnTo>
                    <a:pt x="401" y="32"/>
                  </a:lnTo>
                  <a:lnTo>
                    <a:pt x="395" y="32"/>
                  </a:lnTo>
                  <a:lnTo>
                    <a:pt x="388" y="34"/>
                  </a:lnTo>
                  <a:lnTo>
                    <a:pt x="384" y="37"/>
                  </a:lnTo>
                  <a:lnTo>
                    <a:pt x="378" y="37"/>
                  </a:lnTo>
                  <a:lnTo>
                    <a:pt x="371" y="39"/>
                  </a:lnTo>
                  <a:lnTo>
                    <a:pt x="365" y="39"/>
                  </a:lnTo>
                  <a:lnTo>
                    <a:pt x="359" y="41"/>
                  </a:lnTo>
                  <a:lnTo>
                    <a:pt x="352" y="43"/>
                  </a:lnTo>
                  <a:lnTo>
                    <a:pt x="346" y="45"/>
                  </a:lnTo>
                  <a:lnTo>
                    <a:pt x="339" y="45"/>
                  </a:lnTo>
                  <a:lnTo>
                    <a:pt x="335" y="47"/>
                  </a:lnTo>
                  <a:lnTo>
                    <a:pt x="329" y="49"/>
                  </a:lnTo>
                  <a:lnTo>
                    <a:pt x="322" y="52"/>
                  </a:lnTo>
                  <a:lnTo>
                    <a:pt x="316" y="52"/>
                  </a:lnTo>
                  <a:lnTo>
                    <a:pt x="310" y="54"/>
                  </a:lnTo>
                  <a:lnTo>
                    <a:pt x="299" y="58"/>
                  </a:lnTo>
                  <a:lnTo>
                    <a:pt x="288" y="62"/>
                  </a:lnTo>
                  <a:lnTo>
                    <a:pt x="278" y="64"/>
                  </a:lnTo>
                  <a:lnTo>
                    <a:pt x="269" y="69"/>
                  </a:lnTo>
                  <a:lnTo>
                    <a:pt x="260" y="71"/>
                  </a:lnTo>
                  <a:lnTo>
                    <a:pt x="252" y="73"/>
                  </a:lnTo>
                  <a:lnTo>
                    <a:pt x="246" y="75"/>
                  </a:lnTo>
                  <a:lnTo>
                    <a:pt x="241" y="79"/>
                  </a:lnTo>
                  <a:lnTo>
                    <a:pt x="235" y="81"/>
                  </a:lnTo>
                  <a:lnTo>
                    <a:pt x="233" y="86"/>
                  </a:lnTo>
                  <a:lnTo>
                    <a:pt x="226" y="90"/>
                  </a:lnTo>
                  <a:lnTo>
                    <a:pt x="220" y="96"/>
                  </a:lnTo>
                  <a:lnTo>
                    <a:pt x="216" y="103"/>
                  </a:lnTo>
                  <a:lnTo>
                    <a:pt x="211" y="113"/>
                  </a:lnTo>
                  <a:lnTo>
                    <a:pt x="207" y="118"/>
                  </a:lnTo>
                  <a:lnTo>
                    <a:pt x="205" y="122"/>
                  </a:lnTo>
                  <a:lnTo>
                    <a:pt x="205" y="128"/>
                  </a:lnTo>
                  <a:lnTo>
                    <a:pt x="203" y="135"/>
                  </a:lnTo>
                  <a:lnTo>
                    <a:pt x="199" y="141"/>
                  </a:lnTo>
                  <a:lnTo>
                    <a:pt x="196" y="145"/>
                  </a:lnTo>
                  <a:lnTo>
                    <a:pt x="194" y="152"/>
                  </a:lnTo>
                  <a:lnTo>
                    <a:pt x="194" y="160"/>
                  </a:lnTo>
                  <a:lnTo>
                    <a:pt x="190" y="167"/>
                  </a:lnTo>
                  <a:lnTo>
                    <a:pt x="188" y="173"/>
                  </a:lnTo>
                  <a:lnTo>
                    <a:pt x="186" y="180"/>
                  </a:lnTo>
                  <a:lnTo>
                    <a:pt x="184" y="186"/>
                  </a:lnTo>
                  <a:lnTo>
                    <a:pt x="181" y="192"/>
                  </a:lnTo>
                  <a:lnTo>
                    <a:pt x="179" y="199"/>
                  </a:lnTo>
                  <a:lnTo>
                    <a:pt x="177" y="207"/>
                  </a:lnTo>
                  <a:lnTo>
                    <a:pt x="177" y="214"/>
                  </a:lnTo>
                  <a:lnTo>
                    <a:pt x="173" y="220"/>
                  </a:lnTo>
                  <a:lnTo>
                    <a:pt x="173" y="226"/>
                  </a:lnTo>
                  <a:lnTo>
                    <a:pt x="171" y="233"/>
                  </a:lnTo>
                  <a:lnTo>
                    <a:pt x="169" y="241"/>
                  </a:lnTo>
                  <a:lnTo>
                    <a:pt x="167" y="248"/>
                  </a:lnTo>
                  <a:lnTo>
                    <a:pt x="164" y="254"/>
                  </a:lnTo>
                  <a:lnTo>
                    <a:pt x="162" y="261"/>
                  </a:lnTo>
                  <a:lnTo>
                    <a:pt x="162" y="269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4" y="288"/>
                  </a:lnTo>
                  <a:lnTo>
                    <a:pt x="152" y="295"/>
                  </a:lnTo>
                  <a:lnTo>
                    <a:pt x="149" y="301"/>
                  </a:lnTo>
                  <a:lnTo>
                    <a:pt x="149" y="308"/>
                  </a:lnTo>
                  <a:lnTo>
                    <a:pt x="145" y="314"/>
                  </a:lnTo>
                  <a:lnTo>
                    <a:pt x="143" y="320"/>
                  </a:lnTo>
                  <a:lnTo>
                    <a:pt x="141" y="329"/>
                  </a:lnTo>
                  <a:lnTo>
                    <a:pt x="139" y="337"/>
                  </a:lnTo>
                  <a:lnTo>
                    <a:pt x="137" y="346"/>
                  </a:lnTo>
                  <a:lnTo>
                    <a:pt x="135" y="354"/>
                  </a:lnTo>
                  <a:lnTo>
                    <a:pt x="132" y="363"/>
                  </a:lnTo>
                  <a:lnTo>
                    <a:pt x="130" y="374"/>
                  </a:lnTo>
                  <a:lnTo>
                    <a:pt x="128" y="382"/>
                  </a:lnTo>
                  <a:lnTo>
                    <a:pt x="124" y="391"/>
                  </a:lnTo>
                  <a:lnTo>
                    <a:pt x="122" y="399"/>
                  </a:lnTo>
                  <a:lnTo>
                    <a:pt x="120" y="410"/>
                  </a:lnTo>
                  <a:lnTo>
                    <a:pt x="115" y="421"/>
                  </a:lnTo>
                  <a:lnTo>
                    <a:pt x="113" y="431"/>
                  </a:lnTo>
                  <a:lnTo>
                    <a:pt x="109" y="442"/>
                  </a:lnTo>
                  <a:lnTo>
                    <a:pt x="107" y="453"/>
                  </a:lnTo>
                  <a:lnTo>
                    <a:pt x="105" y="463"/>
                  </a:lnTo>
                  <a:lnTo>
                    <a:pt x="100" y="474"/>
                  </a:lnTo>
                  <a:lnTo>
                    <a:pt x="98" y="485"/>
                  </a:lnTo>
                  <a:lnTo>
                    <a:pt x="96" y="495"/>
                  </a:lnTo>
                  <a:lnTo>
                    <a:pt x="92" y="506"/>
                  </a:lnTo>
                  <a:lnTo>
                    <a:pt x="90" y="517"/>
                  </a:lnTo>
                  <a:lnTo>
                    <a:pt x="85" y="529"/>
                  </a:lnTo>
                  <a:lnTo>
                    <a:pt x="83" y="540"/>
                  </a:lnTo>
                  <a:lnTo>
                    <a:pt x="81" y="551"/>
                  </a:lnTo>
                  <a:lnTo>
                    <a:pt x="77" y="561"/>
                  </a:lnTo>
                  <a:lnTo>
                    <a:pt x="75" y="572"/>
                  </a:lnTo>
                  <a:lnTo>
                    <a:pt x="71" y="583"/>
                  </a:lnTo>
                  <a:lnTo>
                    <a:pt x="68" y="591"/>
                  </a:lnTo>
                  <a:lnTo>
                    <a:pt x="66" y="604"/>
                  </a:lnTo>
                  <a:lnTo>
                    <a:pt x="62" y="613"/>
                  </a:lnTo>
                  <a:lnTo>
                    <a:pt x="60" y="623"/>
                  </a:lnTo>
                  <a:lnTo>
                    <a:pt x="58" y="634"/>
                  </a:lnTo>
                  <a:lnTo>
                    <a:pt x="53" y="642"/>
                  </a:lnTo>
                  <a:lnTo>
                    <a:pt x="51" y="651"/>
                  </a:lnTo>
                  <a:lnTo>
                    <a:pt x="49" y="662"/>
                  </a:lnTo>
                  <a:lnTo>
                    <a:pt x="45" y="670"/>
                  </a:lnTo>
                  <a:lnTo>
                    <a:pt x="43" y="679"/>
                  </a:lnTo>
                  <a:lnTo>
                    <a:pt x="41" y="687"/>
                  </a:lnTo>
                  <a:lnTo>
                    <a:pt x="41" y="696"/>
                  </a:lnTo>
                  <a:lnTo>
                    <a:pt x="36" y="704"/>
                  </a:lnTo>
                  <a:lnTo>
                    <a:pt x="34" y="711"/>
                  </a:lnTo>
                  <a:lnTo>
                    <a:pt x="32" y="717"/>
                  </a:lnTo>
                  <a:lnTo>
                    <a:pt x="32" y="723"/>
                  </a:lnTo>
                  <a:lnTo>
                    <a:pt x="28" y="730"/>
                  </a:lnTo>
                  <a:lnTo>
                    <a:pt x="28" y="736"/>
                  </a:lnTo>
                  <a:lnTo>
                    <a:pt x="26" y="743"/>
                  </a:lnTo>
                  <a:lnTo>
                    <a:pt x="26" y="749"/>
                  </a:lnTo>
                  <a:lnTo>
                    <a:pt x="21" y="758"/>
                  </a:lnTo>
                  <a:lnTo>
                    <a:pt x="21" y="762"/>
                  </a:lnTo>
                  <a:lnTo>
                    <a:pt x="19" y="768"/>
                  </a:lnTo>
                  <a:lnTo>
                    <a:pt x="19" y="770"/>
                  </a:lnTo>
                  <a:lnTo>
                    <a:pt x="17" y="777"/>
                  </a:lnTo>
                  <a:lnTo>
                    <a:pt x="13" y="785"/>
                  </a:lnTo>
                  <a:lnTo>
                    <a:pt x="11" y="794"/>
                  </a:lnTo>
                  <a:lnTo>
                    <a:pt x="7" y="802"/>
                  </a:lnTo>
                  <a:lnTo>
                    <a:pt x="4" y="807"/>
                  </a:lnTo>
                  <a:lnTo>
                    <a:pt x="2" y="809"/>
                  </a:lnTo>
                  <a:lnTo>
                    <a:pt x="0" y="809"/>
                  </a:lnTo>
                  <a:lnTo>
                    <a:pt x="0" y="807"/>
                  </a:lnTo>
                  <a:lnTo>
                    <a:pt x="0" y="802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8" name="Freeform 350"/>
            <p:cNvSpPr>
              <a:spLocks/>
            </p:cNvSpPr>
            <p:nvPr/>
          </p:nvSpPr>
          <p:spPr bwMode="auto">
            <a:xfrm>
              <a:off x="5330" y="1305"/>
              <a:ext cx="65" cy="174"/>
            </a:xfrm>
            <a:custGeom>
              <a:avLst/>
              <a:gdLst>
                <a:gd name="T0" fmla="*/ 14 w 276"/>
                <a:gd name="T1" fmla="*/ 0 h 731"/>
                <a:gd name="T2" fmla="*/ 13 w 276"/>
                <a:gd name="T3" fmla="*/ 0 h 731"/>
                <a:gd name="T4" fmla="*/ 12 w 276"/>
                <a:gd name="T5" fmla="*/ 1 h 731"/>
                <a:gd name="T6" fmla="*/ 11 w 276"/>
                <a:gd name="T7" fmla="*/ 2 h 731"/>
                <a:gd name="T8" fmla="*/ 10 w 276"/>
                <a:gd name="T9" fmla="*/ 3 h 731"/>
                <a:gd name="T10" fmla="*/ 10 w 276"/>
                <a:gd name="T11" fmla="*/ 4 h 731"/>
                <a:gd name="T12" fmla="*/ 9 w 276"/>
                <a:gd name="T13" fmla="*/ 5 h 731"/>
                <a:gd name="T14" fmla="*/ 9 w 276"/>
                <a:gd name="T15" fmla="*/ 7 h 731"/>
                <a:gd name="T16" fmla="*/ 8 w 276"/>
                <a:gd name="T17" fmla="*/ 9 h 731"/>
                <a:gd name="T18" fmla="*/ 8 w 276"/>
                <a:gd name="T19" fmla="*/ 11 h 731"/>
                <a:gd name="T20" fmla="*/ 7 w 276"/>
                <a:gd name="T21" fmla="*/ 13 h 731"/>
                <a:gd name="T22" fmla="*/ 6 w 276"/>
                <a:gd name="T23" fmla="*/ 16 h 731"/>
                <a:gd name="T24" fmla="*/ 6 w 276"/>
                <a:gd name="T25" fmla="*/ 18 h 731"/>
                <a:gd name="T26" fmla="*/ 5 w 276"/>
                <a:gd name="T27" fmla="*/ 21 h 731"/>
                <a:gd name="T28" fmla="*/ 4 w 276"/>
                <a:gd name="T29" fmla="*/ 23 h 731"/>
                <a:gd name="T30" fmla="*/ 4 w 276"/>
                <a:gd name="T31" fmla="*/ 26 h 731"/>
                <a:gd name="T32" fmla="*/ 3 w 276"/>
                <a:gd name="T33" fmla="*/ 28 h 731"/>
                <a:gd name="T34" fmla="*/ 2 w 276"/>
                <a:gd name="T35" fmla="*/ 31 h 731"/>
                <a:gd name="T36" fmla="*/ 2 w 276"/>
                <a:gd name="T37" fmla="*/ 33 h 731"/>
                <a:gd name="T38" fmla="*/ 1 w 276"/>
                <a:gd name="T39" fmla="*/ 35 h 731"/>
                <a:gd name="T40" fmla="*/ 1 w 276"/>
                <a:gd name="T41" fmla="*/ 37 h 731"/>
                <a:gd name="T42" fmla="*/ 0 w 276"/>
                <a:gd name="T43" fmla="*/ 38 h 731"/>
                <a:gd name="T44" fmla="*/ 0 w 276"/>
                <a:gd name="T45" fmla="*/ 39 h 731"/>
                <a:gd name="T46" fmla="*/ 0 w 276"/>
                <a:gd name="T47" fmla="*/ 40 h 731"/>
                <a:gd name="T48" fmla="*/ 0 w 276"/>
                <a:gd name="T49" fmla="*/ 41 h 731"/>
                <a:gd name="T50" fmla="*/ 0 w 276"/>
                <a:gd name="T51" fmla="*/ 41 h 731"/>
                <a:gd name="T52" fmla="*/ 1 w 276"/>
                <a:gd name="T53" fmla="*/ 40 h 731"/>
                <a:gd name="T54" fmla="*/ 1 w 276"/>
                <a:gd name="T55" fmla="*/ 40 h 731"/>
                <a:gd name="T56" fmla="*/ 1 w 276"/>
                <a:gd name="T57" fmla="*/ 38 h 731"/>
                <a:gd name="T58" fmla="*/ 2 w 276"/>
                <a:gd name="T59" fmla="*/ 37 h 731"/>
                <a:gd name="T60" fmla="*/ 2 w 276"/>
                <a:gd name="T61" fmla="*/ 35 h 731"/>
                <a:gd name="T62" fmla="*/ 3 w 276"/>
                <a:gd name="T63" fmla="*/ 33 h 731"/>
                <a:gd name="T64" fmla="*/ 3 w 276"/>
                <a:gd name="T65" fmla="*/ 31 h 731"/>
                <a:gd name="T66" fmla="*/ 4 w 276"/>
                <a:gd name="T67" fmla="*/ 29 h 731"/>
                <a:gd name="T68" fmla="*/ 4 w 276"/>
                <a:gd name="T69" fmla="*/ 27 h 731"/>
                <a:gd name="T70" fmla="*/ 5 w 276"/>
                <a:gd name="T71" fmla="*/ 24 h 731"/>
                <a:gd name="T72" fmla="*/ 6 w 276"/>
                <a:gd name="T73" fmla="*/ 22 h 731"/>
                <a:gd name="T74" fmla="*/ 6 w 276"/>
                <a:gd name="T75" fmla="*/ 20 h 731"/>
                <a:gd name="T76" fmla="*/ 7 w 276"/>
                <a:gd name="T77" fmla="*/ 17 h 731"/>
                <a:gd name="T78" fmla="*/ 8 w 276"/>
                <a:gd name="T79" fmla="*/ 15 h 731"/>
                <a:gd name="T80" fmla="*/ 8 w 276"/>
                <a:gd name="T81" fmla="*/ 12 h 731"/>
                <a:gd name="T82" fmla="*/ 9 w 276"/>
                <a:gd name="T83" fmla="*/ 10 h 731"/>
                <a:gd name="T84" fmla="*/ 9 w 276"/>
                <a:gd name="T85" fmla="*/ 8 h 731"/>
                <a:gd name="T86" fmla="*/ 10 w 276"/>
                <a:gd name="T87" fmla="*/ 7 h 731"/>
                <a:gd name="T88" fmla="*/ 10 w 276"/>
                <a:gd name="T89" fmla="*/ 5 h 731"/>
                <a:gd name="T90" fmla="*/ 11 w 276"/>
                <a:gd name="T91" fmla="*/ 5 h 731"/>
                <a:gd name="T92" fmla="*/ 11 w 276"/>
                <a:gd name="T93" fmla="*/ 4 h 731"/>
                <a:gd name="T94" fmla="*/ 12 w 276"/>
                <a:gd name="T95" fmla="*/ 2 h 731"/>
                <a:gd name="T96" fmla="*/ 13 w 276"/>
                <a:gd name="T97" fmla="*/ 1 h 731"/>
                <a:gd name="T98" fmla="*/ 14 w 276"/>
                <a:gd name="T99" fmla="*/ 1 h 731"/>
                <a:gd name="T100" fmla="*/ 15 w 276"/>
                <a:gd name="T101" fmla="*/ 1 h 731"/>
                <a:gd name="T102" fmla="*/ 15 w 276"/>
                <a:gd name="T103" fmla="*/ 0 h 731"/>
                <a:gd name="T104" fmla="*/ 15 w 276"/>
                <a:gd name="T105" fmla="*/ 0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731"/>
                <a:gd name="T161" fmla="*/ 276 w 276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731">
                  <a:moveTo>
                    <a:pt x="263" y="0"/>
                  </a:moveTo>
                  <a:lnTo>
                    <a:pt x="261" y="0"/>
                  </a:lnTo>
                  <a:lnTo>
                    <a:pt x="254" y="0"/>
                  </a:lnTo>
                  <a:lnTo>
                    <a:pt x="246" y="2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12" y="17"/>
                  </a:lnTo>
                  <a:lnTo>
                    <a:pt x="205" y="19"/>
                  </a:lnTo>
                  <a:lnTo>
                    <a:pt x="201" y="25"/>
                  </a:lnTo>
                  <a:lnTo>
                    <a:pt x="194" y="32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53"/>
                  </a:lnTo>
                  <a:lnTo>
                    <a:pt x="182" y="57"/>
                  </a:lnTo>
                  <a:lnTo>
                    <a:pt x="182" y="64"/>
                  </a:lnTo>
                  <a:lnTo>
                    <a:pt x="177" y="70"/>
                  </a:lnTo>
                  <a:lnTo>
                    <a:pt x="177" y="78"/>
                  </a:lnTo>
                  <a:lnTo>
                    <a:pt x="173" y="85"/>
                  </a:lnTo>
                  <a:lnTo>
                    <a:pt x="171" y="93"/>
                  </a:lnTo>
                  <a:lnTo>
                    <a:pt x="167" y="102"/>
                  </a:lnTo>
                  <a:lnTo>
                    <a:pt x="165" y="113"/>
                  </a:lnTo>
                  <a:lnTo>
                    <a:pt x="160" y="123"/>
                  </a:lnTo>
                  <a:lnTo>
                    <a:pt x="158" y="134"/>
                  </a:lnTo>
                  <a:lnTo>
                    <a:pt x="154" y="145"/>
                  </a:lnTo>
                  <a:lnTo>
                    <a:pt x="152" y="157"/>
                  </a:lnTo>
                  <a:lnTo>
                    <a:pt x="148" y="168"/>
                  </a:lnTo>
                  <a:lnTo>
                    <a:pt x="143" y="181"/>
                  </a:lnTo>
                  <a:lnTo>
                    <a:pt x="139" y="194"/>
                  </a:lnTo>
                  <a:lnTo>
                    <a:pt x="135" y="206"/>
                  </a:lnTo>
                  <a:lnTo>
                    <a:pt x="130" y="219"/>
                  </a:lnTo>
                  <a:lnTo>
                    <a:pt x="126" y="234"/>
                  </a:lnTo>
                  <a:lnTo>
                    <a:pt x="122" y="247"/>
                  </a:lnTo>
                  <a:lnTo>
                    <a:pt x="120" y="264"/>
                  </a:lnTo>
                  <a:lnTo>
                    <a:pt x="113" y="277"/>
                  </a:lnTo>
                  <a:lnTo>
                    <a:pt x="111" y="292"/>
                  </a:lnTo>
                  <a:lnTo>
                    <a:pt x="107" y="307"/>
                  </a:lnTo>
                  <a:lnTo>
                    <a:pt x="103" y="322"/>
                  </a:lnTo>
                  <a:lnTo>
                    <a:pt x="98" y="337"/>
                  </a:lnTo>
                  <a:lnTo>
                    <a:pt x="94" y="352"/>
                  </a:lnTo>
                  <a:lnTo>
                    <a:pt x="90" y="369"/>
                  </a:lnTo>
                  <a:lnTo>
                    <a:pt x="86" y="384"/>
                  </a:lnTo>
                  <a:lnTo>
                    <a:pt x="81" y="398"/>
                  </a:lnTo>
                  <a:lnTo>
                    <a:pt x="77" y="413"/>
                  </a:lnTo>
                  <a:lnTo>
                    <a:pt x="73" y="426"/>
                  </a:lnTo>
                  <a:lnTo>
                    <a:pt x="69" y="443"/>
                  </a:lnTo>
                  <a:lnTo>
                    <a:pt x="64" y="458"/>
                  </a:lnTo>
                  <a:lnTo>
                    <a:pt x="60" y="471"/>
                  </a:lnTo>
                  <a:lnTo>
                    <a:pt x="56" y="486"/>
                  </a:lnTo>
                  <a:lnTo>
                    <a:pt x="54" y="501"/>
                  </a:lnTo>
                  <a:lnTo>
                    <a:pt x="49" y="516"/>
                  </a:lnTo>
                  <a:lnTo>
                    <a:pt x="45" y="529"/>
                  </a:lnTo>
                  <a:lnTo>
                    <a:pt x="41" y="541"/>
                  </a:lnTo>
                  <a:lnTo>
                    <a:pt x="39" y="556"/>
                  </a:lnTo>
                  <a:lnTo>
                    <a:pt x="34" y="567"/>
                  </a:lnTo>
                  <a:lnTo>
                    <a:pt x="32" y="580"/>
                  </a:lnTo>
                  <a:lnTo>
                    <a:pt x="28" y="593"/>
                  </a:lnTo>
                  <a:lnTo>
                    <a:pt x="26" y="605"/>
                  </a:lnTo>
                  <a:lnTo>
                    <a:pt x="24" y="616"/>
                  </a:lnTo>
                  <a:lnTo>
                    <a:pt x="19" y="627"/>
                  </a:lnTo>
                  <a:lnTo>
                    <a:pt x="17" y="637"/>
                  </a:lnTo>
                  <a:lnTo>
                    <a:pt x="15" y="646"/>
                  </a:lnTo>
                  <a:lnTo>
                    <a:pt x="11" y="654"/>
                  </a:lnTo>
                  <a:lnTo>
                    <a:pt x="11" y="665"/>
                  </a:lnTo>
                  <a:lnTo>
                    <a:pt x="9" y="671"/>
                  </a:lnTo>
                  <a:lnTo>
                    <a:pt x="7" y="680"/>
                  </a:lnTo>
                  <a:lnTo>
                    <a:pt x="5" y="686"/>
                  </a:lnTo>
                  <a:lnTo>
                    <a:pt x="5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0" y="710"/>
                  </a:lnTo>
                  <a:lnTo>
                    <a:pt x="2" y="714"/>
                  </a:lnTo>
                  <a:lnTo>
                    <a:pt x="2" y="718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7" y="731"/>
                  </a:lnTo>
                  <a:lnTo>
                    <a:pt x="9" y="731"/>
                  </a:lnTo>
                  <a:lnTo>
                    <a:pt x="11" y="729"/>
                  </a:lnTo>
                  <a:lnTo>
                    <a:pt x="13" y="723"/>
                  </a:lnTo>
                  <a:lnTo>
                    <a:pt x="17" y="714"/>
                  </a:lnTo>
                  <a:lnTo>
                    <a:pt x="17" y="710"/>
                  </a:lnTo>
                  <a:lnTo>
                    <a:pt x="19" y="703"/>
                  </a:lnTo>
                  <a:lnTo>
                    <a:pt x="19" y="697"/>
                  </a:lnTo>
                  <a:lnTo>
                    <a:pt x="22" y="691"/>
                  </a:lnTo>
                  <a:lnTo>
                    <a:pt x="22" y="684"/>
                  </a:lnTo>
                  <a:lnTo>
                    <a:pt x="24" y="678"/>
                  </a:lnTo>
                  <a:lnTo>
                    <a:pt x="26" y="671"/>
                  </a:lnTo>
                  <a:lnTo>
                    <a:pt x="28" y="663"/>
                  </a:lnTo>
                  <a:lnTo>
                    <a:pt x="30" y="652"/>
                  </a:lnTo>
                  <a:lnTo>
                    <a:pt x="32" y="644"/>
                  </a:lnTo>
                  <a:lnTo>
                    <a:pt x="37" y="635"/>
                  </a:lnTo>
                  <a:lnTo>
                    <a:pt x="39" y="625"/>
                  </a:lnTo>
                  <a:lnTo>
                    <a:pt x="41" y="614"/>
                  </a:lnTo>
                  <a:lnTo>
                    <a:pt x="45" y="603"/>
                  </a:lnTo>
                  <a:lnTo>
                    <a:pt x="47" y="590"/>
                  </a:lnTo>
                  <a:lnTo>
                    <a:pt x="52" y="578"/>
                  </a:lnTo>
                  <a:lnTo>
                    <a:pt x="54" y="567"/>
                  </a:lnTo>
                  <a:lnTo>
                    <a:pt x="58" y="554"/>
                  </a:lnTo>
                  <a:lnTo>
                    <a:pt x="60" y="541"/>
                  </a:lnTo>
                  <a:lnTo>
                    <a:pt x="64" y="529"/>
                  </a:lnTo>
                  <a:lnTo>
                    <a:pt x="69" y="514"/>
                  </a:lnTo>
                  <a:lnTo>
                    <a:pt x="73" y="501"/>
                  </a:lnTo>
                  <a:lnTo>
                    <a:pt x="75" y="486"/>
                  </a:lnTo>
                  <a:lnTo>
                    <a:pt x="79" y="471"/>
                  </a:lnTo>
                  <a:lnTo>
                    <a:pt x="84" y="458"/>
                  </a:lnTo>
                  <a:lnTo>
                    <a:pt x="88" y="443"/>
                  </a:lnTo>
                  <a:lnTo>
                    <a:pt x="90" y="428"/>
                  </a:lnTo>
                  <a:lnTo>
                    <a:pt x="94" y="415"/>
                  </a:lnTo>
                  <a:lnTo>
                    <a:pt x="98" y="401"/>
                  </a:lnTo>
                  <a:lnTo>
                    <a:pt x="105" y="388"/>
                  </a:lnTo>
                  <a:lnTo>
                    <a:pt x="107" y="371"/>
                  </a:lnTo>
                  <a:lnTo>
                    <a:pt x="111" y="356"/>
                  </a:lnTo>
                  <a:lnTo>
                    <a:pt x="116" y="343"/>
                  </a:lnTo>
                  <a:lnTo>
                    <a:pt x="120" y="328"/>
                  </a:lnTo>
                  <a:lnTo>
                    <a:pt x="122" y="313"/>
                  </a:lnTo>
                  <a:lnTo>
                    <a:pt x="126" y="300"/>
                  </a:lnTo>
                  <a:lnTo>
                    <a:pt x="130" y="285"/>
                  </a:lnTo>
                  <a:lnTo>
                    <a:pt x="135" y="273"/>
                  </a:lnTo>
                  <a:lnTo>
                    <a:pt x="139" y="258"/>
                  </a:lnTo>
                  <a:lnTo>
                    <a:pt x="143" y="243"/>
                  </a:lnTo>
                  <a:lnTo>
                    <a:pt x="145" y="232"/>
                  </a:lnTo>
                  <a:lnTo>
                    <a:pt x="150" y="219"/>
                  </a:lnTo>
                  <a:lnTo>
                    <a:pt x="152" y="206"/>
                  </a:lnTo>
                  <a:lnTo>
                    <a:pt x="156" y="194"/>
                  </a:lnTo>
                  <a:lnTo>
                    <a:pt x="160" y="181"/>
                  </a:lnTo>
                  <a:lnTo>
                    <a:pt x="165" y="170"/>
                  </a:lnTo>
                  <a:lnTo>
                    <a:pt x="167" y="160"/>
                  </a:lnTo>
                  <a:lnTo>
                    <a:pt x="169" y="149"/>
                  </a:lnTo>
                  <a:lnTo>
                    <a:pt x="173" y="138"/>
                  </a:lnTo>
                  <a:lnTo>
                    <a:pt x="175" y="130"/>
                  </a:lnTo>
                  <a:lnTo>
                    <a:pt x="177" y="121"/>
                  </a:lnTo>
                  <a:lnTo>
                    <a:pt x="182" y="113"/>
                  </a:lnTo>
                  <a:lnTo>
                    <a:pt x="182" y="104"/>
                  </a:lnTo>
                  <a:lnTo>
                    <a:pt x="186" y="98"/>
                  </a:lnTo>
                  <a:lnTo>
                    <a:pt x="186" y="91"/>
                  </a:lnTo>
                  <a:lnTo>
                    <a:pt x="188" y="85"/>
                  </a:lnTo>
                  <a:lnTo>
                    <a:pt x="190" y="78"/>
                  </a:lnTo>
                  <a:lnTo>
                    <a:pt x="192" y="74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57"/>
                  </a:lnTo>
                  <a:lnTo>
                    <a:pt x="207" y="51"/>
                  </a:lnTo>
                  <a:lnTo>
                    <a:pt x="214" y="44"/>
                  </a:lnTo>
                  <a:lnTo>
                    <a:pt x="218" y="38"/>
                  </a:lnTo>
                  <a:lnTo>
                    <a:pt x="226" y="29"/>
                  </a:lnTo>
                  <a:lnTo>
                    <a:pt x="231" y="27"/>
                  </a:lnTo>
                  <a:lnTo>
                    <a:pt x="233" y="25"/>
                  </a:lnTo>
                  <a:lnTo>
                    <a:pt x="241" y="23"/>
                  </a:lnTo>
                  <a:lnTo>
                    <a:pt x="246" y="19"/>
                  </a:lnTo>
                  <a:lnTo>
                    <a:pt x="252" y="19"/>
                  </a:lnTo>
                  <a:lnTo>
                    <a:pt x="256" y="14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76" y="4"/>
                  </a:lnTo>
                  <a:lnTo>
                    <a:pt x="276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29" name="Freeform 351"/>
            <p:cNvSpPr>
              <a:spLocks/>
            </p:cNvSpPr>
            <p:nvPr/>
          </p:nvSpPr>
          <p:spPr bwMode="auto">
            <a:xfrm>
              <a:off x="5281" y="1280"/>
              <a:ext cx="85" cy="45"/>
            </a:xfrm>
            <a:custGeom>
              <a:avLst/>
              <a:gdLst>
                <a:gd name="T0" fmla="*/ 0 w 357"/>
                <a:gd name="T1" fmla="*/ 7 h 192"/>
                <a:gd name="T2" fmla="*/ 1 w 357"/>
                <a:gd name="T3" fmla="*/ 7 h 192"/>
                <a:gd name="T4" fmla="*/ 1 w 357"/>
                <a:gd name="T5" fmla="*/ 7 h 192"/>
                <a:gd name="T6" fmla="*/ 2 w 357"/>
                <a:gd name="T7" fmla="*/ 6 h 192"/>
                <a:gd name="T8" fmla="*/ 3 w 357"/>
                <a:gd name="T9" fmla="*/ 6 h 192"/>
                <a:gd name="T10" fmla="*/ 4 w 357"/>
                <a:gd name="T11" fmla="*/ 5 h 192"/>
                <a:gd name="T12" fmla="*/ 6 w 357"/>
                <a:gd name="T13" fmla="*/ 4 h 192"/>
                <a:gd name="T14" fmla="*/ 7 w 357"/>
                <a:gd name="T15" fmla="*/ 4 h 192"/>
                <a:gd name="T16" fmla="*/ 8 w 357"/>
                <a:gd name="T17" fmla="*/ 4 h 192"/>
                <a:gd name="T18" fmla="*/ 9 w 357"/>
                <a:gd name="T19" fmla="*/ 3 h 192"/>
                <a:gd name="T20" fmla="*/ 10 w 357"/>
                <a:gd name="T21" fmla="*/ 2 h 192"/>
                <a:gd name="T22" fmla="*/ 11 w 357"/>
                <a:gd name="T23" fmla="*/ 2 h 192"/>
                <a:gd name="T24" fmla="*/ 12 w 357"/>
                <a:gd name="T25" fmla="*/ 1 h 192"/>
                <a:gd name="T26" fmla="*/ 13 w 357"/>
                <a:gd name="T27" fmla="*/ 1 h 192"/>
                <a:gd name="T28" fmla="*/ 14 w 357"/>
                <a:gd name="T29" fmla="*/ 1 h 192"/>
                <a:gd name="T30" fmla="*/ 14 w 357"/>
                <a:gd name="T31" fmla="*/ 1 h 192"/>
                <a:gd name="T32" fmla="*/ 15 w 357"/>
                <a:gd name="T33" fmla="*/ 0 h 192"/>
                <a:gd name="T34" fmla="*/ 16 w 357"/>
                <a:gd name="T35" fmla="*/ 0 h 192"/>
                <a:gd name="T36" fmla="*/ 16 w 357"/>
                <a:gd name="T37" fmla="*/ 0 h 192"/>
                <a:gd name="T38" fmla="*/ 17 w 357"/>
                <a:gd name="T39" fmla="*/ 0 h 192"/>
                <a:gd name="T40" fmla="*/ 18 w 357"/>
                <a:gd name="T41" fmla="*/ 0 h 192"/>
                <a:gd name="T42" fmla="*/ 19 w 357"/>
                <a:gd name="T43" fmla="*/ 0 h 192"/>
                <a:gd name="T44" fmla="*/ 20 w 357"/>
                <a:gd name="T45" fmla="*/ 1 h 192"/>
                <a:gd name="T46" fmla="*/ 20 w 357"/>
                <a:gd name="T47" fmla="*/ 2 h 192"/>
                <a:gd name="T48" fmla="*/ 20 w 357"/>
                <a:gd name="T49" fmla="*/ 3 h 192"/>
                <a:gd name="T50" fmla="*/ 20 w 357"/>
                <a:gd name="T51" fmla="*/ 4 h 192"/>
                <a:gd name="T52" fmla="*/ 12 w 357"/>
                <a:gd name="T53" fmla="*/ 8 h 192"/>
                <a:gd name="T54" fmla="*/ 2 w 357"/>
                <a:gd name="T55" fmla="*/ 11 h 192"/>
                <a:gd name="T56" fmla="*/ 1 w 357"/>
                <a:gd name="T57" fmla="*/ 10 h 192"/>
                <a:gd name="T58" fmla="*/ 1 w 357"/>
                <a:gd name="T59" fmla="*/ 10 h 192"/>
                <a:gd name="T60" fmla="*/ 0 w 357"/>
                <a:gd name="T61" fmla="*/ 9 h 192"/>
                <a:gd name="T62" fmla="*/ 0 w 357"/>
                <a:gd name="T63" fmla="*/ 9 h 192"/>
                <a:gd name="T64" fmla="*/ 0 w 357"/>
                <a:gd name="T65" fmla="*/ 8 h 192"/>
                <a:gd name="T66" fmla="*/ 0 w 357"/>
                <a:gd name="T67" fmla="*/ 8 h 192"/>
                <a:gd name="T68" fmla="*/ 0 w 357"/>
                <a:gd name="T69" fmla="*/ 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192"/>
                <a:gd name="T107" fmla="*/ 357 w 357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192">
                  <a:moveTo>
                    <a:pt x="0" y="132"/>
                  </a:moveTo>
                  <a:lnTo>
                    <a:pt x="0" y="130"/>
                  </a:lnTo>
                  <a:lnTo>
                    <a:pt x="7" y="128"/>
                  </a:lnTo>
                  <a:lnTo>
                    <a:pt x="11" y="126"/>
                  </a:lnTo>
                  <a:lnTo>
                    <a:pt x="18" y="121"/>
                  </a:lnTo>
                  <a:lnTo>
                    <a:pt x="24" y="119"/>
                  </a:lnTo>
                  <a:lnTo>
                    <a:pt x="32" y="117"/>
                  </a:lnTo>
                  <a:lnTo>
                    <a:pt x="39" y="111"/>
                  </a:lnTo>
                  <a:lnTo>
                    <a:pt x="47" y="106"/>
                  </a:lnTo>
                  <a:lnTo>
                    <a:pt x="58" y="102"/>
                  </a:lnTo>
                  <a:lnTo>
                    <a:pt x="69" y="98"/>
                  </a:lnTo>
                  <a:lnTo>
                    <a:pt x="77" y="94"/>
                  </a:lnTo>
                  <a:lnTo>
                    <a:pt x="88" y="89"/>
                  </a:lnTo>
                  <a:lnTo>
                    <a:pt x="99" y="83"/>
                  </a:lnTo>
                  <a:lnTo>
                    <a:pt x="109" y="79"/>
                  </a:lnTo>
                  <a:lnTo>
                    <a:pt x="120" y="72"/>
                  </a:lnTo>
                  <a:lnTo>
                    <a:pt x="133" y="68"/>
                  </a:lnTo>
                  <a:lnTo>
                    <a:pt x="141" y="62"/>
                  </a:lnTo>
                  <a:lnTo>
                    <a:pt x="154" y="57"/>
                  </a:lnTo>
                  <a:lnTo>
                    <a:pt x="163" y="53"/>
                  </a:lnTo>
                  <a:lnTo>
                    <a:pt x="173" y="49"/>
                  </a:lnTo>
                  <a:lnTo>
                    <a:pt x="184" y="42"/>
                  </a:lnTo>
                  <a:lnTo>
                    <a:pt x="195" y="40"/>
                  </a:lnTo>
                  <a:lnTo>
                    <a:pt x="203" y="34"/>
                  </a:lnTo>
                  <a:lnTo>
                    <a:pt x="212" y="30"/>
                  </a:lnTo>
                  <a:lnTo>
                    <a:pt x="218" y="27"/>
                  </a:lnTo>
                  <a:lnTo>
                    <a:pt x="227" y="25"/>
                  </a:lnTo>
                  <a:lnTo>
                    <a:pt x="233" y="21"/>
                  </a:lnTo>
                  <a:lnTo>
                    <a:pt x="239" y="19"/>
                  </a:lnTo>
                  <a:lnTo>
                    <a:pt x="244" y="17"/>
                  </a:lnTo>
                  <a:lnTo>
                    <a:pt x="248" y="17"/>
                  </a:lnTo>
                  <a:lnTo>
                    <a:pt x="252" y="15"/>
                  </a:lnTo>
                  <a:lnTo>
                    <a:pt x="259" y="13"/>
                  </a:lnTo>
                  <a:lnTo>
                    <a:pt x="265" y="10"/>
                  </a:lnTo>
                  <a:lnTo>
                    <a:pt x="271" y="8"/>
                  </a:lnTo>
                  <a:lnTo>
                    <a:pt x="278" y="4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297" y="2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9" y="6"/>
                  </a:lnTo>
                  <a:lnTo>
                    <a:pt x="342" y="15"/>
                  </a:lnTo>
                  <a:lnTo>
                    <a:pt x="348" y="21"/>
                  </a:lnTo>
                  <a:lnTo>
                    <a:pt x="353" y="30"/>
                  </a:lnTo>
                  <a:lnTo>
                    <a:pt x="357" y="40"/>
                  </a:lnTo>
                  <a:lnTo>
                    <a:pt x="357" y="49"/>
                  </a:lnTo>
                  <a:lnTo>
                    <a:pt x="357" y="57"/>
                  </a:lnTo>
                  <a:lnTo>
                    <a:pt x="357" y="62"/>
                  </a:lnTo>
                  <a:lnTo>
                    <a:pt x="355" y="66"/>
                  </a:lnTo>
                  <a:lnTo>
                    <a:pt x="355" y="68"/>
                  </a:lnTo>
                  <a:lnTo>
                    <a:pt x="214" y="138"/>
                  </a:lnTo>
                  <a:lnTo>
                    <a:pt x="37" y="192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5" y="177"/>
                  </a:lnTo>
                  <a:lnTo>
                    <a:pt x="9" y="173"/>
                  </a:lnTo>
                  <a:lnTo>
                    <a:pt x="5" y="168"/>
                  </a:lnTo>
                  <a:lnTo>
                    <a:pt x="3" y="16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0" name="Freeform 352"/>
            <p:cNvSpPr>
              <a:spLocks/>
            </p:cNvSpPr>
            <p:nvPr/>
          </p:nvSpPr>
          <p:spPr bwMode="auto">
            <a:xfrm>
              <a:off x="5228" y="1249"/>
              <a:ext cx="103" cy="227"/>
            </a:xfrm>
            <a:custGeom>
              <a:avLst/>
              <a:gdLst>
                <a:gd name="T0" fmla="*/ 23 w 436"/>
                <a:gd name="T1" fmla="*/ 48 h 960"/>
                <a:gd name="T2" fmla="*/ 21 w 436"/>
                <a:gd name="T3" fmla="*/ 45 h 960"/>
                <a:gd name="T4" fmla="*/ 19 w 436"/>
                <a:gd name="T5" fmla="*/ 39 h 960"/>
                <a:gd name="T6" fmla="*/ 16 w 436"/>
                <a:gd name="T7" fmla="*/ 34 h 960"/>
                <a:gd name="T8" fmla="*/ 13 w 436"/>
                <a:gd name="T9" fmla="*/ 27 h 960"/>
                <a:gd name="T10" fmla="*/ 10 w 436"/>
                <a:gd name="T11" fmla="*/ 20 h 960"/>
                <a:gd name="T12" fmla="*/ 7 w 436"/>
                <a:gd name="T13" fmla="*/ 13 h 960"/>
                <a:gd name="T14" fmla="*/ 4 w 436"/>
                <a:gd name="T15" fmla="*/ 8 h 960"/>
                <a:gd name="T16" fmla="*/ 2 w 436"/>
                <a:gd name="T17" fmla="*/ 3 h 960"/>
                <a:gd name="T18" fmla="*/ 1 w 436"/>
                <a:gd name="T19" fmla="*/ 0 h 960"/>
                <a:gd name="T20" fmla="*/ 0 w 436"/>
                <a:gd name="T21" fmla="*/ 1 h 960"/>
                <a:gd name="T22" fmla="*/ 0 w 436"/>
                <a:gd name="T23" fmla="*/ 4 h 960"/>
                <a:gd name="T24" fmla="*/ 0 w 436"/>
                <a:gd name="T25" fmla="*/ 7 h 960"/>
                <a:gd name="T26" fmla="*/ 0 w 436"/>
                <a:gd name="T27" fmla="*/ 10 h 960"/>
                <a:gd name="T28" fmla="*/ 1 w 436"/>
                <a:gd name="T29" fmla="*/ 12 h 960"/>
                <a:gd name="T30" fmla="*/ 2 w 436"/>
                <a:gd name="T31" fmla="*/ 14 h 960"/>
                <a:gd name="T32" fmla="*/ 3 w 436"/>
                <a:gd name="T33" fmla="*/ 17 h 960"/>
                <a:gd name="T34" fmla="*/ 5 w 436"/>
                <a:gd name="T35" fmla="*/ 22 h 960"/>
                <a:gd name="T36" fmla="*/ 8 w 436"/>
                <a:gd name="T37" fmla="*/ 27 h 960"/>
                <a:gd name="T38" fmla="*/ 11 w 436"/>
                <a:gd name="T39" fmla="*/ 33 h 960"/>
                <a:gd name="T40" fmla="*/ 14 w 436"/>
                <a:gd name="T41" fmla="*/ 38 h 960"/>
                <a:gd name="T42" fmla="*/ 17 w 436"/>
                <a:gd name="T43" fmla="*/ 44 h 960"/>
                <a:gd name="T44" fmla="*/ 19 w 436"/>
                <a:gd name="T45" fmla="*/ 48 h 960"/>
                <a:gd name="T46" fmla="*/ 21 w 436"/>
                <a:gd name="T47" fmla="*/ 51 h 960"/>
                <a:gd name="T48" fmla="*/ 22 w 436"/>
                <a:gd name="T49" fmla="*/ 53 h 960"/>
                <a:gd name="T50" fmla="*/ 22 w 436"/>
                <a:gd name="T51" fmla="*/ 52 h 960"/>
                <a:gd name="T52" fmla="*/ 20 w 436"/>
                <a:gd name="T53" fmla="*/ 49 h 960"/>
                <a:gd name="T54" fmla="*/ 19 w 436"/>
                <a:gd name="T55" fmla="*/ 47 h 960"/>
                <a:gd name="T56" fmla="*/ 18 w 436"/>
                <a:gd name="T57" fmla="*/ 44 h 960"/>
                <a:gd name="T58" fmla="*/ 17 w 436"/>
                <a:gd name="T59" fmla="*/ 42 h 960"/>
                <a:gd name="T60" fmla="*/ 15 w 436"/>
                <a:gd name="T61" fmla="*/ 39 h 960"/>
                <a:gd name="T62" fmla="*/ 13 w 436"/>
                <a:gd name="T63" fmla="*/ 35 h 960"/>
                <a:gd name="T64" fmla="*/ 11 w 436"/>
                <a:gd name="T65" fmla="*/ 31 h 960"/>
                <a:gd name="T66" fmla="*/ 9 w 436"/>
                <a:gd name="T67" fmla="*/ 27 h 960"/>
                <a:gd name="T68" fmla="*/ 7 w 436"/>
                <a:gd name="T69" fmla="*/ 23 h 960"/>
                <a:gd name="T70" fmla="*/ 5 w 436"/>
                <a:gd name="T71" fmla="*/ 20 h 960"/>
                <a:gd name="T72" fmla="*/ 4 w 436"/>
                <a:gd name="T73" fmla="*/ 17 h 960"/>
                <a:gd name="T74" fmla="*/ 3 w 436"/>
                <a:gd name="T75" fmla="*/ 16 h 960"/>
                <a:gd name="T76" fmla="*/ 2 w 436"/>
                <a:gd name="T77" fmla="*/ 13 h 960"/>
                <a:gd name="T78" fmla="*/ 2 w 436"/>
                <a:gd name="T79" fmla="*/ 11 h 960"/>
                <a:gd name="T80" fmla="*/ 1 w 436"/>
                <a:gd name="T81" fmla="*/ 9 h 960"/>
                <a:gd name="T82" fmla="*/ 1 w 436"/>
                <a:gd name="T83" fmla="*/ 6 h 960"/>
                <a:gd name="T84" fmla="*/ 1 w 436"/>
                <a:gd name="T85" fmla="*/ 4 h 960"/>
                <a:gd name="T86" fmla="*/ 2 w 436"/>
                <a:gd name="T87" fmla="*/ 6 h 960"/>
                <a:gd name="T88" fmla="*/ 3 w 436"/>
                <a:gd name="T89" fmla="*/ 8 h 960"/>
                <a:gd name="T90" fmla="*/ 5 w 436"/>
                <a:gd name="T91" fmla="*/ 11 h 960"/>
                <a:gd name="T92" fmla="*/ 7 w 436"/>
                <a:gd name="T93" fmla="*/ 15 h 960"/>
                <a:gd name="T94" fmla="*/ 9 w 436"/>
                <a:gd name="T95" fmla="*/ 19 h 960"/>
                <a:gd name="T96" fmla="*/ 10 w 436"/>
                <a:gd name="T97" fmla="*/ 23 h 960"/>
                <a:gd name="T98" fmla="*/ 12 w 436"/>
                <a:gd name="T99" fmla="*/ 27 h 960"/>
                <a:gd name="T100" fmla="*/ 13 w 436"/>
                <a:gd name="T101" fmla="*/ 30 h 960"/>
                <a:gd name="T102" fmla="*/ 15 w 436"/>
                <a:gd name="T103" fmla="*/ 33 h 960"/>
                <a:gd name="T104" fmla="*/ 16 w 436"/>
                <a:gd name="T105" fmla="*/ 35 h 960"/>
                <a:gd name="T106" fmla="*/ 17 w 436"/>
                <a:gd name="T107" fmla="*/ 37 h 960"/>
                <a:gd name="T108" fmla="*/ 18 w 436"/>
                <a:gd name="T109" fmla="*/ 40 h 960"/>
                <a:gd name="T110" fmla="*/ 20 w 436"/>
                <a:gd name="T111" fmla="*/ 43 h 960"/>
                <a:gd name="T112" fmla="*/ 21 w 436"/>
                <a:gd name="T113" fmla="*/ 46 h 960"/>
                <a:gd name="T114" fmla="*/ 22 w 436"/>
                <a:gd name="T115" fmla="*/ 49 h 960"/>
                <a:gd name="T116" fmla="*/ 23 w 436"/>
                <a:gd name="T117" fmla="*/ 50 h 960"/>
                <a:gd name="T118" fmla="*/ 24 w 436"/>
                <a:gd name="T119" fmla="*/ 50 h 9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6"/>
                <a:gd name="T181" fmla="*/ 0 h 960"/>
                <a:gd name="T182" fmla="*/ 436 w 436"/>
                <a:gd name="T183" fmla="*/ 960 h 9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6" h="960">
                  <a:moveTo>
                    <a:pt x="431" y="893"/>
                  </a:moveTo>
                  <a:lnTo>
                    <a:pt x="429" y="889"/>
                  </a:lnTo>
                  <a:lnTo>
                    <a:pt x="427" y="883"/>
                  </a:lnTo>
                  <a:lnTo>
                    <a:pt x="423" y="876"/>
                  </a:lnTo>
                  <a:lnTo>
                    <a:pt x="421" y="870"/>
                  </a:lnTo>
                  <a:lnTo>
                    <a:pt x="416" y="864"/>
                  </a:lnTo>
                  <a:lnTo>
                    <a:pt x="412" y="855"/>
                  </a:lnTo>
                  <a:lnTo>
                    <a:pt x="408" y="844"/>
                  </a:lnTo>
                  <a:lnTo>
                    <a:pt x="404" y="836"/>
                  </a:lnTo>
                  <a:lnTo>
                    <a:pt x="399" y="823"/>
                  </a:lnTo>
                  <a:lnTo>
                    <a:pt x="393" y="812"/>
                  </a:lnTo>
                  <a:lnTo>
                    <a:pt x="387" y="800"/>
                  </a:lnTo>
                  <a:lnTo>
                    <a:pt x="380" y="785"/>
                  </a:lnTo>
                  <a:lnTo>
                    <a:pt x="374" y="770"/>
                  </a:lnTo>
                  <a:lnTo>
                    <a:pt x="367" y="757"/>
                  </a:lnTo>
                  <a:lnTo>
                    <a:pt x="359" y="740"/>
                  </a:lnTo>
                  <a:lnTo>
                    <a:pt x="350" y="725"/>
                  </a:lnTo>
                  <a:lnTo>
                    <a:pt x="342" y="708"/>
                  </a:lnTo>
                  <a:lnTo>
                    <a:pt x="335" y="691"/>
                  </a:lnTo>
                  <a:lnTo>
                    <a:pt x="327" y="672"/>
                  </a:lnTo>
                  <a:lnTo>
                    <a:pt x="318" y="654"/>
                  </a:lnTo>
                  <a:lnTo>
                    <a:pt x="310" y="635"/>
                  </a:lnTo>
                  <a:lnTo>
                    <a:pt x="301" y="618"/>
                  </a:lnTo>
                  <a:lnTo>
                    <a:pt x="291" y="599"/>
                  </a:lnTo>
                  <a:lnTo>
                    <a:pt x="282" y="580"/>
                  </a:lnTo>
                  <a:lnTo>
                    <a:pt x="271" y="559"/>
                  </a:lnTo>
                  <a:lnTo>
                    <a:pt x="263" y="539"/>
                  </a:lnTo>
                  <a:lnTo>
                    <a:pt x="254" y="518"/>
                  </a:lnTo>
                  <a:lnTo>
                    <a:pt x="244" y="499"/>
                  </a:lnTo>
                  <a:lnTo>
                    <a:pt x="235" y="480"/>
                  </a:lnTo>
                  <a:lnTo>
                    <a:pt x="224" y="458"/>
                  </a:lnTo>
                  <a:lnTo>
                    <a:pt x="216" y="437"/>
                  </a:lnTo>
                  <a:lnTo>
                    <a:pt x="205" y="418"/>
                  </a:lnTo>
                  <a:lnTo>
                    <a:pt x="195" y="396"/>
                  </a:lnTo>
                  <a:lnTo>
                    <a:pt x="186" y="375"/>
                  </a:lnTo>
                  <a:lnTo>
                    <a:pt x="175" y="356"/>
                  </a:lnTo>
                  <a:lnTo>
                    <a:pt x="167" y="335"/>
                  </a:lnTo>
                  <a:lnTo>
                    <a:pt x="158" y="315"/>
                  </a:lnTo>
                  <a:lnTo>
                    <a:pt x="148" y="296"/>
                  </a:lnTo>
                  <a:lnTo>
                    <a:pt x="139" y="277"/>
                  </a:lnTo>
                  <a:lnTo>
                    <a:pt x="128" y="258"/>
                  </a:lnTo>
                  <a:lnTo>
                    <a:pt x="120" y="239"/>
                  </a:lnTo>
                  <a:lnTo>
                    <a:pt x="113" y="221"/>
                  </a:lnTo>
                  <a:lnTo>
                    <a:pt x="103" y="202"/>
                  </a:lnTo>
                  <a:lnTo>
                    <a:pt x="94" y="187"/>
                  </a:lnTo>
                  <a:lnTo>
                    <a:pt x="86" y="170"/>
                  </a:lnTo>
                  <a:lnTo>
                    <a:pt x="81" y="153"/>
                  </a:lnTo>
                  <a:lnTo>
                    <a:pt x="73" y="138"/>
                  </a:lnTo>
                  <a:lnTo>
                    <a:pt x="64" y="123"/>
                  </a:lnTo>
                  <a:lnTo>
                    <a:pt x="58" y="108"/>
                  </a:lnTo>
                  <a:lnTo>
                    <a:pt x="54" y="96"/>
                  </a:lnTo>
                  <a:lnTo>
                    <a:pt x="47" y="81"/>
                  </a:lnTo>
                  <a:lnTo>
                    <a:pt x="41" y="70"/>
                  </a:lnTo>
                  <a:lnTo>
                    <a:pt x="35" y="57"/>
                  </a:lnTo>
                  <a:lnTo>
                    <a:pt x="30" y="49"/>
                  </a:lnTo>
                  <a:lnTo>
                    <a:pt x="26" y="38"/>
                  </a:lnTo>
                  <a:lnTo>
                    <a:pt x="22" y="29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3" y="96"/>
                  </a:lnTo>
                  <a:lnTo>
                    <a:pt x="3" y="104"/>
                  </a:lnTo>
                  <a:lnTo>
                    <a:pt x="3" y="115"/>
                  </a:lnTo>
                  <a:lnTo>
                    <a:pt x="3" y="123"/>
                  </a:lnTo>
                  <a:lnTo>
                    <a:pt x="5" y="134"/>
                  </a:lnTo>
                  <a:lnTo>
                    <a:pt x="5" y="145"/>
                  </a:lnTo>
                  <a:lnTo>
                    <a:pt x="7" y="153"/>
                  </a:lnTo>
                  <a:lnTo>
                    <a:pt x="7" y="162"/>
                  </a:lnTo>
                  <a:lnTo>
                    <a:pt x="9" y="172"/>
                  </a:lnTo>
                  <a:lnTo>
                    <a:pt x="9" y="181"/>
                  </a:lnTo>
                  <a:lnTo>
                    <a:pt x="11" y="187"/>
                  </a:lnTo>
                  <a:lnTo>
                    <a:pt x="11" y="196"/>
                  </a:lnTo>
                  <a:lnTo>
                    <a:pt x="13" y="202"/>
                  </a:lnTo>
                  <a:lnTo>
                    <a:pt x="15" y="209"/>
                  </a:lnTo>
                  <a:lnTo>
                    <a:pt x="17" y="215"/>
                  </a:lnTo>
                  <a:lnTo>
                    <a:pt x="17" y="217"/>
                  </a:lnTo>
                  <a:lnTo>
                    <a:pt x="17" y="221"/>
                  </a:lnTo>
                  <a:lnTo>
                    <a:pt x="20" y="226"/>
                  </a:lnTo>
                  <a:lnTo>
                    <a:pt x="22" y="232"/>
                  </a:lnTo>
                  <a:lnTo>
                    <a:pt x="24" y="236"/>
                  </a:lnTo>
                  <a:lnTo>
                    <a:pt x="28" y="245"/>
                  </a:lnTo>
                  <a:lnTo>
                    <a:pt x="32" y="253"/>
                  </a:lnTo>
                  <a:lnTo>
                    <a:pt x="37" y="262"/>
                  </a:lnTo>
                  <a:lnTo>
                    <a:pt x="39" y="271"/>
                  </a:lnTo>
                  <a:lnTo>
                    <a:pt x="45" y="281"/>
                  </a:lnTo>
                  <a:lnTo>
                    <a:pt x="49" y="290"/>
                  </a:lnTo>
                  <a:lnTo>
                    <a:pt x="54" y="303"/>
                  </a:lnTo>
                  <a:lnTo>
                    <a:pt x="60" y="313"/>
                  </a:lnTo>
                  <a:lnTo>
                    <a:pt x="67" y="326"/>
                  </a:lnTo>
                  <a:lnTo>
                    <a:pt x="73" y="339"/>
                  </a:lnTo>
                  <a:lnTo>
                    <a:pt x="79" y="354"/>
                  </a:lnTo>
                  <a:lnTo>
                    <a:pt x="86" y="367"/>
                  </a:lnTo>
                  <a:lnTo>
                    <a:pt x="92" y="379"/>
                  </a:lnTo>
                  <a:lnTo>
                    <a:pt x="99" y="394"/>
                  </a:lnTo>
                  <a:lnTo>
                    <a:pt x="107" y="409"/>
                  </a:lnTo>
                  <a:lnTo>
                    <a:pt x="113" y="424"/>
                  </a:lnTo>
                  <a:lnTo>
                    <a:pt x="122" y="439"/>
                  </a:lnTo>
                  <a:lnTo>
                    <a:pt x="128" y="456"/>
                  </a:lnTo>
                  <a:lnTo>
                    <a:pt x="139" y="473"/>
                  </a:lnTo>
                  <a:lnTo>
                    <a:pt x="145" y="488"/>
                  </a:lnTo>
                  <a:lnTo>
                    <a:pt x="154" y="503"/>
                  </a:lnTo>
                  <a:lnTo>
                    <a:pt x="163" y="520"/>
                  </a:lnTo>
                  <a:lnTo>
                    <a:pt x="171" y="537"/>
                  </a:lnTo>
                  <a:lnTo>
                    <a:pt x="180" y="552"/>
                  </a:lnTo>
                  <a:lnTo>
                    <a:pt x="188" y="571"/>
                  </a:lnTo>
                  <a:lnTo>
                    <a:pt x="197" y="588"/>
                  </a:lnTo>
                  <a:lnTo>
                    <a:pt x="205" y="605"/>
                  </a:lnTo>
                  <a:lnTo>
                    <a:pt x="214" y="620"/>
                  </a:lnTo>
                  <a:lnTo>
                    <a:pt x="222" y="637"/>
                  </a:lnTo>
                  <a:lnTo>
                    <a:pt x="231" y="654"/>
                  </a:lnTo>
                  <a:lnTo>
                    <a:pt x="239" y="669"/>
                  </a:lnTo>
                  <a:lnTo>
                    <a:pt x="248" y="686"/>
                  </a:lnTo>
                  <a:lnTo>
                    <a:pt x="256" y="701"/>
                  </a:lnTo>
                  <a:lnTo>
                    <a:pt x="263" y="718"/>
                  </a:lnTo>
                  <a:lnTo>
                    <a:pt x="271" y="736"/>
                  </a:lnTo>
                  <a:lnTo>
                    <a:pt x="280" y="748"/>
                  </a:lnTo>
                  <a:lnTo>
                    <a:pt x="288" y="765"/>
                  </a:lnTo>
                  <a:lnTo>
                    <a:pt x="295" y="778"/>
                  </a:lnTo>
                  <a:lnTo>
                    <a:pt x="303" y="793"/>
                  </a:lnTo>
                  <a:lnTo>
                    <a:pt x="310" y="806"/>
                  </a:lnTo>
                  <a:lnTo>
                    <a:pt x="318" y="821"/>
                  </a:lnTo>
                  <a:lnTo>
                    <a:pt x="325" y="834"/>
                  </a:lnTo>
                  <a:lnTo>
                    <a:pt x="333" y="846"/>
                  </a:lnTo>
                  <a:lnTo>
                    <a:pt x="338" y="859"/>
                  </a:lnTo>
                  <a:lnTo>
                    <a:pt x="344" y="870"/>
                  </a:lnTo>
                  <a:lnTo>
                    <a:pt x="350" y="881"/>
                  </a:lnTo>
                  <a:lnTo>
                    <a:pt x="357" y="891"/>
                  </a:lnTo>
                  <a:lnTo>
                    <a:pt x="363" y="902"/>
                  </a:lnTo>
                  <a:lnTo>
                    <a:pt x="367" y="910"/>
                  </a:lnTo>
                  <a:lnTo>
                    <a:pt x="372" y="919"/>
                  </a:lnTo>
                  <a:lnTo>
                    <a:pt x="378" y="928"/>
                  </a:lnTo>
                  <a:lnTo>
                    <a:pt x="382" y="934"/>
                  </a:lnTo>
                  <a:lnTo>
                    <a:pt x="387" y="940"/>
                  </a:lnTo>
                  <a:lnTo>
                    <a:pt x="389" y="945"/>
                  </a:lnTo>
                  <a:lnTo>
                    <a:pt x="393" y="949"/>
                  </a:lnTo>
                  <a:lnTo>
                    <a:pt x="397" y="955"/>
                  </a:lnTo>
                  <a:lnTo>
                    <a:pt x="402" y="960"/>
                  </a:lnTo>
                  <a:lnTo>
                    <a:pt x="406" y="957"/>
                  </a:lnTo>
                  <a:lnTo>
                    <a:pt x="406" y="949"/>
                  </a:lnTo>
                  <a:lnTo>
                    <a:pt x="402" y="942"/>
                  </a:lnTo>
                  <a:lnTo>
                    <a:pt x="399" y="936"/>
                  </a:lnTo>
                  <a:lnTo>
                    <a:pt x="395" y="930"/>
                  </a:lnTo>
                  <a:lnTo>
                    <a:pt x="391" y="921"/>
                  </a:lnTo>
                  <a:lnTo>
                    <a:pt x="384" y="910"/>
                  </a:lnTo>
                  <a:lnTo>
                    <a:pt x="378" y="900"/>
                  </a:lnTo>
                  <a:lnTo>
                    <a:pt x="372" y="889"/>
                  </a:lnTo>
                  <a:lnTo>
                    <a:pt x="365" y="878"/>
                  </a:lnTo>
                  <a:lnTo>
                    <a:pt x="361" y="874"/>
                  </a:lnTo>
                  <a:lnTo>
                    <a:pt x="359" y="868"/>
                  </a:lnTo>
                  <a:lnTo>
                    <a:pt x="355" y="861"/>
                  </a:lnTo>
                  <a:lnTo>
                    <a:pt x="352" y="855"/>
                  </a:lnTo>
                  <a:lnTo>
                    <a:pt x="348" y="849"/>
                  </a:lnTo>
                  <a:lnTo>
                    <a:pt x="346" y="844"/>
                  </a:lnTo>
                  <a:lnTo>
                    <a:pt x="342" y="838"/>
                  </a:lnTo>
                  <a:lnTo>
                    <a:pt x="340" y="832"/>
                  </a:lnTo>
                  <a:lnTo>
                    <a:pt x="335" y="823"/>
                  </a:lnTo>
                  <a:lnTo>
                    <a:pt x="329" y="814"/>
                  </a:lnTo>
                  <a:lnTo>
                    <a:pt x="327" y="808"/>
                  </a:lnTo>
                  <a:lnTo>
                    <a:pt x="325" y="804"/>
                  </a:lnTo>
                  <a:lnTo>
                    <a:pt x="320" y="797"/>
                  </a:lnTo>
                  <a:lnTo>
                    <a:pt x="318" y="791"/>
                  </a:lnTo>
                  <a:lnTo>
                    <a:pt x="314" y="782"/>
                  </a:lnTo>
                  <a:lnTo>
                    <a:pt x="310" y="774"/>
                  </a:lnTo>
                  <a:lnTo>
                    <a:pt x="306" y="768"/>
                  </a:lnTo>
                  <a:lnTo>
                    <a:pt x="301" y="761"/>
                  </a:lnTo>
                  <a:lnTo>
                    <a:pt x="297" y="750"/>
                  </a:lnTo>
                  <a:lnTo>
                    <a:pt x="293" y="742"/>
                  </a:lnTo>
                  <a:lnTo>
                    <a:pt x="288" y="731"/>
                  </a:lnTo>
                  <a:lnTo>
                    <a:pt x="284" y="725"/>
                  </a:lnTo>
                  <a:lnTo>
                    <a:pt x="278" y="714"/>
                  </a:lnTo>
                  <a:lnTo>
                    <a:pt x="271" y="704"/>
                  </a:lnTo>
                  <a:lnTo>
                    <a:pt x="267" y="693"/>
                  </a:lnTo>
                  <a:lnTo>
                    <a:pt x="261" y="682"/>
                  </a:lnTo>
                  <a:lnTo>
                    <a:pt x="256" y="672"/>
                  </a:lnTo>
                  <a:lnTo>
                    <a:pt x="250" y="661"/>
                  </a:lnTo>
                  <a:lnTo>
                    <a:pt x="246" y="650"/>
                  </a:lnTo>
                  <a:lnTo>
                    <a:pt x="239" y="640"/>
                  </a:lnTo>
                  <a:lnTo>
                    <a:pt x="233" y="627"/>
                  </a:lnTo>
                  <a:lnTo>
                    <a:pt x="227" y="616"/>
                  </a:lnTo>
                  <a:lnTo>
                    <a:pt x="222" y="603"/>
                  </a:lnTo>
                  <a:lnTo>
                    <a:pt x="216" y="593"/>
                  </a:lnTo>
                  <a:lnTo>
                    <a:pt x="209" y="582"/>
                  </a:lnTo>
                  <a:lnTo>
                    <a:pt x="205" y="569"/>
                  </a:lnTo>
                  <a:lnTo>
                    <a:pt x="199" y="559"/>
                  </a:lnTo>
                  <a:lnTo>
                    <a:pt x="192" y="548"/>
                  </a:lnTo>
                  <a:lnTo>
                    <a:pt x="188" y="535"/>
                  </a:lnTo>
                  <a:lnTo>
                    <a:pt x="182" y="522"/>
                  </a:lnTo>
                  <a:lnTo>
                    <a:pt x="175" y="512"/>
                  </a:lnTo>
                  <a:lnTo>
                    <a:pt x="169" y="499"/>
                  </a:lnTo>
                  <a:lnTo>
                    <a:pt x="163" y="486"/>
                  </a:lnTo>
                  <a:lnTo>
                    <a:pt x="158" y="475"/>
                  </a:lnTo>
                  <a:lnTo>
                    <a:pt x="152" y="465"/>
                  </a:lnTo>
                  <a:lnTo>
                    <a:pt x="145" y="454"/>
                  </a:lnTo>
                  <a:lnTo>
                    <a:pt x="139" y="443"/>
                  </a:lnTo>
                  <a:lnTo>
                    <a:pt x="133" y="433"/>
                  </a:lnTo>
                  <a:lnTo>
                    <a:pt x="128" y="420"/>
                  </a:lnTo>
                  <a:lnTo>
                    <a:pt x="122" y="411"/>
                  </a:lnTo>
                  <a:lnTo>
                    <a:pt x="118" y="401"/>
                  </a:lnTo>
                  <a:lnTo>
                    <a:pt x="113" y="390"/>
                  </a:lnTo>
                  <a:lnTo>
                    <a:pt x="109" y="381"/>
                  </a:lnTo>
                  <a:lnTo>
                    <a:pt x="105" y="371"/>
                  </a:lnTo>
                  <a:lnTo>
                    <a:pt x="99" y="362"/>
                  </a:lnTo>
                  <a:lnTo>
                    <a:pt x="94" y="354"/>
                  </a:lnTo>
                  <a:lnTo>
                    <a:pt x="90" y="345"/>
                  </a:lnTo>
                  <a:lnTo>
                    <a:pt x="86" y="337"/>
                  </a:lnTo>
                  <a:lnTo>
                    <a:pt x="81" y="330"/>
                  </a:lnTo>
                  <a:lnTo>
                    <a:pt x="79" y="322"/>
                  </a:lnTo>
                  <a:lnTo>
                    <a:pt x="75" y="315"/>
                  </a:lnTo>
                  <a:lnTo>
                    <a:pt x="73" y="309"/>
                  </a:lnTo>
                  <a:lnTo>
                    <a:pt x="69" y="303"/>
                  </a:lnTo>
                  <a:lnTo>
                    <a:pt x="67" y="296"/>
                  </a:lnTo>
                  <a:lnTo>
                    <a:pt x="64" y="292"/>
                  </a:lnTo>
                  <a:lnTo>
                    <a:pt x="62" y="288"/>
                  </a:lnTo>
                  <a:lnTo>
                    <a:pt x="58" y="279"/>
                  </a:lnTo>
                  <a:lnTo>
                    <a:pt x="56" y="275"/>
                  </a:lnTo>
                  <a:lnTo>
                    <a:pt x="54" y="266"/>
                  </a:lnTo>
                  <a:lnTo>
                    <a:pt x="49" y="258"/>
                  </a:lnTo>
                  <a:lnTo>
                    <a:pt x="45" y="249"/>
                  </a:lnTo>
                  <a:lnTo>
                    <a:pt x="43" y="243"/>
                  </a:lnTo>
                  <a:lnTo>
                    <a:pt x="41" y="234"/>
                  </a:lnTo>
                  <a:lnTo>
                    <a:pt x="39" y="226"/>
                  </a:lnTo>
                  <a:lnTo>
                    <a:pt x="37" y="221"/>
                  </a:lnTo>
                  <a:lnTo>
                    <a:pt x="35" y="215"/>
                  </a:lnTo>
                  <a:lnTo>
                    <a:pt x="32" y="207"/>
                  </a:lnTo>
                  <a:lnTo>
                    <a:pt x="30" y="200"/>
                  </a:lnTo>
                  <a:lnTo>
                    <a:pt x="28" y="194"/>
                  </a:lnTo>
                  <a:lnTo>
                    <a:pt x="28" y="187"/>
                  </a:lnTo>
                  <a:lnTo>
                    <a:pt x="28" y="183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4" y="157"/>
                  </a:lnTo>
                  <a:lnTo>
                    <a:pt x="24" y="151"/>
                  </a:lnTo>
                  <a:lnTo>
                    <a:pt x="22" y="143"/>
                  </a:lnTo>
                  <a:lnTo>
                    <a:pt x="22" y="136"/>
                  </a:lnTo>
                  <a:lnTo>
                    <a:pt x="20" y="128"/>
                  </a:lnTo>
                  <a:lnTo>
                    <a:pt x="20" y="119"/>
                  </a:lnTo>
                  <a:lnTo>
                    <a:pt x="17" y="111"/>
                  </a:lnTo>
                  <a:lnTo>
                    <a:pt x="17" y="104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5"/>
                  </a:lnTo>
                  <a:lnTo>
                    <a:pt x="17" y="81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0" y="87"/>
                  </a:lnTo>
                  <a:lnTo>
                    <a:pt x="37" y="98"/>
                  </a:lnTo>
                  <a:lnTo>
                    <a:pt x="39" y="102"/>
                  </a:lnTo>
                  <a:lnTo>
                    <a:pt x="41" y="108"/>
                  </a:lnTo>
                  <a:lnTo>
                    <a:pt x="45" y="115"/>
                  </a:lnTo>
                  <a:lnTo>
                    <a:pt x="49" y="123"/>
                  </a:lnTo>
                  <a:lnTo>
                    <a:pt x="52" y="130"/>
                  </a:lnTo>
                  <a:lnTo>
                    <a:pt x="56" y="138"/>
                  </a:lnTo>
                  <a:lnTo>
                    <a:pt x="60" y="147"/>
                  </a:lnTo>
                  <a:lnTo>
                    <a:pt x="64" y="155"/>
                  </a:lnTo>
                  <a:lnTo>
                    <a:pt x="69" y="164"/>
                  </a:lnTo>
                  <a:lnTo>
                    <a:pt x="73" y="175"/>
                  </a:lnTo>
                  <a:lnTo>
                    <a:pt x="77" y="185"/>
                  </a:lnTo>
                  <a:lnTo>
                    <a:pt x="81" y="194"/>
                  </a:lnTo>
                  <a:lnTo>
                    <a:pt x="86" y="204"/>
                  </a:lnTo>
                  <a:lnTo>
                    <a:pt x="92" y="215"/>
                  </a:lnTo>
                  <a:lnTo>
                    <a:pt x="96" y="226"/>
                  </a:lnTo>
                  <a:lnTo>
                    <a:pt x="103" y="239"/>
                  </a:lnTo>
                  <a:lnTo>
                    <a:pt x="109" y="249"/>
                  </a:lnTo>
                  <a:lnTo>
                    <a:pt x="113" y="260"/>
                  </a:lnTo>
                  <a:lnTo>
                    <a:pt x="120" y="271"/>
                  </a:lnTo>
                  <a:lnTo>
                    <a:pt x="124" y="283"/>
                  </a:lnTo>
                  <a:lnTo>
                    <a:pt x="131" y="296"/>
                  </a:lnTo>
                  <a:lnTo>
                    <a:pt x="135" y="309"/>
                  </a:lnTo>
                  <a:lnTo>
                    <a:pt x="141" y="322"/>
                  </a:lnTo>
                  <a:lnTo>
                    <a:pt x="148" y="335"/>
                  </a:lnTo>
                  <a:lnTo>
                    <a:pt x="154" y="345"/>
                  </a:lnTo>
                  <a:lnTo>
                    <a:pt x="158" y="358"/>
                  </a:lnTo>
                  <a:lnTo>
                    <a:pt x="163" y="369"/>
                  </a:lnTo>
                  <a:lnTo>
                    <a:pt x="169" y="381"/>
                  </a:lnTo>
                  <a:lnTo>
                    <a:pt x="175" y="392"/>
                  </a:lnTo>
                  <a:lnTo>
                    <a:pt x="180" y="405"/>
                  </a:lnTo>
                  <a:lnTo>
                    <a:pt x="186" y="416"/>
                  </a:lnTo>
                  <a:lnTo>
                    <a:pt x="192" y="428"/>
                  </a:lnTo>
                  <a:lnTo>
                    <a:pt x="195" y="439"/>
                  </a:lnTo>
                  <a:lnTo>
                    <a:pt x="201" y="450"/>
                  </a:lnTo>
                  <a:lnTo>
                    <a:pt x="205" y="463"/>
                  </a:lnTo>
                  <a:lnTo>
                    <a:pt x="212" y="473"/>
                  </a:lnTo>
                  <a:lnTo>
                    <a:pt x="216" y="484"/>
                  </a:lnTo>
                  <a:lnTo>
                    <a:pt x="222" y="495"/>
                  </a:lnTo>
                  <a:lnTo>
                    <a:pt x="224" y="505"/>
                  </a:lnTo>
                  <a:lnTo>
                    <a:pt x="231" y="516"/>
                  </a:lnTo>
                  <a:lnTo>
                    <a:pt x="233" y="524"/>
                  </a:lnTo>
                  <a:lnTo>
                    <a:pt x="237" y="533"/>
                  </a:lnTo>
                  <a:lnTo>
                    <a:pt x="242" y="541"/>
                  </a:lnTo>
                  <a:lnTo>
                    <a:pt x="246" y="552"/>
                  </a:lnTo>
                  <a:lnTo>
                    <a:pt x="250" y="559"/>
                  </a:lnTo>
                  <a:lnTo>
                    <a:pt x="254" y="567"/>
                  </a:lnTo>
                  <a:lnTo>
                    <a:pt x="256" y="573"/>
                  </a:lnTo>
                  <a:lnTo>
                    <a:pt x="261" y="582"/>
                  </a:lnTo>
                  <a:lnTo>
                    <a:pt x="263" y="586"/>
                  </a:lnTo>
                  <a:lnTo>
                    <a:pt x="265" y="593"/>
                  </a:lnTo>
                  <a:lnTo>
                    <a:pt x="267" y="597"/>
                  </a:lnTo>
                  <a:lnTo>
                    <a:pt x="269" y="603"/>
                  </a:lnTo>
                  <a:lnTo>
                    <a:pt x="274" y="610"/>
                  </a:lnTo>
                  <a:lnTo>
                    <a:pt x="278" y="616"/>
                  </a:lnTo>
                  <a:lnTo>
                    <a:pt x="278" y="618"/>
                  </a:lnTo>
                  <a:lnTo>
                    <a:pt x="280" y="623"/>
                  </a:lnTo>
                  <a:lnTo>
                    <a:pt x="284" y="629"/>
                  </a:lnTo>
                  <a:lnTo>
                    <a:pt x="286" y="635"/>
                  </a:lnTo>
                  <a:lnTo>
                    <a:pt x="291" y="642"/>
                  </a:lnTo>
                  <a:lnTo>
                    <a:pt x="295" y="652"/>
                  </a:lnTo>
                  <a:lnTo>
                    <a:pt x="297" y="661"/>
                  </a:lnTo>
                  <a:lnTo>
                    <a:pt x="303" y="669"/>
                  </a:lnTo>
                  <a:lnTo>
                    <a:pt x="308" y="680"/>
                  </a:lnTo>
                  <a:lnTo>
                    <a:pt x="314" y="689"/>
                  </a:lnTo>
                  <a:lnTo>
                    <a:pt x="318" y="699"/>
                  </a:lnTo>
                  <a:lnTo>
                    <a:pt x="325" y="710"/>
                  </a:lnTo>
                  <a:lnTo>
                    <a:pt x="329" y="721"/>
                  </a:lnTo>
                  <a:lnTo>
                    <a:pt x="335" y="731"/>
                  </a:lnTo>
                  <a:lnTo>
                    <a:pt x="338" y="738"/>
                  </a:lnTo>
                  <a:lnTo>
                    <a:pt x="340" y="744"/>
                  </a:lnTo>
                  <a:lnTo>
                    <a:pt x="344" y="750"/>
                  </a:lnTo>
                  <a:lnTo>
                    <a:pt x="346" y="757"/>
                  </a:lnTo>
                  <a:lnTo>
                    <a:pt x="352" y="768"/>
                  </a:lnTo>
                  <a:lnTo>
                    <a:pt x="357" y="776"/>
                  </a:lnTo>
                  <a:lnTo>
                    <a:pt x="363" y="787"/>
                  </a:lnTo>
                  <a:lnTo>
                    <a:pt x="367" y="800"/>
                  </a:lnTo>
                  <a:lnTo>
                    <a:pt x="372" y="808"/>
                  </a:lnTo>
                  <a:lnTo>
                    <a:pt x="376" y="819"/>
                  </a:lnTo>
                  <a:lnTo>
                    <a:pt x="382" y="827"/>
                  </a:lnTo>
                  <a:lnTo>
                    <a:pt x="387" y="838"/>
                  </a:lnTo>
                  <a:lnTo>
                    <a:pt x="391" y="844"/>
                  </a:lnTo>
                  <a:lnTo>
                    <a:pt x="393" y="853"/>
                  </a:lnTo>
                  <a:lnTo>
                    <a:pt x="397" y="859"/>
                  </a:lnTo>
                  <a:lnTo>
                    <a:pt x="399" y="866"/>
                  </a:lnTo>
                  <a:lnTo>
                    <a:pt x="402" y="872"/>
                  </a:lnTo>
                  <a:lnTo>
                    <a:pt x="404" y="876"/>
                  </a:lnTo>
                  <a:lnTo>
                    <a:pt x="404" y="878"/>
                  </a:lnTo>
                  <a:lnTo>
                    <a:pt x="406" y="883"/>
                  </a:lnTo>
                  <a:lnTo>
                    <a:pt x="408" y="887"/>
                  </a:lnTo>
                  <a:lnTo>
                    <a:pt x="414" y="893"/>
                  </a:lnTo>
                  <a:lnTo>
                    <a:pt x="421" y="900"/>
                  </a:lnTo>
                  <a:lnTo>
                    <a:pt x="427" y="906"/>
                  </a:lnTo>
                  <a:lnTo>
                    <a:pt x="431" y="908"/>
                  </a:lnTo>
                  <a:lnTo>
                    <a:pt x="436" y="906"/>
                  </a:lnTo>
                  <a:lnTo>
                    <a:pt x="436" y="904"/>
                  </a:lnTo>
                  <a:lnTo>
                    <a:pt x="436" y="902"/>
                  </a:lnTo>
                  <a:lnTo>
                    <a:pt x="434" y="898"/>
                  </a:lnTo>
                  <a:lnTo>
                    <a:pt x="431" y="89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1" name="Freeform 353"/>
            <p:cNvSpPr>
              <a:spLocks/>
            </p:cNvSpPr>
            <p:nvPr/>
          </p:nvSpPr>
          <p:spPr bwMode="auto">
            <a:xfrm>
              <a:off x="5229" y="1197"/>
              <a:ext cx="162" cy="108"/>
            </a:xfrm>
            <a:custGeom>
              <a:avLst/>
              <a:gdLst>
                <a:gd name="T0" fmla="*/ 38 w 684"/>
                <a:gd name="T1" fmla="*/ 24 h 454"/>
                <a:gd name="T2" fmla="*/ 37 w 684"/>
                <a:gd name="T3" fmla="*/ 23 h 454"/>
                <a:gd name="T4" fmla="*/ 36 w 684"/>
                <a:gd name="T5" fmla="*/ 21 h 454"/>
                <a:gd name="T6" fmla="*/ 36 w 684"/>
                <a:gd name="T7" fmla="*/ 20 h 454"/>
                <a:gd name="T8" fmla="*/ 35 w 684"/>
                <a:gd name="T9" fmla="*/ 17 h 454"/>
                <a:gd name="T10" fmla="*/ 34 w 684"/>
                <a:gd name="T11" fmla="*/ 15 h 454"/>
                <a:gd name="T12" fmla="*/ 32 w 684"/>
                <a:gd name="T13" fmla="*/ 13 h 454"/>
                <a:gd name="T14" fmla="*/ 31 w 684"/>
                <a:gd name="T15" fmla="*/ 10 h 454"/>
                <a:gd name="T16" fmla="*/ 30 w 684"/>
                <a:gd name="T17" fmla="*/ 8 h 454"/>
                <a:gd name="T18" fmla="*/ 29 w 684"/>
                <a:gd name="T19" fmla="*/ 6 h 454"/>
                <a:gd name="T20" fmla="*/ 27 w 684"/>
                <a:gd name="T21" fmla="*/ 4 h 454"/>
                <a:gd name="T22" fmla="*/ 26 w 684"/>
                <a:gd name="T23" fmla="*/ 2 h 454"/>
                <a:gd name="T24" fmla="*/ 25 w 684"/>
                <a:gd name="T25" fmla="*/ 1 h 454"/>
                <a:gd name="T26" fmla="*/ 24 w 684"/>
                <a:gd name="T27" fmla="*/ 0 h 454"/>
                <a:gd name="T28" fmla="*/ 22 w 684"/>
                <a:gd name="T29" fmla="*/ 0 h 454"/>
                <a:gd name="T30" fmla="*/ 21 w 684"/>
                <a:gd name="T31" fmla="*/ 0 h 454"/>
                <a:gd name="T32" fmla="*/ 19 w 684"/>
                <a:gd name="T33" fmla="*/ 1 h 454"/>
                <a:gd name="T34" fmla="*/ 18 w 684"/>
                <a:gd name="T35" fmla="*/ 2 h 454"/>
                <a:gd name="T36" fmla="*/ 16 w 684"/>
                <a:gd name="T37" fmla="*/ 2 h 454"/>
                <a:gd name="T38" fmla="*/ 14 w 684"/>
                <a:gd name="T39" fmla="*/ 3 h 454"/>
                <a:gd name="T40" fmla="*/ 12 w 684"/>
                <a:gd name="T41" fmla="*/ 4 h 454"/>
                <a:gd name="T42" fmla="*/ 9 w 684"/>
                <a:gd name="T43" fmla="*/ 5 h 454"/>
                <a:gd name="T44" fmla="*/ 7 w 684"/>
                <a:gd name="T45" fmla="*/ 6 h 454"/>
                <a:gd name="T46" fmla="*/ 5 w 684"/>
                <a:gd name="T47" fmla="*/ 7 h 454"/>
                <a:gd name="T48" fmla="*/ 4 w 684"/>
                <a:gd name="T49" fmla="*/ 8 h 454"/>
                <a:gd name="T50" fmla="*/ 2 w 684"/>
                <a:gd name="T51" fmla="*/ 8 h 454"/>
                <a:gd name="T52" fmla="*/ 1 w 684"/>
                <a:gd name="T53" fmla="*/ 9 h 454"/>
                <a:gd name="T54" fmla="*/ 0 w 684"/>
                <a:gd name="T55" fmla="*/ 10 h 454"/>
                <a:gd name="T56" fmla="*/ 0 w 684"/>
                <a:gd name="T57" fmla="*/ 10 h 454"/>
                <a:gd name="T58" fmla="*/ 2 w 684"/>
                <a:gd name="T59" fmla="*/ 10 h 454"/>
                <a:gd name="T60" fmla="*/ 4 w 684"/>
                <a:gd name="T61" fmla="*/ 9 h 454"/>
                <a:gd name="T62" fmla="*/ 5 w 684"/>
                <a:gd name="T63" fmla="*/ 9 h 454"/>
                <a:gd name="T64" fmla="*/ 7 w 684"/>
                <a:gd name="T65" fmla="*/ 8 h 454"/>
                <a:gd name="T66" fmla="*/ 8 w 684"/>
                <a:gd name="T67" fmla="*/ 7 h 454"/>
                <a:gd name="T68" fmla="*/ 9 w 684"/>
                <a:gd name="T69" fmla="*/ 7 h 454"/>
                <a:gd name="T70" fmla="*/ 11 w 684"/>
                <a:gd name="T71" fmla="*/ 6 h 454"/>
                <a:gd name="T72" fmla="*/ 12 w 684"/>
                <a:gd name="T73" fmla="*/ 5 h 454"/>
                <a:gd name="T74" fmla="*/ 14 w 684"/>
                <a:gd name="T75" fmla="*/ 5 h 454"/>
                <a:gd name="T76" fmla="*/ 16 w 684"/>
                <a:gd name="T77" fmla="*/ 3 h 454"/>
                <a:gd name="T78" fmla="*/ 18 w 684"/>
                <a:gd name="T79" fmla="*/ 3 h 454"/>
                <a:gd name="T80" fmla="*/ 20 w 684"/>
                <a:gd name="T81" fmla="*/ 2 h 454"/>
                <a:gd name="T82" fmla="*/ 22 w 684"/>
                <a:gd name="T83" fmla="*/ 1 h 454"/>
                <a:gd name="T84" fmla="*/ 23 w 684"/>
                <a:gd name="T85" fmla="*/ 1 h 454"/>
                <a:gd name="T86" fmla="*/ 24 w 684"/>
                <a:gd name="T87" fmla="*/ 2 h 454"/>
                <a:gd name="T88" fmla="*/ 26 w 684"/>
                <a:gd name="T89" fmla="*/ 3 h 454"/>
                <a:gd name="T90" fmla="*/ 27 w 684"/>
                <a:gd name="T91" fmla="*/ 5 h 454"/>
                <a:gd name="T92" fmla="*/ 28 w 684"/>
                <a:gd name="T93" fmla="*/ 7 h 454"/>
                <a:gd name="T94" fmla="*/ 29 w 684"/>
                <a:gd name="T95" fmla="*/ 8 h 454"/>
                <a:gd name="T96" fmla="*/ 30 w 684"/>
                <a:gd name="T97" fmla="*/ 10 h 454"/>
                <a:gd name="T98" fmla="*/ 30 w 684"/>
                <a:gd name="T99" fmla="*/ 11 h 454"/>
                <a:gd name="T100" fmla="*/ 31 w 684"/>
                <a:gd name="T101" fmla="*/ 13 h 454"/>
                <a:gd name="T102" fmla="*/ 32 w 684"/>
                <a:gd name="T103" fmla="*/ 14 h 454"/>
                <a:gd name="T104" fmla="*/ 33 w 684"/>
                <a:gd name="T105" fmla="*/ 15 h 454"/>
                <a:gd name="T106" fmla="*/ 34 w 684"/>
                <a:gd name="T107" fmla="*/ 18 h 454"/>
                <a:gd name="T108" fmla="*/ 35 w 684"/>
                <a:gd name="T109" fmla="*/ 20 h 454"/>
                <a:gd name="T110" fmla="*/ 35 w 684"/>
                <a:gd name="T111" fmla="*/ 21 h 454"/>
                <a:gd name="T112" fmla="*/ 36 w 684"/>
                <a:gd name="T113" fmla="*/ 23 h 454"/>
                <a:gd name="T114" fmla="*/ 36 w 684"/>
                <a:gd name="T115" fmla="*/ 25 h 454"/>
                <a:gd name="T116" fmla="*/ 37 w 684"/>
                <a:gd name="T117" fmla="*/ 25 h 454"/>
                <a:gd name="T118" fmla="*/ 38 w 684"/>
                <a:gd name="T119" fmla="*/ 25 h 4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4"/>
                <a:gd name="T181" fmla="*/ 0 h 454"/>
                <a:gd name="T182" fmla="*/ 684 w 684"/>
                <a:gd name="T183" fmla="*/ 454 h 4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4" h="454">
                  <a:moveTo>
                    <a:pt x="682" y="442"/>
                  </a:moveTo>
                  <a:lnTo>
                    <a:pt x="682" y="439"/>
                  </a:lnTo>
                  <a:lnTo>
                    <a:pt x="680" y="435"/>
                  </a:lnTo>
                  <a:lnTo>
                    <a:pt x="676" y="429"/>
                  </a:lnTo>
                  <a:lnTo>
                    <a:pt x="674" y="420"/>
                  </a:lnTo>
                  <a:lnTo>
                    <a:pt x="672" y="414"/>
                  </a:lnTo>
                  <a:lnTo>
                    <a:pt x="667" y="410"/>
                  </a:lnTo>
                  <a:lnTo>
                    <a:pt x="665" y="403"/>
                  </a:lnTo>
                  <a:lnTo>
                    <a:pt x="663" y="399"/>
                  </a:lnTo>
                  <a:lnTo>
                    <a:pt x="659" y="390"/>
                  </a:lnTo>
                  <a:lnTo>
                    <a:pt x="657" y="384"/>
                  </a:lnTo>
                  <a:lnTo>
                    <a:pt x="652" y="378"/>
                  </a:lnTo>
                  <a:lnTo>
                    <a:pt x="650" y="369"/>
                  </a:lnTo>
                  <a:lnTo>
                    <a:pt x="644" y="363"/>
                  </a:lnTo>
                  <a:lnTo>
                    <a:pt x="642" y="354"/>
                  </a:lnTo>
                  <a:lnTo>
                    <a:pt x="638" y="343"/>
                  </a:lnTo>
                  <a:lnTo>
                    <a:pt x="633" y="335"/>
                  </a:lnTo>
                  <a:lnTo>
                    <a:pt x="629" y="326"/>
                  </a:lnTo>
                  <a:lnTo>
                    <a:pt x="625" y="318"/>
                  </a:lnTo>
                  <a:lnTo>
                    <a:pt x="618" y="307"/>
                  </a:lnTo>
                  <a:lnTo>
                    <a:pt x="614" y="299"/>
                  </a:lnTo>
                  <a:lnTo>
                    <a:pt x="610" y="288"/>
                  </a:lnTo>
                  <a:lnTo>
                    <a:pt x="603" y="277"/>
                  </a:lnTo>
                  <a:lnTo>
                    <a:pt x="599" y="267"/>
                  </a:lnTo>
                  <a:lnTo>
                    <a:pt x="595" y="258"/>
                  </a:lnTo>
                  <a:lnTo>
                    <a:pt x="588" y="247"/>
                  </a:lnTo>
                  <a:lnTo>
                    <a:pt x="584" y="237"/>
                  </a:lnTo>
                  <a:lnTo>
                    <a:pt x="578" y="226"/>
                  </a:lnTo>
                  <a:lnTo>
                    <a:pt x="574" y="218"/>
                  </a:lnTo>
                  <a:lnTo>
                    <a:pt x="569" y="207"/>
                  </a:lnTo>
                  <a:lnTo>
                    <a:pt x="563" y="196"/>
                  </a:lnTo>
                  <a:lnTo>
                    <a:pt x="556" y="186"/>
                  </a:lnTo>
                  <a:lnTo>
                    <a:pt x="552" y="175"/>
                  </a:lnTo>
                  <a:lnTo>
                    <a:pt x="546" y="164"/>
                  </a:lnTo>
                  <a:lnTo>
                    <a:pt x="539" y="154"/>
                  </a:lnTo>
                  <a:lnTo>
                    <a:pt x="535" y="145"/>
                  </a:lnTo>
                  <a:lnTo>
                    <a:pt x="531" y="137"/>
                  </a:lnTo>
                  <a:lnTo>
                    <a:pt x="524" y="126"/>
                  </a:lnTo>
                  <a:lnTo>
                    <a:pt x="518" y="115"/>
                  </a:lnTo>
                  <a:lnTo>
                    <a:pt x="512" y="107"/>
                  </a:lnTo>
                  <a:lnTo>
                    <a:pt x="507" y="98"/>
                  </a:lnTo>
                  <a:lnTo>
                    <a:pt x="501" y="90"/>
                  </a:lnTo>
                  <a:lnTo>
                    <a:pt x="497" y="81"/>
                  </a:lnTo>
                  <a:lnTo>
                    <a:pt x="490" y="73"/>
                  </a:lnTo>
                  <a:lnTo>
                    <a:pt x="486" y="66"/>
                  </a:lnTo>
                  <a:lnTo>
                    <a:pt x="480" y="58"/>
                  </a:lnTo>
                  <a:lnTo>
                    <a:pt x="475" y="49"/>
                  </a:lnTo>
                  <a:lnTo>
                    <a:pt x="469" y="43"/>
                  </a:lnTo>
                  <a:lnTo>
                    <a:pt x="465" y="36"/>
                  </a:lnTo>
                  <a:lnTo>
                    <a:pt x="460" y="30"/>
                  </a:lnTo>
                  <a:lnTo>
                    <a:pt x="456" y="24"/>
                  </a:lnTo>
                  <a:lnTo>
                    <a:pt x="452" y="19"/>
                  </a:lnTo>
                  <a:lnTo>
                    <a:pt x="448" y="15"/>
                  </a:lnTo>
                  <a:lnTo>
                    <a:pt x="439" y="6"/>
                  </a:lnTo>
                  <a:lnTo>
                    <a:pt x="433" y="2"/>
                  </a:lnTo>
                  <a:lnTo>
                    <a:pt x="424" y="0"/>
                  </a:lnTo>
                  <a:lnTo>
                    <a:pt x="420" y="0"/>
                  </a:lnTo>
                  <a:lnTo>
                    <a:pt x="411" y="0"/>
                  </a:lnTo>
                  <a:lnTo>
                    <a:pt x="403" y="0"/>
                  </a:lnTo>
                  <a:lnTo>
                    <a:pt x="399" y="0"/>
                  </a:lnTo>
                  <a:lnTo>
                    <a:pt x="392" y="2"/>
                  </a:lnTo>
                  <a:lnTo>
                    <a:pt x="386" y="4"/>
                  </a:lnTo>
                  <a:lnTo>
                    <a:pt x="381" y="6"/>
                  </a:lnTo>
                  <a:lnTo>
                    <a:pt x="373" y="6"/>
                  </a:lnTo>
                  <a:lnTo>
                    <a:pt x="367" y="9"/>
                  </a:lnTo>
                  <a:lnTo>
                    <a:pt x="360" y="11"/>
                  </a:lnTo>
                  <a:lnTo>
                    <a:pt x="354" y="15"/>
                  </a:lnTo>
                  <a:lnTo>
                    <a:pt x="345" y="17"/>
                  </a:lnTo>
                  <a:lnTo>
                    <a:pt x="339" y="19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15" y="28"/>
                  </a:lnTo>
                  <a:lnTo>
                    <a:pt x="307" y="32"/>
                  </a:lnTo>
                  <a:lnTo>
                    <a:pt x="298" y="34"/>
                  </a:lnTo>
                  <a:lnTo>
                    <a:pt x="290" y="38"/>
                  </a:lnTo>
                  <a:lnTo>
                    <a:pt x="281" y="41"/>
                  </a:lnTo>
                  <a:lnTo>
                    <a:pt x="271" y="45"/>
                  </a:lnTo>
                  <a:lnTo>
                    <a:pt x="262" y="47"/>
                  </a:lnTo>
                  <a:lnTo>
                    <a:pt x="253" y="51"/>
                  </a:lnTo>
                  <a:lnTo>
                    <a:pt x="245" y="56"/>
                  </a:lnTo>
                  <a:lnTo>
                    <a:pt x="234" y="60"/>
                  </a:lnTo>
                  <a:lnTo>
                    <a:pt x="226" y="64"/>
                  </a:lnTo>
                  <a:lnTo>
                    <a:pt x="217" y="68"/>
                  </a:lnTo>
                  <a:lnTo>
                    <a:pt x="206" y="70"/>
                  </a:lnTo>
                  <a:lnTo>
                    <a:pt x="198" y="75"/>
                  </a:lnTo>
                  <a:lnTo>
                    <a:pt x="189" y="79"/>
                  </a:lnTo>
                  <a:lnTo>
                    <a:pt x="179" y="83"/>
                  </a:lnTo>
                  <a:lnTo>
                    <a:pt x="170" y="88"/>
                  </a:lnTo>
                  <a:lnTo>
                    <a:pt x="160" y="92"/>
                  </a:lnTo>
                  <a:lnTo>
                    <a:pt x="151" y="96"/>
                  </a:lnTo>
                  <a:lnTo>
                    <a:pt x="142" y="100"/>
                  </a:lnTo>
                  <a:lnTo>
                    <a:pt x="132" y="102"/>
                  </a:lnTo>
                  <a:lnTo>
                    <a:pt x="123" y="109"/>
                  </a:lnTo>
                  <a:lnTo>
                    <a:pt x="115" y="111"/>
                  </a:lnTo>
                  <a:lnTo>
                    <a:pt x="108" y="115"/>
                  </a:lnTo>
                  <a:lnTo>
                    <a:pt x="98" y="120"/>
                  </a:lnTo>
                  <a:lnTo>
                    <a:pt x="89" y="124"/>
                  </a:lnTo>
                  <a:lnTo>
                    <a:pt x="83" y="126"/>
                  </a:lnTo>
                  <a:lnTo>
                    <a:pt x="76" y="130"/>
                  </a:lnTo>
                  <a:lnTo>
                    <a:pt x="68" y="134"/>
                  </a:lnTo>
                  <a:lnTo>
                    <a:pt x="61" y="139"/>
                  </a:lnTo>
                  <a:lnTo>
                    <a:pt x="55" y="143"/>
                  </a:lnTo>
                  <a:lnTo>
                    <a:pt x="49" y="147"/>
                  </a:lnTo>
                  <a:lnTo>
                    <a:pt x="42" y="149"/>
                  </a:lnTo>
                  <a:lnTo>
                    <a:pt x="36" y="151"/>
                  </a:lnTo>
                  <a:lnTo>
                    <a:pt x="29" y="154"/>
                  </a:lnTo>
                  <a:lnTo>
                    <a:pt x="25" y="158"/>
                  </a:lnTo>
                  <a:lnTo>
                    <a:pt x="17" y="162"/>
                  </a:lnTo>
                  <a:lnTo>
                    <a:pt x="10" y="169"/>
                  </a:lnTo>
                  <a:lnTo>
                    <a:pt x="4" y="173"/>
                  </a:lnTo>
                  <a:lnTo>
                    <a:pt x="2" y="177"/>
                  </a:lnTo>
                  <a:lnTo>
                    <a:pt x="0" y="181"/>
                  </a:lnTo>
                  <a:lnTo>
                    <a:pt x="2" y="183"/>
                  </a:lnTo>
                  <a:lnTo>
                    <a:pt x="6" y="186"/>
                  </a:lnTo>
                  <a:lnTo>
                    <a:pt x="10" y="183"/>
                  </a:lnTo>
                  <a:lnTo>
                    <a:pt x="17" y="183"/>
                  </a:lnTo>
                  <a:lnTo>
                    <a:pt x="21" y="181"/>
                  </a:lnTo>
                  <a:lnTo>
                    <a:pt x="29" y="179"/>
                  </a:lnTo>
                  <a:lnTo>
                    <a:pt x="38" y="177"/>
                  </a:lnTo>
                  <a:lnTo>
                    <a:pt x="46" y="175"/>
                  </a:lnTo>
                  <a:lnTo>
                    <a:pt x="57" y="169"/>
                  </a:lnTo>
                  <a:lnTo>
                    <a:pt x="66" y="164"/>
                  </a:lnTo>
                  <a:lnTo>
                    <a:pt x="72" y="162"/>
                  </a:lnTo>
                  <a:lnTo>
                    <a:pt x="76" y="160"/>
                  </a:lnTo>
                  <a:lnTo>
                    <a:pt x="83" y="158"/>
                  </a:lnTo>
                  <a:lnTo>
                    <a:pt x="89" y="156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5"/>
                  </a:lnTo>
                  <a:lnTo>
                    <a:pt x="117" y="141"/>
                  </a:lnTo>
                  <a:lnTo>
                    <a:pt x="123" y="139"/>
                  </a:lnTo>
                  <a:lnTo>
                    <a:pt x="130" y="137"/>
                  </a:lnTo>
                  <a:lnTo>
                    <a:pt x="136" y="134"/>
                  </a:lnTo>
                  <a:lnTo>
                    <a:pt x="142" y="130"/>
                  </a:lnTo>
                  <a:lnTo>
                    <a:pt x="149" y="126"/>
                  </a:lnTo>
                  <a:lnTo>
                    <a:pt x="155" y="124"/>
                  </a:lnTo>
                  <a:lnTo>
                    <a:pt x="160" y="120"/>
                  </a:lnTo>
                  <a:lnTo>
                    <a:pt x="166" y="117"/>
                  </a:lnTo>
                  <a:lnTo>
                    <a:pt x="172" y="113"/>
                  </a:lnTo>
                  <a:lnTo>
                    <a:pt x="179" y="111"/>
                  </a:lnTo>
                  <a:lnTo>
                    <a:pt x="185" y="109"/>
                  </a:lnTo>
                  <a:lnTo>
                    <a:pt x="189" y="105"/>
                  </a:lnTo>
                  <a:lnTo>
                    <a:pt x="196" y="102"/>
                  </a:lnTo>
                  <a:lnTo>
                    <a:pt x="202" y="98"/>
                  </a:lnTo>
                  <a:lnTo>
                    <a:pt x="209" y="96"/>
                  </a:lnTo>
                  <a:lnTo>
                    <a:pt x="213" y="92"/>
                  </a:lnTo>
                  <a:lnTo>
                    <a:pt x="219" y="90"/>
                  </a:lnTo>
                  <a:lnTo>
                    <a:pt x="226" y="85"/>
                  </a:lnTo>
                  <a:lnTo>
                    <a:pt x="232" y="83"/>
                  </a:lnTo>
                  <a:lnTo>
                    <a:pt x="243" y="79"/>
                  </a:lnTo>
                  <a:lnTo>
                    <a:pt x="253" y="73"/>
                  </a:lnTo>
                  <a:lnTo>
                    <a:pt x="262" y="66"/>
                  </a:lnTo>
                  <a:lnTo>
                    <a:pt x="273" y="64"/>
                  </a:lnTo>
                  <a:lnTo>
                    <a:pt x="279" y="58"/>
                  </a:lnTo>
                  <a:lnTo>
                    <a:pt x="288" y="56"/>
                  </a:lnTo>
                  <a:lnTo>
                    <a:pt x="294" y="51"/>
                  </a:lnTo>
                  <a:lnTo>
                    <a:pt x="300" y="49"/>
                  </a:lnTo>
                  <a:lnTo>
                    <a:pt x="311" y="45"/>
                  </a:lnTo>
                  <a:lnTo>
                    <a:pt x="322" y="41"/>
                  </a:lnTo>
                  <a:lnTo>
                    <a:pt x="332" y="36"/>
                  </a:lnTo>
                  <a:lnTo>
                    <a:pt x="343" y="34"/>
                  </a:lnTo>
                  <a:lnTo>
                    <a:pt x="354" y="30"/>
                  </a:lnTo>
                  <a:lnTo>
                    <a:pt x="362" y="26"/>
                  </a:lnTo>
                  <a:lnTo>
                    <a:pt x="373" y="24"/>
                  </a:lnTo>
                  <a:lnTo>
                    <a:pt x="384" y="24"/>
                  </a:lnTo>
                  <a:lnTo>
                    <a:pt x="390" y="19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3" y="19"/>
                  </a:lnTo>
                  <a:lnTo>
                    <a:pt x="420" y="19"/>
                  </a:lnTo>
                  <a:lnTo>
                    <a:pt x="426" y="24"/>
                  </a:lnTo>
                  <a:lnTo>
                    <a:pt x="431" y="26"/>
                  </a:lnTo>
                  <a:lnTo>
                    <a:pt x="437" y="30"/>
                  </a:lnTo>
                  <a:lnTo>
                    <a:pt x="441" y="34"/>
                  </a:lnTo>
                  <a:lnTo>
                    <a:pt x="445" y="38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60" y="60"/>
                  </a:lnTo>
                  <a:lnTo>
                    <a:pt x="465" y="70"/>
                  </a:lnTo>
                  <a:lnTo>
                    <a:pt x="471" y="79"/>
                  </a:lnTo>
                  <a:lnTo>
                    <a:pt x="478" y="90"/>
                  </a:lnTo>
                  <a:lnTo>
                    <a:pt x="486" y="100"/>
                  </a:lnTo>
                  <a:lnTo>
                    <a:pt x="488" y="107"/>
                  </a:lnTo>
                  <a:lnTo>
                    <a:pt x="492" y="113"/>
                  </a:lnTo>
                  <a:lnTo>
                    <a:pt x="497" y="120"/>
                  </a:lnTo>
                  <a:lnTo>
                    <a:pt x="499" y="126"/>
                  </a:lnTo>
                  <a:lnTo>
                    <a:pt x="503" y="132"/>
                  </a:lnTo>
                  <a:lnTo>
                    <a:pt x="507" y="139"/>
                  </a:lnTo>
                  <a:lnTo>
                    <a:pt x="512" y="145"/>
                  </a:lnTo>
                  <a:lnTo>
                    <a:pt x="516" y="149"/>
                  </a:lnTo>
                  <a:lnTo>
                    <a:pt x="518" y="156"/>
                  </a:lnTo>
                  <a:lnTo>
                    <a:pt x="524" y="164"/>
                  </a:lnTo>
                  <a:lnTo>
                    <a:pt x="527" y="171"/>
                  </a:lnTo>
                  <a:lnTo>
                    <a:pt x="533" y="179"/>
                  </a:lnTo>
                  <a:lnTo>
                    <a:pt x="535" y="186"/>
                  </a:lnTo>
                  <a:lnTo>
                    <a:pt x="539" y="190"/>
                  </a:lnTo>
                  <a:lnTo>
                    <a:pt x="542" y="196"/>
                  </a:lnTo>
                  <a:lnTo>
                    <a:pt x="546" y="205"/>
                  </a:lnTo>
                  <a:lnTo>
                    <a:pt x="550" y="211"/>
                  </a:lnTo>
                  <a:lnTo>
                    <a:pt x="554" y="218"/>
                  </a:lnTo>
                  <a:lnTo>
                    <a:pt x="559" y="224"/>
                  </a:lnTo>
                  <a:lnTo>
                    <a:pt x="563" y="230"/>
                  </a:lnTo>
                  <a:lnTo>
                    <a:pt x="565" y="237"/>
                  </a:lnTo>
                  <a:lnTo>
                    <a:pt x="569" y="243"/>
                  </a:lnTo>
                  <a:lnTo>
                    <a:pt x="571" y="250"/>
                  </a:lnTo>
                  <a:lnTo>
                    <a:pt x="576" y="258"/>
                  </a:lnTo>
                  <a:lnTo>
                    <a:pt x="580" y="262"/>
                  </a:lnTo>
                  <a:lnTo>
                    <a:pt x="582" y="269"/>
                  </a:lnTo>
                  <a:lnTo>
                    <a:pt x="586" y="275"/>
                  </a:lnTo>
                  <a:lnTo>
                    <a:pt x="591" y="282"/>
                  </a:lnTo>
                  <a:lnTo>
                    <a:pt x="595" y="292"/>
                  </a:lnTo>
                  <a:lnTo>
                    <a:pt x="601" y="303"/>
                  </a:lnTo>
                  <a:lnTo>
                    <a:pt x="606" y="314"/>
                  </a:lnTo>
                  <a:lnTo>
                    <a:pt x="610" y="322"/>
                  </a:lnTo>
                  <a:lnTo>
                    <a:pt x="614" y="331"/>
                  </a:lnTo>
                  <a:lnTo>
                    <a:pt x="618" y="337"/>
                  </a:lnTo>
                  <a:lnTo>
                    <a:pt x="620" y="343"/>
                  </a:lnTo>
                  <a:lnTo>
                    <a:pt x="623" y="350"/>
                  </a:lnTo>
                  <a:lnTo>
                    <a:pt x="625" y="358"/>
                  </a:lnTo>
                  <a:lnTo>
                    <a:pt x="627" y="367"/>
                  </a:lnTo>
                  <a:lnTo>
                    <a:pt x="629" y="373"/>
                  </a:lnTo>
                  <a:lnTo>
                    <a:pt x="633" y="382"/>
                  </a:lnTo>
                  <a:lnTo>
                    <a:pt x="635" y="388"/>
                  </a:lnTo>
                  <a:lnTo>
                    <a:pt x="638" y="395"/>
                  </a:lnTo>
                  <a:lnTo>
                    <a:pt x="640" y="401"/>
                  </a:lnTo>
                  <a:lnTo>
                    <a:pt x="642" y="407"/>
                  </a:lnTo>
                  <a:lnTo>
                    <a:pt x="644" y="416"/>
                  </a:lnTo>
                  <a:lnTo>
                    <a:pt x="646" y="427"/>
                  </a:lnTo>
                  <a:lnTo>
                    <a:pt x="650" y="433"/>
                  </a:lnTo>
                  <a:lnTo>
                    <a:pt x="652" y="437"/>
                  </a:lnTo>
                  <a:lnTo>
                    <a:pt x="655" y="442"/>
                  </a:lnTo>
                  <a:lnTo>
                    <a:pt x="661" y="444"/>
                  </a:lnTo>
                  <a:lnTo>
                    <a:pt x="667" y="448"/>
                  </a:lnTo>
                  <a:lnTo>
                    <a:pt x="674" y="452"/>
                  </a:lnTo>
                  <a:lnTo>
                    <a:pt x="678" y="454"/>
                  </a:lnTo>
                  <a:lnTo>
                    <a:pt x="682" y="452"/>
                  </a:lnTo>
                  <a:lnTo>
                    <a:pt x="684" y="448"/>
                  </a:lnTo>
                  <a:lnTo>
                    <a:pt x="682" y="4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2" name="Freeform 354"/>
            <p:cNvSpPr>
              <a:spLocks/>
            </p:cNvSpPr>
            <p:nvPr/>
          </p:nvSpPr>
          <p:spPr bwMode="auto">
            <a:xfrm>
              <a:off x="5256" y="1253"/>
              <a:ext cx="103" cy="44"/>
            </a:xfrm>
            <a:custGeom>
              <a:avLst/>
              <a:gdLst>
                <a:gd name="T0" fmla="*/ 0 w 437"/>
                <a:gd name="T1" fmla="*/ 9 h 183"/>
                <a:gd name="T2" fmla="*/ 1 w 437"/>
                <a:gd name="T3" fmla="*/ 10 h 183"/>
                <a:gd name="T4" fmla="*/ 3 w 437"/>
                <a:gd name="T5" fmla="*/ 11 h 183"/>
                <a:gd name="T6" fmla="*/ 4 w 437"/>
                <a:gd name="T7" fmla="*/ 11 h 183"/>
                <a:gd name="T8" fmla="*/ 5 w 437"/>
                <a:gd name="T9" fmla="*/ 10 h 183"/>
                <a:gd name="T10" fmla="*/ 6 w 437"/>
                <a:gd name="T11" fmla="*/ 10 h 183"/>
                <a:gd name="T12" fmla="*/ 7 w 437"/>
                <a:gd name="T13" fmla="*/ 10 h 183"/>
                <a:gd name="T14" fmla="*/ 8 w 437"/>
                <a:gd name="T15" fmla="*/ 9 h 183"/>
                <a:gd name="T16" fmla="*/ 9 w 437"/>
                <a:gd name="T17" fmla="*/ 9 h 183"/>
                <a:gd name="T18" fmla="*/ 10 w 437"/>
                <a:gd name="T19" fmla="*/ 8 h 183"/>
                <a:gd name="T20" fmla="*/ 11 w 437"/>
                <a:gd name="T21" fmla="*/ 8 h 183"/>
                <a:gd name="T22" fmla="*/ 12 w 437"/>
                <a:gd name="T23" fmla="*/ 7 h 183"/>
                <a:gd name="T24" fmla="*/ 14 w 437"/>
                <a:gd name="T25" fmla="*/ 7 h 183"/>
                <a:gd name="T26" fmla="*/ 15 w 437"/>
                <a:gd name="T27" fmla="*/ 6 h 183"/>
                <a:gd name="T28" fmla="*/ 16 w 437"/>
                <a:gd name="T29" fmla="*/ 6 h 183"/>
                <a:gd name="T30" fmla="*/ 17 w 437"/>
                <a:gd name="T31" fmla="*/ 6 h 183"/>
                <a:gd name="T32" fmla="*/ 18 w 437"/>
                <a:gd name="T33" fmla="*/ 5 h 183"/>
                <a:gd name="T34" fmla="*/ 19 w 437"/>
                <a:gd name="T35" fmla="*/ 5 h 183"/>
                <a:gd name="T36" fmla="*/ 20 w 437"/>
                <a:gd name="T37" fmla="*/ 4 h 183"/>
                <a:gd name="T38" fmla="*/ 22 w 437"/>
                <a:gd name="T39" fmla="*/ 3 h 183"/>
                <a:gd name="T40" fmla="*/ 23 w 437"/>
                <a:gd name="T41" fmla="*/ 3 h 183"/>
                <a:gd name="T42" fmla="*/ 24 w 437"/>
                <a:gd name="T43" fmla="*/ 2 h 183"/>
                <a:gd name="T44" fmla="*/ 24 w 437"/>
                <a:gd name="T45" fmla="*/ 1 h 183"/>
                <a:gd name="T46" fmla="*/ 24 w 437"/>
                <a:gd name="T47" fmla="*/ 0 h 183"/>
                <a:gd name="T48" fmla="*/ 23 w 437"/>
                <a:gd name="T49" fmla="*/ 0 h 183"/>
                <a:gd name="T50" fmla="*/ 22 w 437"/>
                <a:gd name="T51" fmla="*/ 1 h 183"/>
                <a:gd name="T52" fmla="*/ 21 w 437"/>
                <a:gd name="T53" fmla="*/ 2 h 183"/>
                <a:gd name="T54" fmla="*/ 19 w 437"/>
                <a:gd name="T55" fmla="*/ 3 h 183"/>
                <a:gd name="T56" fmla="*/ 18 w 437"/>
                <a:gd name="T57" fmla="*/ 4 h 183"/>
                <a:gd name="T58" fmla="*/ 16 w 437"/>
                <a:gd name="T59" fmla="*/ 5 h 183"/>
                <a:gd name="T60" fmla="*/ 15 w 437"/>
                <a:gd name="T61" fmla="*/ 6 h 183"/>
                <a:gd name="T62" fmla="*/ 14 w 437"/>
                <a:gd name="T63" fmla="*/ 6 h 183"/>
                <a:gd name="T64" fmla="*/ 12 w 437"/>
                <a:gd name="T65" fmla="*/ 7 h 183"/>
                <a:gd name="T66" fmla="*/ 11 w 437"/>
                <a:gd name="T67" fmla="*/ 7 h 183"/>
                <a:gd name="T68" fmla="*/ 9 w 437"/>
                <a:gd name="T69" fmla="*/ 8 h 183"/>
                <a:gd name="T70" fmla="*/ 8 w 437"/>
                <a:gd name="T71" fmla="*/ 8 h 183"/>
                <a:gd name="T72" fmla="*/ 7 w 437"/>
                <a:gd name="T73" fmla="*/ 9 h 183"/>
                <a:gd name="T74" fmla="*/ 5 w 437"/>
                <a:gd name="T75" fmla="*/ 9 h 183"/>
                <a:gd name="T76" fmla="*/ 4 w 437"/>
                <a:gd name="T77" fmla="*/ 9 h 183"/>
                <a:gd name="T78" fmla="*/ 4 w 437"/>
                <a:gd name="T79" fmla="*/ 9 h 183"/>
                <a:gd name="T80" fmla="*/ 3 w 437"/>
                <a:gd name="T81" fmla="*/ 9 h 183"/>
                <a:gd name="T82" fmla="*/ 1 w 437"/>
                <a:gd name="T83" fmla="*/ 8 h 183"/>
                <a:gd name="T84" fmla="*/ 0 w 437"/>
                <a:gd name="T85" fmla="*/ 8 h 183"/>
                <a:gd name="T86" fmla="*/ 0 w 437"/>
                <a:gd name="T87" fmla="*/ 8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183"/>
                <a:gd name="T134" fmla="*/ 437 w 437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183">
                  <a:moveTo>
                    <a:pt x="4" y="151"/>
                  </a:moveTo>
                  <a:lnTo>
                    <a:pt x="6" y="158"/>
                  </a:lnTo>
                  <a:lnTo>
                    <a:pt x="10" y="164"/>
                  </a:lnTo>
                  <a:lnTo>
                    <a:pt x="17" y="168"/>
                  </a:lnTo>
                  <a:lnTo>
                    <a:pt x="23" y="175"/>
                  </a:lnTo>
                  <a:lnTo>
                    <a:pt x="27" y="175"/>
                  </a:lnTo>
                  <a:lnTo>
                    <a:pt x="32" y="177"/>
                  </a:lnTo>
                  <a:lnTo>
                    <a:pt x="36" y="179"/>
                  </a:lnTo>
                  <a:lnTo>
                    <a:pt x="45" y="181"/>
                  </a:lnTo>
                  <a:lnTo>
                    <a:pt x="51" y="181"/>
                  </a:lnTo>
                  <a:lnTo>
                    <a:pt x="59" y="183"/>
                  </a:lnTo>
                  <a:lnTo>
                    <a:pt x="68" y="183"/>
                  </a:lnTo>
                  <a:lnTo>
                    <a:pt x="77" y="183"/>
                  </a:lnTo>
                  <a:lnTo>
                    <a:pt x="81" y="181"/>
                  </a:lnTo>
                  <a:lnTo>
                    <a:pt x="89" y="179"/>
                  </a:lnTo>
                  <a:lnTo>
                    <a:pt x="96" y="177"/>
                  </a:lnTo>
                  <a:lnTo>
                    <a:pt x="106" y="175"/>
                  </a:lnTo>
                  <a:lnTo>
                    <a:pt x="109" y="173"/>
                  </a:lnTo>
                  <a:lnTo>
                    <a:pt x="115" y="170"/>
                  </a:lnTo>
                  <a:lnTo>
                    <a:pt x="119" y="168"/>
                  </a:lnTo>
                  <a:lnTo>
                    <a:pt x="126" y="168"/>
                  </a:lnTo>
                  <a:lnTo>
                    <a:pt x="132" y="166"/>
                  </a:lnTo>
                  <a:lnTo>
                    <a:pt x="138" y="164"/>
                  </a:lnTo>
                  <a:lnTo>
                    <a:pt x="143" y="162"/>
                  </a:lnTo>
                  <a:lnTo>
                    <a:pt x="149" y="160"/>
                  </a:lnTo>
                  <a:lnTo>
                    <a:pt x="156" y="158"/>
                  </a:lnTo>
                  <a:lnTo>
                    <a:pt x="162" y="156"/>
                  </a:lnTo>
                  <a:lnTo>
                    <a:pt x="168" y="151"/>
                  </a:lnTo>
                  <a:lnTo>
                    <a:pt x="175" y="149"/>
                  </a:lnTo>
                  <a:lnTo>
                    <a:pt x="181" y="147"/>
                  </a:lnTo>
                  <a:lnTo>
                    <a:pt x="188" y="145"/>
                  </a:lnTo>
                  <a:lnTo>
                    <a:pt x="196" y="141"/>
                  </a:lnTo>
                  <a:lnTo>
                    <a:pt x="202" y="138"/>
                  </a:lnTo>
                  <a:lnTo>
                    <a:pt x="209" y="136"/>
                  </a:lnTo>
                  <a:lnTo>
                    <a:pt x="215" y="132"/>
                  </a:lnTo>
                  <a:lnTo>
                    <a:pt x="224" y="130"/>
                  </a:lnTo>
                  <a:lnTo>
                    <a:pt x="230" y="128"/>
                  </a:lnTo>
                  <a:lnTo>
                    <a:pt x="239" y="126"/>
                  </a:lnTo>
                  <a:lnTo>
                    <a:pt x="245" y="121"/>
                  </a:lnTo>
                  <a:lnTo>
                    <a:pt x="252" y="119"/>
                  </a:lnTo>
                  <a:lnTo>
                    <a:pt x="260" y="117"/>
                  </a:lnTo>
                  <a:lnTo>
                    <a:pt x="266" y="113"/>
                  </a:lnTo>
                  <a:lnTo>
                    <a:pt x="275" y="111"/>
                  </a:lnTo>
                  <a:lnTo>
                    <a:pt x="281" y="106"/>
                  </a:lnTo>
                  <a:lnTo>
                    <a:pt x="288" y="104"/>
                  </a:lnTo>
                  <a:lnTo>
                    <a:pt x="294" y="100"/>
                  </a:lnTo>
                  <a:lnTo>
                    <a:pt x="301" y="98"/>
                  </a:lnTo>
                  <a:lnTo>
                    <a:pt x="309" y="94"/>
                  </a:lnTo>
                  <a:lnTo>
                    <a:pt x="316" y="92"/>
                  </a:lnTo>
                  <a:lnTo>
                    <a:pt x="322" y="89"/>
                  </a:lnTo>
                  <a:lnTo>
                    <a:pt x="328" y="85"/>
                  </a:lnTo>
                  <a:lnTo>
                    <a:pt x="335" y="83"/>
                  </a:lnTo>
                  <a:lnTo>
                    <a:pt x="341" y="79"/>
                  </a:lnTo>
                  <a:lnTo>
                    <a:pt x="348" y="77"/>
                  </a:lnTo>
                  <a:lnTo>
                    <a:pt x="352" y="74"/>
                  </a:lnTo>
                  <a:lnTo>
                    <a:pt x="358" y="72"/>
                  </a:lnTo>
                  <a:lnTo>
                    <a:pt x="365" y="70"/>
                  </a:lnTo>
                  <a:lnTo>
                    <a:pt x="375" y="64"/>
                  </a:lnTo>
                  <a:lnTo>
                    <a:pt x="384" y="60"/>
                  </a:lnTo>
                  <a:lnTo>
                    <a:pt x="392" y="55"/>
                  </a:lnTo>
                  <a:lnTo>
                    <a:pt x="401" y="53"/>
                  </a:lnTo>
                  <a:lnTo>
                    <a:pt x="407" y="49"/>
                  </a:lnTo>
                  <a:lnTo>
                    <a:pt x="414" y="45"/>
                  </a:lnTo>
                  <a:lnTo>
                    <a:pt x="416" y="42"/>
                  </a:lnTo>
                  <a:lnTo>
                    <a:pt x="420" y="42"/>
                  </a:lnTo>
                  <a:lnTo>
                    <a:pt x="424" y="34"/>
                  </a:lnTo>
                  <a:lnTo>
                    <a:pt x="431" y="25"/>
                  </a:lnTo>
                  <a:lnTo>
                    <a:pt x="433" y="19"/>
                  </a:lnTo>
                  <a:lnTo>
                    <a:pt x="437" y="13"/>
                  </a:lnTo>
                  <a:lnTo>
                    <a:pt x="437" y="6"/>
                  </a:lnTo>
                  <a:lnTo>
                    <a:pt x="435" y="2"/>
                  </a:lnTo>
                  <a:lnTo>
                    <a:pt x="433" y="0"/>
                  </a:lnTo>
                  <a:lnTo>
                    <a:pt x="429" y="4"/>
                  </a:lnTo>
                  <a:lnTo>
                    <a:pt x="424" y="4"/>
                  </a:lnTo>
                  <a:lnTo>
                    <a:pt x="422" y="8"/>
                  </a:lnTo>
                  <a:lnTo>
                    <a:pt x="416" y="10"/>
                  </a:lnTo>
                  <a:lnTo>
                    <a:pt x="409" y="17"/>
                  </a:lnTo>
                  <a:lnTo>
                    <a:pt x="403" y="21"/>
                  </a:lnTo>
                  <a:lnTo>
                    <a:pt x="395" y="25"/>
                  </a:lnTo>
                  <a:lnTo>
                    <a:pt x="388" y="32"/>
                  </a:lnTo>
                  <a:lnTo>
                    <a:pt x="380" y="38"/>
                  </a:lnTo>
                  <a:lnTo>
                    <a:pt x="369" y="45"/>
                  </a:lnTo>
                  <a:lnTo>
                    <a:pt x="360" y="51"/>
                  </a:lnTo>
                  <a:lnTo>
                    <a:pt x="350" y="57"/>
                  </a:lnTo>
                  <a:lnTo>
                    <a:pt x="341" y="62"/>
                  </a:lnTo>
                  <a:lnTo>
                    <a:pt x="328" y="68"/>
                  </a:lnTo>
                  <a:lnTo>
                    <a:pt x="318" y="74"/>
                  </a:lnTo>
                  <a:lnTo>
                    <a:pt x="309" y="81"/>
                  </a:lnTo>
                  <a:lnTo>
                    <a:pt x="298" y="87"/>
                  </a:lnTo>
                  <a:lnTo>
                    <a:pt x="292" y="89"/>
                  </a:lnTo>
                  <a:lnTo>
                    <a:pt x="286" y="92"/>
                  </a:lnTo>
                  <a:lnTo>
                    <a:pt x="279" y="94"/>
                  </a:lnTo>
                  <a:lnTo>
                    <a:pt x="273" y="98"/>
                  </a:lnTo>
                  <a:lnTo>
                    <a:pt x="264" y="100"/>
                  </a:lnTo>
                  <a:lnTo>
                    <a:pt x="256" y="102"/>
                  </a:lnTo>
                  <a:lnTo>
                    <a:pt x="247" y="106"/>
                  </a:lnTo>
                  <a:lnTo>
                    <a:pt x="241" y="109"/>
                  </a:lnTo>
                  <a:lnTo>
                    <a:pt x="232" y="113"/>
                  </a:lnTo>
                  <a:lnTo>
                    <a:pt x="224" y="115"/>
                  </a:lnTo>
                  <a:lnTo>
                    <a:pt x="213" y="119"/>
                  </a:lnTo>
                  <a:lnTo>
                    <a:pt x="207" y="121"/>
                  </a:lnTo>
                  <a:lnTo>
                    <a:pt x="196" y="126"/>
                  </a:lnTo>
                  <a:lnTo>
                    <a:pt x="188" y="128"/>
                  </a:lnTo>
                  <a:lnTo>
                    <a:pt x="179" y="130"/>
                  </a:lnTo>
                  <a:lnTo>
                    <a:pt x="170" y="134"/>
                  </a:lnTo>
                  <a:lnTo>
                    <a:pt x="162" y="136"/>
                  </a:lnTo>
                  <a:lnTo>
                    <a:pt x="151" y="141"/>
                  </a:lnTo>
                  <a:lnTo>
                    <a:pt x="143" y="143"/>
                  </a:lnTo>
                  <a:lnTo>
                    <a:pt x="136" y="145"/>
                  </a:lnTo>
                  <a:lnTo>
                    <a:pt x="128" y="147"/>
                  </a:lnTo>
                  <a:lnTo>
                    <a:pt x="119" y="149"/>
                  </a:lnTo>
                  <a:lnTo>
                    <a:pt x="111" y="151"/>
                  </a:lnTo>
                  <a:lnTo>
                    <a:pt x="106" y="156"/>
                  </a:lnTo>
                  <a:lnTo>
                    <a:pt x="98" y="156"/>
                  </a:lnTo>
                  <a:lnTo>
                    <a:pt x="91" y="158"/>
                  </a:lnTo>
                  <a:lnTo>
                    <a:pt x="85" y="160"/>
                  </a:lnTo>
                  <a:lnTo>
                    <a:pt x="81" y="162"/>
                  </a:lnTo>
                  <a:lnTo>
                    <a:pt x="72" y="164"/>
                  </a:lnTo>
                  <a:lnTo>
                    <a:pt x="68" y="164"/>
                  </a:lnTo>
                  <a:lnTo>
                    <a:pt x="62" y="164"/>
                  </a:lnTo>
                  <a:lnTo>
                    <a:pt x="55" y="162"/>
                  </a:lnTo>
                  <a:lnTo>
                    <a:pt x="49" y="160"/>
                  </a:lnTo>
                  <a:lnTo>
                    <a:pt x="45" y="158"/>
                  </a:lnTo>
                  <a:lnTo>
                    <a:pt x="36" y="153"/>
                  </a:lnTo>
                  <a:lnTo>
                    <a:pt x="32" y="151"/>
                  </a:lnTo>
                  <a:lnTo>
                    <a:pt x="25" y="147"/>
                  </a:lnTo>
                  <a:lnTo>
                    <a:pt x="19" y="145"/>
                  </a:lnTo>
                  <a:lnTo>
                    <a:pt x="8" y="141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2" y="145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3" name="Freeform 355"/>
            <p:cNvSpPr>
              <a:spLocks/>
            </p:cNvSpPr>
            <p:nvPr/>
          </p:nvSpPr>
          <p:spPr bwMode="auto">
            <a:xfrm>
              <a:off x="5336" y="1323"/>
              <a:ext cx="22" cy="22"/>
            </a:xfrm>
            <a:custGeom>
              <a:avLst/>
              <a:gdLst>
                <a:gd name="T0" fmla="*/ 0 w 92"/>
                <a:gd name="T1" fmla="*/ 5 h 90"/>
                <a:gd name="T2" fmla="*/ 0 w 92"/>
                <a:gd name="T3" fmla="*/ 5 h 90"/>
                <a:gd name="T4" fmla="*/ 0 w 92"/>
                <a:gd name="T5" fmla="*/ 5 h 90"/>
                <a:gd name="T6" fmla="*/ 1 w 92"/>
                <a:gd name="T7" fmla="*/ 5 h 90"/>
                <a:gd name="T8" fmla="*/ 1 w 92"/>
                <a:gd name="T9" fmla="*/ 5 h 90"/>
                <a:gd name="T10" fmla="*/ 1 w 92"/>
                <a:gd name="T11" fmla="*/ 5 h 90"/>
                <a:gd name="T12" fmla="*/ 2 w 92"/>
                <a:gd name="T13" fmla="*/ 5 h 90"/>
                <a:gd name="T14" fmla="*/ 2 w 92"/>
                <a:gd name="T15" fmla="*/ 5 h 90"/>
                <a:gd name="T16" fmla="*/ 3 w 92"/>
                <a:gd name="T17" fmla="*/ 5 h 90"/>
                <a:gd name="T18" fmla="*/ 3 w 92"/>
                <a:gd name="T19" fmla="*/ 5 h 90"/>
                <a:gd name="T20" fmla="*/ 3 w 92"/>
                <a:gd name="T21" fmla="*/ 4 h 90"/>
                <a:gd name="T22" fmla="*/ 4 w 92"/>
                <a:gd name="T23" fmla="*/ 4 h 90"/>
                <a:gd name="T24" fmla="*/ 4 w 92"/>
                <a:gd name="T25" fmla="*/ 4 h 90"/>
                <a:gd name="T26" fmla="*/ 4 w 92"/>
                <a:gd name="T27" fmla="*/ 4 h 90"/>
                <a:gd name="T28" fmla="*/ 5 w 92"/>
                <a:gd name="T29" fmla="*/ 4 h 90"/>
                <a:gd name="T30" fmla="*/ 5 w 92"/>
                <a:gd name="T31" fmla="*/ 3 h 90"/>
                <a:gd name="T32" fmla="*/ 5 w 92"/>
                <a:gd name="T33" fmla="*/ 3 h 90"/>
                <a:gd name="T34" fmla="*/ 5 w 92"/>
                <a:gd name="T35" fmla="*/ 3 h 90"/>
                <a:gd name="T36" fmla="*/ 5 w 92"/>
                <a:gd name="T37" fmla="*/ 2 h 90"/>
                <a:gd name="T38" fmla="*/ 5 w 92"/>
                <a:gd name="T39" fmla="*/ 2 h 90"/>
                <a:gd name="T40" fmla="*/ 5 w 92"/>
                <a:gd name="T41" fmla="*/ 1 h 90"/>
                <a:gd name="T42" fmla="*/ 4 w 92"/>
                <a:gd name="T43" fmla="*/ 1 h 90"/>
                <a:gd name="T44" fmla="*/ 4 w 92"/>
                <a:gd name="T45" fmla="*/ 1 h 90"/>
                <a:gd name="T46" fmla="*/ 4 w 92"/>
                <a:gd name="T47" fmla="*/ 0 h 90"/>
                <a:gd name="T48" fmla="*/ 4 w 92"/>
                <a:gd name="T49" fmla="*/ 0 h 90"/>
                <a:gd name="T50" fmla="*/ 3 w 92"/>
                <a:gd name="T51" fmla="*/ 0 h 90"/>
                <a:gd name="T52" fmla="*/ 3 w 92"/>
                <a:gd name="T53" fmla="*/ 0 h 90"/>
                <a:gd name="T54" fmla="*/ 3 w 92"/>
                <a:gd name="T55" fmla="*/ 0 h 90"/>
                <a:gd name="T56" fmla="*/ 3 w 92"/>
                <a:gd name="T57" fmla="*/ 0 h 90"/>
                <a:gd name="T58" fmla="*/ 3 w 92"/>
                <a:gd name="T59" fmla="*/ 1 h 90"/>
                <a:gd name="T60" fmla="*/ 4 w 92"/>
                <a:gd name="T61" fmla="*/ 3 h 90"/>
                <a:gd name="T62" fmla="*/ 4 w 92"/>
                <a:gd name="T63" fmla="*/ 3 h 90"/>
                <a:gd name="T64" fmla="*/ 0 w 92"/>
                <a:gd name="T65" fmla="*/ 5 h 90"/>
                <a:gd name="T66" fmla="*/ 0 w 92"/>
                <a:gd name="T67" fmla="*/ 5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90"/>
                <a:gd name="T104" fmla="*/ 92 w 92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90">
                  <a:moveTo>
                    <a:pt x="0" y="79"/>
                  </a:moveTo>
                  <a:lnTo>
                    <a:pt x="0" y="81"/>
                  </a:lnTo>
                  <a:lnTo>
                    <a:pt x="4" y="86"/>
                  </a:lnTo>
                  <a:lnTo>
                    <a:pt x="11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34" y="86"/>
                  </a:lnTo>
                  <a:lnTo>
                    <a:pt x="38" y="84"/>
                  </a:lnTo>
                  <a:lnTo>
                    <a:pt x="45" y="79"/>
                  </a:lnTo>
                  <a:lnTo>
                    <a:pt x="51" y="77"/>
                  </a:lnTo>
                  <a:lnTo>
                    <a:pt x="60" y="75"/>
                  </a:lnTo>
                  <a:lnTo>
                    <a:pt x="64" y="71"/>
                  </a:lnTo>
                  <a:lnTo>
                    <a:pt x="70" y="66"/>
                  </a:lnTo>
                  <a:lnTo>
                    <a:pt x="77" y="64"/>
                  </a:lnTo>
                  <a:lnTo>
                    <a:pt x="81" y="60"/>
                  </a:lnTo>
                  <a:lnTo>
                    <a:pt x="87" y="54"/>
                  </a:lnTo>
                  <a:lnTo>
                    <a:pt x="92" y="52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3" y="32"/>
                  </a:lnTo>
                  <a:lnTo>
                    <a:pt x="79" y="26"/>
                  </a:lnTo>
                  <a:lnTo>
                    <a:pt x="72" y="20"/>
                  </a:lnTo>
                  <a:lnTo>
                    <a:pt x="70" y="13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53" y="17"/>
                  </a:lnTo>
                  <a:lnTo>
                    <a:pt x="72" y="43"/>
                  </a:lnTo>
                  <a:lnTo>
                    <a:pt x="62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4" name="Freeform 356"/>
            <p:cNvSpPr>
              <a:spLocks/>
            </p:cNvSpPr>
            <p:nvPr/>
          </p:nvSpPr>
          <p:spPr bwMode="auto">
            <a:xfrm>
              <a:off x="5253" y="1219"/>
              <a:ext cx="88" cy="52"/>
            </a:xfrm>
            <a:custGeom>
              <a:avLst/>
              <a:gdLst>
                <a:gd name="T0" fmla="*/ 0 w 371"/>
                <a:gd name="T1" fmla="*/ 7 h 219"/>
                <a:gd name="T2" fmla="*/ 1 w 371"/>
                <a:gd name="T3" fmla="*/ 6 h 219"/>
                <a:gd name="T4" fmla="*/ 1 w 371"/>
                <a:gd name="T5" fmla="*/ 6 h 219"/>
                <a:gd name="T6" fmla="*/ 2 w 371"/>
                <a:gd name="T7" fmla="*/ 5 h 219"/>
                <a:gd name="T8" fmla="*/ 3 w 371"/>
                <a:gd name="T9" fmla="*/ 4 h 219"/>
                <a:gd name="T10" fmla="*/ 4 w 371"/>
                <a:gd name="T11" fmla="*/ 4 h 219"/>
                <a:gd name="T12" fmla="*/ 5 w 371"/>
                <a:gd name="T13" fmla="*/ 3 h 219"/>
                <a:gd name="T14" fmla="*/ 6 w 371"/>
                <a:gd name="T15" fmla="*/ 2 h 219"/>
                <a:gd name="T16" fmla="*/ 7 w 371"/>
                <a:gd name="T17" fmla="*/ 2 h 219"/>
                <a:gd name="T18" fmla="*/ 7 w 371"/>
                <a:gd name="T19" fmla="*/ 2 h 219"/>
                <a:gd name="T20" fmla="*/ 8 w 371"/>
                <a:gd name="T21" fmla="*/ 1 h 219"/>
                <a:gd name="T22" fmla="*/ 9 w 371"/>
                <a:gd name="T23" fmla="*/ 1 h 219"/>
                <a:gd name="T24" fmla="*/ 10 w 371"/>
                <a:gd name="T25" fmla="*/ 0 h 219"/>
                <a:gd name="T26" fmla="*/ 11 w 371"/>
                <a:gd name="T27" fmla="*/ 0 h 219"/>
                <a:gd name="T28" fmla="*/ 11 w 371"/>
                <a:gd name="T29" fmla="*/ 0 h 219"/>
                <a:gd name="T30" fmla="*/ 12 w 371"/>
                <a:gd name="T31" fmla="*/ 0 h 219"/>
                <a:gd name="T32" fmla="*/ 13 w 371"/>
                <a:gd name="T33" fmla="*/ 0 h 219"/>
                <a:gd name="T34" fmla="*/ 14 w 371"/>
                <a:gd name="T35" fmla="*/ 0 h 219"/>
                <a:gd name="T36" fmla="*/ 14 w 371"/>
                <a:gd name="T37" fmla="*/ 0 h 219"/>
                <a:gd name="T38" fmla="*/ 15 w 371"/>
                <a:gd name="T39" fmla="*/ 0 h 219"/>
                <a:gd name="T40" fmla="*/ 15 w 371"/>
                <a:gd name="T41" fmla="*/ 0 h 219"/>
                <a:gd name="T42" fmla="*/ 16 w 371"/>
                <a:gd name="T43" fmla="*/ 0 h 219"/>
                <a:gd name="T44" fmla="*/ 18 w 371"/>
                <a:gd name="T45" fmla="*/ 0 h 219"/>
                <a:gd name="T46" fmla="*/ 19 w 371"/>
                <a:gd name="T47" fmla="*/ 1 h 219"/>
                <a:gd name="T48" fmla="*/ 19 w 371"/>
                <a:gd name="T49" fmla="*/ 1 h 219"/>
                <a:gd name="T50" fmla="*/ 20 w 371"/>
                <a:gd name="T51" fmla="*/ 2 h 219"/>
                <a:gd name="T52" fmla="*/ 21 w 371"/>
                <a:gd name="T53" fmla="*/ 3 h 219"/>
                <a:gd name="T54" fmla="*/ 21 w 371"/>
                <a:gd name="T55" fmla="*/ 4 h 219"/>
                <a:gd name="T56" fmla="*/ 21 w 371"/>
                <a:gd name="T57" fmla="*/ 5 h 219"/>
                <a:gd name="T58" fmla="*/ 21 w 371"/>
                <a:gd name="T59" fmla="*/ 5 h 219"/>
                <a:gd name="T60" fmla="*/ 20 w 371"/>
                <a:gd name="T61" fmla="*/ 6 h 219"/>
                <a:gd name="T62" fmla="*/ 20 w 371"/>
                <a:gd name="T63" fmla="*/ 7 h 219"/>
                <a:gd name="T64" fmla="*/ 19 w 371"/>
                <a:gd name="T65" fmla="*/ 8 h 219"/>
                <a:gd name="T66" fmla="*/ 19 w 371"/>
                <a:gd name="T67" fmla="*/ 8 h 219"/>
                <a:gd name="T68" fmla="*/ 18 w 371"/>
                <a:gd name="T69" fmla="*/ 9 h 219"/>
                <a:gd name="T70" fmla="*/ 17 w 371"/>
                <a:gd name="T71" fmla="*/ 9 h 219"/>
                <a:gd name="T72" fmla="*/ 16 w 371"/>
                <a:gd name="T73" fmla="*/ 10 h 219"/>
                <a:gd name="T74" fmla="*/ 14 w 371"/>
                <a:gd name="T75" fmla="*/ 11 h 219"/>
                <a:gd name="T76" fmla="*/ 14 w 371"/>
                <a:gd name="T77" fmla="*/ 11 h 219"/>
                <a:gd name="T78" fmla="*/ 12 w 371"/>
                <a:gd name="T79" fmla="*/ 12 h 219"/>
                <a:gd name="T80" fmla="*/ 11 w 371"/>
                <a:gd name="T81" fmla="*/ 12 h 219"/>
                <a:gd name="T82" fmla="*/ 10 w 371"/>
                <a:gd name="T83" fmla="*/ 12 h 219"/>
                <a:gd name="T84" fmla="*/ 9 w 371"/>
                <a:gd name="T85" fmla="*/ 12 h 219"/>
                <a:gd name="T86" fmla="*/ 8 w 371"/>
                <a:gd name="T87" fmla="*/ 12 h 219"/>
                <a:gd name="T88" fmla="*/ 7 w 371"/>
                <a:gd name="T89" fmla="*/ 12 h 219"/>
                <a:gd name="T90" fmla="*/ 5 w 371"/>
                <a:gd name="T91" fmla="*/ 12 h 219"/>
                <a:gd name="T92" fmla="*/ 5 w 371"/>
                <a:gd name="T93" fmla="*/ 12 h 219"/>
                <a:gd name="T94" fmla="*/ 4 w 371"/>
                <a:gd name="T95" fmla="*/ 12 h 219"/>
                <a:gd name="T96" fmla="*/ 3 w 371"/>
                <a:gd name="T97" fmla="*/ 12 h 219"/>
                <a:gd name="T98" fmla="*/ 2 w 371"/>
                <a:gd name="T99" fmla="*/ 12 h 219"/>
                <a:gd name="T100" fmla="*/ 1 w 371"/>
                <a:gd name="T101" fmla="*/ 12 h 219"/>
                <a:gd name="T102" fmla="*/ 0 w 371"/>
                <a:gd name="T103" fmla="*/ 11 h 219"/>
                <a:gd name="T104" fmla="*/ 0 w 371"/>
                <a:gd name="T105" fmla="*/ 9 h 219"/>
                <a:gd name="T106" fmla="*/ 0 w 371"/>
                <a:gd name="T107" fmla="*/ 8 h 219"/>
                <a:gd name="T108" fmla="*/ 0 w 371"/>
                <a:gd name="T109" fmla="*/ 8 h 219"/>
                <a:gd name="T110" fmla="*/ 0 w 371"/>
                <a:gd name="T111" fmla="*/ 8 h 2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"/>
                <a:gd name="T169" fmla="*/ 0 h 219"/>
                <a:gd name="T170" fmla="*/ 371 w 371"/>
                <a:gd name="T171" fmla="*/ 219 h 2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" h="219">
                  <a:moveTo>
                    <a:pt x="4" y="134"/>
                  </a:moveTo>
                  <a:lnTo>
                    <a:pt x="6" y="126"/>
                  </a:lnTo>
                  <a:lnTo>
                    <a:pt x="11" y="115"/>
                  </a:lnTo>
                  <a:lnTo>
                    <a:pt x="15" y="111"/>
                  </a:lnTo>
                  <a:lnTo>
                    <a:pt x="17" y="104"/>
                  </a:lnTo>
                  <a:lnTo>
                    <a:pt x="23" y="100"/>
                  </a:lnTo>
                  <a:lnTo>
                    <a:pt x="30" y="96"/>
                  </a:lnTo>
                  <a:lnTo>
                    <a:pt x="34" y="89"/>
                  </a:lnTo>
                  <a:lnTo>
                    <a:pt x="43" y="83"/>
                  </a:lnTo>
                  <a:lnTo>
                    <a:pt x="49" y="77"/>
                  </a:lnTo>
                  <a:lnTo>
                    <a:pt x="58" y="70"/>
                  </a:lnTo>
                  <a:lnTo>
                    <a:pt x="66" y="64"/>
                  </a:lnTo>
                  <a:lnTo>
                    <a:pt x="75" y="57"/>
                  </a:lnTo>
                  <a:lnTo>
                    <a:pt x="85" y="53"/>
                  </a:lnTo>
                  <a:lnTo>
                    <a:pt x="94" y="47"/>
                  </a:lnTo>
                  <a:lnTo>
                    <a:pt x="104" y="40"/>
                  </a:lnTo>
                  <a:lnTo>
                    <a:pt x="115" y="34"/>
                  </a:lnTo>
                  <a:lnTo>
                    <a:pt x="119" y="32"/>
                  </a:lnTo>
                  <a:lnTo>
                    <a:pt x="124" y="30"/>
                  </a:lnTo>
                  <a:lnTo>
                    <a:pt x="130" y="28"/>
                  </a:lnTo>
                  <a:lnTo>
                    <a:pt x="137" y="25"/>
                  </a:lnTo>
                  <a:lnTo>
                    <a:pt x="147" y="21"/>
                  </a:lnTo>
                  <a:lnTo>
                    <a:pt x="158" y="17"/>
                  </a:lnTo>
                  <a:lnTo>
                    <a:pt x="164" y="15"/>
                  </a:lnTo>
                  <a:lnTo>
                    <a:pt x="171" y="13"/>
                  </a:lnTo>
                  <a:lnTo>
                    <a:pt x="177" y="10"/>
                  </a:lnTo>
                  <a:lnTo>
                    <a:pt x="183" y="10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201" y="4"/>
                  </a:lnTo>
                  <a:lnTo>
                    <a:pt x="207" y="4"/>
                  </a:lnTo>
                  <a:lnTo>
                    <a:pt x="213" y="2"/>
                  </a:lnTo>
                  <a:lnTo>
                    <a:pt x="220" y="2"/>
                  </a:lnTo>
                  <a:lnTo>
                    <a:pt x="226" y="2"/>
                  </a:lnTo>
                  <a:lnTo>
                    <a:pt x="233" y="2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2"/>
                  </a:lnTo>
                  <a:lnTo>
                    <a:pt x="282" y="4"/>
                  </a:lnTo>
                  <a:lnTo>
                    <a:pt x="292" y="4"/>
                  </a:lnTo>
                  <a:lnTo>
                    <a:pt x="303" y="8"/>
                  </a:lnTo>
                  <a:lnTo>
                    <a:pt x="314" y="10"/>
                  </a:lnTo>
                  <a:lnTo>
                    <a:pt x="322" y="15"/>
                  </a:lnTo>
                  <a:lnTo>
                    <a:pt x="331" y="17"/>
                  </a:lnTo>
                  <a:lnTo>
                    <a:pt x="337" y="21"/>
                  </a:lnTo>
                  <a:lnTo>
                    <a:pt x="343" y="25"/>
                  </a:lnTo>
                  <a:lnTo>
                    <a:pt x="350" y="32"/>
                  </a:lnTo>
                  <a:lnTo>
                    <a:pt x="361" y="40"/>
                  </a:lnTo>
                  <a:lnTo>
                    <a:pt x="365" y="53"/>
                  </a:lnTo>
                  <a:lnTo>
                    <a:pt x="367" y="57"/>
                  </a:lnTo>
                  <a:lnTo>
                    <a:pt x="369" y="64"/>
                  </a:lnTo>
                  <a:lnTo>
                    <a:pt x="369" y="70"/>
                  </a:lnTo>
                  <a:lnTo>
                    <a:pt x="371" y="77"/>
                  </a:lnTo>
                  <a:lnTo>
                    <a:pt x="369" y="83"/>
                  </a:lnTo>
                  <a:lnTo>
                    <a:pt x="367" y="89"/>
                  </a:lnTo>
                  <a:lnTo>
                    <a:pt x="365" y="96"/>
                  </a:lnTo>
                  <a:lnTo>
                    <a:pt x="363" y="102"/>
                  </a:lnTo>
                  <a:lnTo>
                    <a:pt x="361" y="109"/>
                  </a:lnTo>
                  <a:lnTo>
                    <a:pt x="358" y="115"/>
                  </a:lnTo>
                  <a:lnTo>
                    <a:pt x="352" y="121"/>
                  </a:lnTo>
                  <a:lnTo>
                    <a:pt x="348" y="130"/>
                  </a:lnTo>
                  <a:lnTo>
                    <a:pt x="341" y="134"/>
                  </a:lnTo>
                  <a:lnTo>
                    <a:pt x="335" y="141"/>
                  </a:lnTo>
                  <a:lnTo>
                    <a:pt x="331" y="147"/>
                  </a:lnTo>
                  <a:lnTo>
                    <a:pt x="324" y="153"/>
                  </a:lnTo>
                  <a:lnTo>
                    <a:pt x="316" y="158"/>
                  </a:lnTo>
                  <a:lnTo>
                    <a:pt x="307" y="164"/>
                  </a:lnTo>
                  <a:lnTo>
                    <a:pt x="299" y="170"/>
                  </a:lnTo>
                  <a:lnTo>
                    <a:pt x="290" y="177"/>
                  </a:lnTo>
                  <a:lnTo>
                    <a:pt x="279" y="181"/>
                  </a:lnTo>
                  <a:lnTo>
                    <a:pt x="269" y="185"/>
                  </a:lnTo>
                  <a:lnTo>
                    <a:pt x="258" y="190"/>
                  </a:lnTo>
                  <a:lnTo>
                    <a:pt x="250" y="194"/>
                  </a:lnTo>
                  <a:lnTo>
                    <a:pt x="239" y="198"/>
                  </a:lnTo>
                  <a:lnTo>
                    <a:pt x="228" y="200"/>
                  </a:lnTo>
                  <a:lnTo>
                    <a:pt x="218" y="205"/>
                  </a:lnTo>
                  <a:lnTo>
                    <a:pt x="209" y="207"/>
                  </a:lnTo>
                  <a:lnTo>
                    <a:pt x="196" y="209"/>
                  </a:lnTo>
                  <a:lnTo>
                    <a:pt x="188" y="211"/>
                  </a:lnTo>
                  <a:lnTo>
                    <a:pt x="177" y="213"/>
                  </a:lnTo>
                  <a:lnTo>
                    <a:pt x="166" y="215"/>
                  </a:lnTo>
                  <a:lnTo>
                    <a:pt x="156" y="215"/>
                  </a:lnTo>
                  <a:lnTo>
                    <a:pt x="147" y="217"/>
                  </a:lnTo>
                  <a:lnTo>
                    <a:pt x="137" y="217"/>
                  </a:lnTo>
                  <a:lnTo>
                    <a:pt x="128" y="219"/>
                  </a:lnTo>
                  <a:lnTo>
                    <a:pt x="117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90" y="219"/>
                  </a:lnTo>
                  <a:lnTo>
                    <a:pt x="81" y="217"/>
                  </a:lnTo>
                  <a:lnTo>
                    <a:pt x="72" y="217"/>
                  </a:lnTo>
                  <a:lnTo>
                    <a:pt x="64" y="215"/>
                  </a:lnTo>
                  <a:lnTo>
                    <a:pt x="58" y="215"/>
                  </a:lnTo>
                  <a:lnTo>
                    <a:pt x="51" y="213"/>
                  </a:lnTo>
                  <a:lnTo>
                    <a:pt x="45" y="213"/>
                  </a:lnTo>
                  <a:lnTo>
                    <a:pt x="38" y="211"/>
                  </a:lnTo>
                  <a:lnTo>
                    <a:pt x="34" y="209"/>
                  </a:lnTo>
                  <a:lnTo>
                    <a:pt x="23" y="205"/>
                  </a:lnTo>
                  <a:lnTo>
                    <a:pt x="17" y="202"/>
                  </a:lnTo>
                  <a:lnTo>
                    <a:pt x="8" y="192"/>
                  </a:lnTo>
                  <a:lnTo>
                    <a:pt x="4" y="181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4" y="136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5" name="Freeform 357"/>
            <p:cNvSpPr>
              <a:spLocks/>
            </p:cNvSpPr>
            <p:nvPr/>
          </p:nvSpPr>
          <p:spPr bwMode="auto">
            <a:xfrm>
              <a:off x="5278" y="1277"/>
              <a:ext cx="89" cy="51"/>
            </a:xfrm>
            <a:custGeom>
              <a:avLst/>
              <a:gdLst>
                <a:gd name="T0" fmla="*/ 1 w 380"/>
                <a:gd name="T1" fmla="*/ 7 h 218"/>
                <a:gd name="T2" fmla="*/ 3 w 380"/>
                <a:gd name="T3" fmla="*/ 6 h 218"/>
                <a:gd name="T4" fmla="*/ 4 w 380"/>
                <a:gd name="T5" fmla="*/ 5 h 218"/>
                <a:gd name="T6" fmla="*/ 6 w 380"/>
                <a:gd name="T7" fmla="*/ 5 h 218"/>
                <a:gd name="T8" fmla="*/ 7 w 380"/>
                <a:gd name="T9" fmla="*/ 4 h 218"/>
                <a:gd name="T10" fmla="*/ 9 w 380"/>
                <a:gd name="T11" fmla="*/ 3 h 218"/>
                <a:gd name="T12" fmla="*/ 11 w 380"/>
                <a:gd name="T13" fmla="*/ 3 h 218"/>
                <a:gd name="T14" fmla="*/ 12 w 380"/>
                <a:gd name="T15" fmla="*/ 2 h 218"/>
                <a:gd name="T16" fmla="*/ 14 w 380"/>
                <a:gd name="T17" fmla="*/ 1 h 218"/>
                <a:gd name="T18" fmla="*/ 15 w 380"/>
                <a:gd name="T19" fmla="*/ 1 h 218"/>
                <a:gd name="T20" fmla="*/ 16 w 380"/>
                <a:gd name="T21" fmla="*/ 0 h 218"/>
                <a:gd name="T22" fmla="*/ 19 w 380"/>
                <a:gd name="T23" fmla="*/ 0 h 218"/>
                <a:gd name="T24" fmla="*/ 20 w 380"/>
                <a:gd name="T25" fmla="*/ 1 h 218"/>
                <a:gd name="T26" fmla="*/ 21 w 380"/>
                <a:gd name="T27" fmla="*/ 2 h 218"/>
                <a:gd name="T28" fmla="*/ 21 w 380"/>
                <a:gd name="T29" fmla="*/ 4 h 218"/>
                <a:gd name="T30" fmla="*/ 20 w 380"/>
                <a:gd name="T31" fmla="*/ 5 h 218"/>
                <a:gd name="T32" fmla="*/ 19 w 380"/>
                <a:gd name="T33" fmla="*/ 6 h 218"/>
                <a:gd name="T34" fmla="*/ 17 w 380"/>
                <a:gd name="T35" fmla="*/ 7 h 218"/>
                <a:gd name="T36" fmla="*/ 16 w 380"/>
                <a:gd name="T37" fmla="*/ 7 h 218"/>
                <a:gd name="T38" fmla="*/ 15 w 380"/>
                <a:gd name="T39" fmla="*/ 8 h 218"/>
                <a:gd name="T40" fmla="*/ 13 w 380"/>
                <a:gd name="T41" fmla="*/ 8 h 218"/>
                <a:gd name="T42" fmla="*/ 12 w 380"/>
                <a:gd name="T43" fmla="*/ 9 h 218"/>
                <a:gd name="T44" fmla="*/ 10 w 380"/>
                <a:gd name="T45" fmla="*/ 9 h 218"/>
                <a:gd name="T46" fmla="*/ 9 w 380"/>
                <a:gd name="T47" fmla="*/ 10 h 218"/>
                <a:gd name="T48" fmla="*/ 7 w 380"/>
                <a:gd name="T49" fmla="*/ 11 h 218"/>
                <a:gd name="T50" fmla="*/ 6 w 380"/>
                <a:gd name="T51" fmla="*/ 11 h 218"/>
                <a:gd name="T52" fmla="*/ 4 w 380"/>
                <a:gd name="T53" fmla="*/ 11 h 218"/>
                <a:gd name="T54" fmla="*/ 3 w 380"/>
                <a:gd name="T55" fmla="*/ 12 h 218"/>
                <a:gd name="T56" fmla="*/ 1 w 380"/>
                <a:gd name="T57" fmla="*/ 11 h 218"/>
                <a:gd name="T58" fmla="*/ 1 w 380"/>
                <a:gd name="T59" fmla="*/ 10 h 218"/>
                <a:gd name="T60" fmla="*/ 2 w 380"/>
                <a:gd name="T61" fmla="*/ 10 h 218"/>
                <a:gd name="T62" fmla="*/ 3 w 380"/>
                <a:gd name="T63" fmla="*/ 11 h 218"/>
                <a:gd name="T64" fmla="*/ 4 w 380"/>
                <a:gd name="T65" fmla="*/ 11 h 218"/>
                <a:gd name="T66" fmla="*/ 6 w 380"/>
                <a:gd name="T67" fmla="*/ 10 h 218"/>
                <a:gd name="T68" fmla="*/ 7 w 380"/>
                <a:gd name="T69" fmla="*/ 9 h 218"/>
                <a:gd name="T70" fmla="*/ 9 w 380"/>
                <a:gd name="T71" fmla="*/ 9 h 218"/>
                <a:gd name="T72" fmla="*/ 10 w 380"/>
                <a:gd name="T73" fmla="*/ 8 h 218"/>
                <a:gd name="T74" fmla="*/ 12 w 380"/>
                <a:gd name="T75" fmla="*/ 8 h 218"/>
                <a:gd name="T76" fmla="*/ 13 w 380"/>
                <a:gd name="T77" fmla="*/ 7 h 218"/>
                <a:gd name="T78" fmla="*/ 15 w 380"/>
                <a:gd name="T79" fmla="*/ 6 h 218"/>
                <a:gd name="T80" fmla="*/ 16 w 380"/>
                <a:gd name="T81" fmla="*/ 6 h 218"/>
                <a:gd name="T82" fmla="*/ 18 w 380"/>
                <a:gd name="T83" fmla="*/ 5 h 218"/>
                <a:gd name="T84" fmla="*/ 19 w 380"/>
                <a:gd name="T85" fmla="*/ 4 h 218"/>
                <a:gd name="T86" fmla="*/ 20 w 380"/>
                <a:gd name="T87" fmla="*/ 4 h 218"/>
                <a:gd name="T88" fmla="*/ 19 w 380"/>
                <a:gd name="T89" fmla="*/ 2 h 218"/>
                <a:gd name="T90" fmla="*/ 18 w 380"/>
                <a:gd name="T91" fmla="*/ 1 h 218"/>
                <a:gd name="T92" fmla="*/ 17 w 380"/>
                <a:gd name="T93" fmla="*/ 1 h 218"/>
                <a:gd name="T94" fmla="*/ 15 w 380"/>
                <a:gd name="T95" fmla="*/ 2 h 218"/>
                <a:gd name="T96" fmla="*/ 14 w 380"/>
                <a:gd name="T97" fmla="*/ 3 h 218"/>
                <a:gd name="T98" fmla="*/ 13 w 380"/>
                <a:gd name="T99" fmla="*/ 3 h 218"/>
                <a:gd name="T100" fmla="*/ 11 w 380"/>
                <a:gd name="T101" fmla="*/ 4 h 218"/>
                <a:gd name="T102" fmla="*/ 10 w 380"/>
                <a:gd name="T103" fmla="*/ 4 h 218"/>
                <a:gd name="T104" fmla="*/ 8 w 380"/>
                <a:gd name="T105" fmla="*/ 5 h 218"/>
                <a:gd name="T106" fmla="*/ 7 w 380"/>
                <a:gd name="T107" fmla="*/ 6 h 218"/>
                <a:gd name="T108" fmla="*/ 5 w 380"/>
                <a:gd name="T109" fmla="*/ 6 h 218"/>
                <a:gd name="T110" fmla="*/ 4 w 380"/>
                <a:gd name="T111" fmla="*/ 7 h 218"/>
                <a:gd name="T112" fmla="*/ 2 w 380"/>
                <a:gd name="T113" fmla="*/ 8 h 218"/>
                <a:gd name="T114" fmla="*/ 1 w 380"/>
                <a:gd name="T115" fmla="*/ 8 h 218"/>
                <a:gd name="T116" fmla="*/ 0 w 380"/>
                <a:gd name="T117" fmla="*/ 8 h 218"/>
                <a:gd name="T118" fmla="*/ 1 w 380"/>
                <a:gd name="T119" fmla="*/ 8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0"/>
                <a:gd name="T181" fmla="*/ 0 h 218"/>
                <a:gd name="T182" fmla="*/ 380 w 380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0" h="218">
                  <a:moveTo>
                    <a:pt x="11" y="141"/>
                  </a:moveTo>
                  <a:lnTo>
                    <a:pt x="13" y="136"/>
                  </a:lnTo>
                  <a:lnTo>
                    <a:pt x="18" y="132"/>
                  </a:lnTo>
                  <a:lnTo>
                    <a:pt x="24" y="128"/>
                  </a:lnTo>
                  <a:lnTo>
                    <a:pt x="35" y="124"/>
                  </a:lnTo>
                  <a:lnTo>
                    <a:pt x="43" y="117"/>
                  </a:lnTo>
                  <a:lnTo>
                    <a:pt x="52" y="113"/>
                  </a:lnTo>
                  <a:lnTo>
                    <a:pt x="58" y="109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5" y="102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92"/>
                  </a:lnTo>
                  <a:lnTo>
                    <a:pt x="99" y="87"/>
                  </a:lnTo>
                  <a:lnTo>
                    <a:pt x="105" y="85"/>
                  </a:lnTo>
                  <a:lnTo>
                    <a:pt x="114" y="81"/>
                  </a:lnTo>
                  <a:lnTo>
                    <a:pt x="120" y="79"/>
                  </a:lnTo>
                  <a:lnTo>
                    <a:pt x="126" y="75"/>
                  </a:lnTo>
                  <a:lnTo>
                    <a:pt x="133" y="72"/>
                  </a:lnTo>
                  <a:lnTo>
                    <a:pt x="139" y="70"/>
                  </a:lnTo>
                  <a:lnTo>
                    <a:pt x="148" y="66"/>
                  </a:lnTo>
                  <a:lnTo>
                    <a:pt x="154" y="64"/>
                  </a:lnTo>
                  <a:lnTo>
                    <a:pt x="161" y="60"/>
                  </a:lnTo>
                  <a:lnTo>
                    <a:pt x="169" y="58"/>
                  </a:lnTo>
                  <a:lnTo>
                    <a:pt x="175" y="53"/>
                  </a:lnTo>
                  <a:lnTo>
                    <a:pt x="184" y="51"/>
                  </a:lnTo>
                  <a:lnTo>
                    <a:pt x="190" y="47"/>
                  </a:lnTo>
                  <a:lnTo>
                    <a:pt x="197" y="43"/>
                  </a:lnTo>
                  <a:lnTo>
                    <a:pt x="205" y="40"/>
                  </a:lnTo>
                  <a:lnTo>
                    <a:pt x="212" y="36"/>
                  </a:lnTo>
                  <a:lnTo>
                    <a:pt x="218" y="34"/>
                  </a:lnTo>
                  <a:lnTo>
                    <a:pt x="227" y="32"/>
                  </a:lnTo>
                  <a:lnTo>
                    <a:pt x="233" y="30"/>
                  </a:lnTo>
                  <a:lnTo>
                    <a:pt x="239" y="28"/>
                  </a:lnTo>
                  <a:lnTo>
                    <a:pt x="246" y="23"/>
                  </a:lnTo>
                  <a:lnTo>
                    <a:pt x="254" y="21"/>
                  </a:lnTo>
                  <a:lnTo>
                    <a:pt x="259" y="19"/>
                  </a:lnTo>
                  <a:lnTo>
                    <a:pt x="267" y="17"/>
                  </a:lnTo>
                  <a:lnTo>
                    <a:pt x="274" y="13"/>
                  </a:lnTo>
                  <a:lnTo>
                    <a:pt x="280" y="13"/>
                  </a:lnTo>
                  <a:lnTo>
                    <a:pt x="286" y="11"/>
                  </a:lnTo>
                  <a:lnTo>
                    <a:pt x="293" y="8"/>
                  </a:lnTo>
                  <a:lnTo>
                    <a:pt x="301" y="6"/>
                  </a:lnTo>
                  <a:lnTo>
                    <a:pt x="312" y="2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0" y="2"/>
                  </a:lnTo>
                  <a:lnTo>
                    <a:pt x="357" y="6"/>
                  </a:lnTo>
                  <a:lnTo>
                    <a:pt x="361" y="11"/>
                  </a:lnTo>
                  <a:lnTo>
                    <a:pt x="365" y="17"/>
                  </a:lnTo>
                  <a:lnTo>
                    <a:pt x="370" y="23"/>
                  </a:lnTo>
                  <a:lnTo>
                    <a:pt x="374" y="30"/>
                  </a:lnTo>
                  <a:lnTo>
                    <a:pt x="376" y="36"/>
                  </a:lnTo>
                  <a:lnTo>
                    <a:pt x="378" y="43"/>
                  </a:lnTo>
                  <a:lnTo>
                    <a:pt x="378" y="49"/>
                  </a:lnTo>
                  <a:lnTo>
                    <a:pt x="380" y="55"/>
                  </a:lnTo>
                  <a:lnTo>
                    <a:pt x="380" y="62"/>
                  </a:lnTo>
                  <a:lnTo>
                    <a:pt x="380" y="68"/>
                  </a:lnTo>
                  <a:lnTo>
                    <a:pt x="378" y="72"/>
                  </a:lnTo>
                  <a:lnTo>
                    <a:pt x="376" y="79"/>
                  </a:lnTo>
                  <a:lnTo>
                    <a:pt x="370" y="90"/>
                  </a:lnTo>
                  <a:lnTo>
                    <a:pt x="363" y="98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8" y="107"/>
                  </a:lnTo>
                  <a:lnTo>
                    <a:pt x="342" y="109"/>
                  </a:lnTo>
                  <a:lnTo>
                    <a:pt x="333" y="111"/>
                  </a:lnTo>
                  <a:lnTo>
                    <a:pt x="325" y="117"/>
                  </a:lnTo>
                  <a:lnTo>
                    <a:pt x="316" y="122"/>
                  </a:lnTo>
                  <a:lnTo>
                    <a:pt x="306" y="126"/>
                  </a:lnTo>
                  <a:lnTo>
                    <a:pt x="299" y="128"/>
                  </a:lnTo>
                  <a:lnTo>
                    <a:pt x="295" y="130"/>
                  </a:lnTo>
                  <a:lnTo>
                    <a:pt x="289" y="132"/>
                  </a:lnTo>
                  <a:lnTo>
                    <a:pt x="284" y="136"/>
                  </a:lnTo>
                  <a:lnTo>
                    <a:pt x="278" y="139"/>
                  </a:lnTo>
                  <a:lnTo>
                    <a:pt x="272" y="141"/>
                  </a:lnTo>
                  <a:lnTo>
                    <a:pt x="265" y="143"/>
                  </a:lnTo>
                  <a:lnTo>
                    <a:pt x="259" y="145"/>
                  </a:lnTo>
                  <a:lnTo>
                    <a:pt x="252" y="147"/>
                  </a:lnTo>
                  <a:lnTo>
                    <a:pt x="246" y="149"/>
                  </a:lnTo>
                  <a:lnTo>
                    <a:pt x="239" y="151"/>
                  </a:lnTo>
                  <a:lnTo>
                    <a:pt x="233" y="156"/>
                  </a:lnTo>
                  <a:lnTo>
                    <a:pt x="227" y="158"/>
                  </a:lnTo>
                  <a:lnTo>
                    <a:pt x="220" y="160"/>
                  </a:lnTo>
                  <a:lnTo>
                    <a:pt x="214" y="164"/>
                  </a:lnTo>
                  <a:lnTo>
                    <a:pt x="207" y="166"/>
                  </a:lnTo>
                  <a:lnTo>
                    <a:pt x="199" y="168"/>
                  </a:lnTo>
                  <a:lnTo>
                    <a:pt x="193" y="171"/>
                  </a:lnTo>
                  <a:lnTo>
                    <a:pt x="186" y="173"/>
                  </a:lnTo>
                  <a:lnTo>
                    <a:pt x="180" y="177"/>
                  </a:lnTo>
                  <a:lnTo>
                    <a:pt x="171" y="179"/>
                  </a:lnTo>
                  <a:lnTo>
                    <a:pt x="165" y="181"/>
                  </a:lnTo>
                  <a:lnTo>
                    <a:pt x="158" y="183"/>
                  </a:lnTo>
                  <a:lnTo>
                    <a:pt x="154" y="186"/>
                  </a:lnTo>
                  <a:lnTo>
                    <a:pt x="148" y="188"/>
                  </a:lnTo>
                  <a:lnTo>
                    <a:pt x="141" y="190"/>
                  </a:lnTo>
                  <a:lnTo>
                    <a:pt x="135" y="192"/>
                  </a:lnTo>
                  <a:lnTo>
                    <a:pt x="129" y="194"/>
                  </a:lnTo>
                  <a:lnTo>
                    <a:pt x="122" y="196"/>
                  </a:lnTo>
                  <a:lnTo>
                    <a:pt x="116" y="198"/>
                  </a:lnTo>
                  <a:lnTo>
                    <a:pt x="111" y="200"/>
                  </a:lnTo>
                  <a:lnTo>
                    <a:pt x="107" y="203"/>
                  </a:lnTo>
                  <a:lnTo>
                    <a:pt x="94" y="205"/>
                  </a:lnTo>
                  <a:lnTo>
                    <a:pt x="86" y="209"/>
                  </a:lnTo>
                  <a:lnTo>
                    <a:pt x="77" y="211"/>
                  </a:lnTo>
                  <a:lnTo>
                    <a:pt x="69" y="213"/>
                  </a:lnTo>
                  <a:lnTo>
                    <a:pt x="62" y="215"/>
                  </a:lnTo>
                  <a:lnTo>
                    <a:pt x="56" y="218"/>
                  </a:lnTo>
                  <a:lnTo>
                    <a:pt x="52" y="218"/>
                  </a:lnTo>
                  <a:lnTo>
                    <a:pt x="50" y="218"/>
                  </a:lnTo>
                  <a:lnTo>
                    <a:pt x="41" y="215"/>
                  </a:lnTo>
                  <a:lnTo>
                    <a:pt x="33" y="209"/>
                  </a:lnTo>
                  <a:lnTo>
                    <a:pt x="26" y="203"/>
                  </a:lnTo>
                  <a:lnTo>
                    <a:pt x="20" y="196"/>
                  </a:lnTo>
                  <a:lnTo>
                    <a:pt x="15" y="188"/>
                  </a:lnTo>
                  <a:lnTo>
                    <a:pt x="13" y="179"/>
                  </a:lnTo>
                  <a:lnTo>
                    <a:pt x="13" y="175"/>
                  </a:lnTo>
                  <a:lnTo>
                    <a:pt x="18" y="171"/>
                  </a:lnTo>
                  <a:lnTo>
                    <a:pt x="24" y="171"/>
                  </a:lnTo>
                  <a:lnTo>
                    <a:pt x="33" y="179"/>
                  </a:lnTo>
                  <a:lnTo>
                    <a:pt x="35" y="183"/>
                  </a:lnTo>
                  <a:lnTo>
                    <a:pt x="41" y="188"/>
                  </a:lnTo>
                  <a:lnTo>
                    <a:pt x="45" y="194"/>
                  </a:lnTo>
                  <a:lnTo>
                    <a:pt x="50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6"/>
                  </a:lnTo>
                  <a:lnTo>
                    <a:pt x="69" y="194"/>
                  </a:lnTo>
                  <a:lnTo>
                    <a:pt x="75" y="192"/>
                  </a:lnTo>
                  <a:lnTo>
                    <a:pt x="84" y="190"/>
                  </a:lnTo>
                  <a:lnTo>
                    <a:pt x="92" y="186"/>
                  </a:lnTo>
                  <a:lnTo>
                    <a:pt x="105" y="183"/>
                  </a:lnTo>
                  <a:lnTo>
                    <a:pt x="109" y="179"/>
                  </a:lnTo>
                  <a:lnTo>
                    <a:pt x="116" y="179"/>
                  </a:lnTo>
                  <a:lnTo>
                    <a:pt x="120" y="177"/>
                  </a:lnTo>
                  <a:lnTo>
                    <a:pt x="126" y="175"/>
                  </a:lnTo>
                  <a:lnTo>
                    <a:pt x="133" y="173"/>
                  </a:lnTo>
                  <a:lnTo>
                    <a:pt x="139" y="171"/>
                  </a:lnTo>
                  <a:lnTo>
                    <a:pt x="146" y="168"/>
                  </a:lnTo>
                  <a:lnTo>
                    <a:pt x="154" y="166"/>
                  </a:lnTo>
                  <a:lnTo>
                    <a:pt x="158" y="162"/>
                  </a:lnTo>
                  <a:lnTo>
                    <a:pt x="165" y="160"/>
                  </a:lnTo>
                  <a:lnTo>
                    <a:pt x="173" y="156"/>
                  </a:lnTo>
                  <a:lnTo>
                    <a:pt x="180" y="154"/>
                  </a:lnTo>
                  <a:lnTo>
                    <a:pt x="186" y="151"/>
                  </a:lnTo>
                  <a:lnTo>
                    <a:pt x="195" y="149"/>
                  </a:lnTo>
                  <a:lnTo>
                    <a:pt x="201" y="145"/>
                  </a:lnTo>
                  <a:lnTo>
                    <a:pt x="210" y="143"/>
                  </a:lnTo>
                  <a:lnTo>
                    <a:pt x="216" y="141"/>
                  </a:lnTo>
                  <a:lnTo>
                    <a:pt x="222" y="139"/>
                  </a:lnTo>
                  <a:lnTo>
                    <a:pt x="229" y="134"/>
                  </a:lnTo>
                  <a:lnTo>
                    <a:pt x="235" y="132"/>
                  </a:lnTo>
                  <a:lnTo>
                    <a:pt x="242" y="128"/>
                  </a:lnTo>
                  <a:lnTo>
                    <a:pt x="250" y="126"/>
                  </a:lnTo>
                  <a:lnTo>
                    <a:pt x="257" y="122"/>
                  </a:lnTo>
                  <a:lnTo>
                    <a:pt x="263" y="119"/>
                  </a:lnTo>
                  <a:lnTo>
                    <a:pt x="269" y="117"/>
                  </a:lnTo>
                  <a:lnTo>
                    <a:pt x="276" y="113"/>
                  </a:lnTo>
                  <a:lnTo>
                    <a:pt x="282" y="111"/>
                  </a:lnTo>
                  <a:lnTo>
                    <a:pt x="289" y="109"/>
                  </a:lnTo>
                  <a:lnTo>
                    <a:pt x="293" y="107"/>
                  </a:lnTo>
                  <a:lnTo>
                    <a:pt x="299" y="104"/>
                  </a:lnTo>
                  <a:lnTo>
                    <a:pt x="306" y="102"/>
                  </a:lnTo>
                  <a:lnTo>
                    <a:pt x="312" y="100"/>
                  </a:lnTo>
                  <a:lnTo>
                    <a:pt x="321" y="94"/>
                  </a:lnTo>
                  <a:lnTo>
                    <a:pt x="331" y="90"/>
                  </a:lnTo>
                  <a:lnTo>
                    <a:pt x="338" y="85"/>
                  </a:lnTo>
                  <a:lnTo>
                    <a:pt x="346" y="81"/>
                  </a:lnTo>
                  <a:lnTo>
                    <a:pt x="350" y="77"/>
                  </a:lnTo>
                  <a:lnTo>
                    <a:pt x="357" y="75"/>
                  </a:lnTo>
                  <a:lnTo>
                    <a:pt x="359" y="72"/>
                  </a:lnTo>
                  <a:lnTo>
                    <a:pt x="363" y="70"/>
                  </a:lnTo>
                  <a:lnTo>
                    <a:pt x="363" y="62"/>
                  </a:lnTo>
                  <a:lnTo>
                    <a:pt x="363" y="53"/>
                  </a:lnTo>
                  <a:lnTo>
                    <a:pt x="361" y="45"/>
                  </a:lnTo>
                  <a:lnTo>
                    <a:pt x="357" y="36"/>
                  </a:lnTo>
                  <a:lnTo>
                    <a:pt x="350" y="28"/>
                  </a:lnTo>
                  <a:lnTo>
                    <a:pt x="346" y="21"/>
                  </a:lnTo>
                  <a:lnTo>
                    <a:pt x="340" y="17"/>
                  </a:lnTo>
                  <a:lnTo>
                    <a:pt x="333" y="15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3" y="17"/>
                  </a:lnTo>
                  <a:lnTo>
                    <a:pt x="316" y="19"/>
                  </a:lnTo>
                  <a:lnTo>
                    <a:pt x="310" y="21"/>
                  </a:lnTo>
                  <a:lnTo>
                    <a:pt x="301" y="26"/>
                  </a:lnTo>
                  <a:lnTo>
                    <a:pt x="293" y="30"/>
                  </a:lnTo>
                  <a:lnTo>
                    <a:pt x="282" y="34"/>
                  </a:lnTo>
                  <a:lnTo>
                    <a:pt x="276" y="34"/>
                  </a:lnTo>
                  <a:lnTo>
                    <a:pt x="272" y="36"/>
                  </a:lnTo>
                  <a:lnTo>
                    <a:pt x="265" y="38"/>
                  </a:lnTo>
                  <a:lnTo>
                    <a:pt x="259" y="43"/>
                  </a:lnTo>
                  <a:lnTo>
                    <a:pt x="254" y="45"/>
                  </a:lnTo>
                  <a:lnTo>
                    <a:pt x="248" y="47"/>
                  </a:lnTo>
                  <a:lnTo>
                    <a:pt x="242" y="51"/>
                  </a:lnTo>
                  <a:lnTo>
                    <a:pt x="235" y="53"/>
                  </a:lnTo>
                  <a:lnTo>
                    <a:pt x="229" y="55"/>
                  </a:lnTo>
                  <a:lnTo>
                    <a:pt x="222" y="60"/>
                  </a:lnTo>
                  <a:lnTo>
                    <a:pt x="216" y="62"/>
                  </a:lnTo>
                  <a:lnTo>
                    <a:pt x="210" y="66"/>
                  </a:lnTo>
                  <a:lnTo>
                    <a:pt x="201" y="68"/>
                  </a:lnTo>
                  <a:lnTo>
                    <a:pt x="195" y="70"/>
                  </a:lnTo>
                  <a:lnTo>
                    <a:pt x="190" y="75"/>
                  </a:lnTo>
                  <a:lnTo>
                    <a:pt x="184" y="77"/>
                  </a:lnTo>
                  <a:lnTo>
                    <a:pt x="175" y="79"/>
                  </a:lnTo>
                  <a:lnTo>
                    <a:pt x="169" y="83"/>
                  </a:lnTo>
                  <a:lnTo>
                    <a:pt x="161" y="85"/>
                  </a:lnTo>
                  <a:lnTo>
                    <a:pt x="154" y="90"/>
                  </a:lnTo>
                  <a:lnTo>
                    <a:pt x="148" y="92"/>
                  </a:lnTo>
                  <a:lnTo>
                    <a:pt x="141" y="94"/>
                  </a:lnTo>
                  <a:lnTo>
                    <a:pt x="135" y="98"/>
                  </a:lnTo>
                  <a:lnTo>
                    <a:pt x="129" y="100"/>
                  </a:lnTo>
                  <a:lnTo>
                    <a:pt x="122" y="102"/>
                  </a:lnTo>
                  <a:lnTo>
                    <a:pt x="118" y="107"/>
                  </a:lnTo>
                  <a:lnTo>
                    <a:pt x="111" y="109"/>
                  </a:lnTo>
                  <a:lnTo>
                    <a:pt x="105" y="111"/>
                  </a:lnTo>
                  <a:lnTo>
                    <a:pt x="99" y="113"/>
                  </a:lnTo>
                  <a:lnTo>
                    <a:pt x="92" y="117"/>
                  </a:lnTo>
                  <a:lnTo>
                    <a:pt x="88" y="119"/>
                  </a:lnTo>
                  <a:lnTo>
                    <a:pt x="84" y="124"/>
                  </a:lnTo>
                  <a:lnTo>
                    <a:pt x="71" y="128"/>
                  </a:lnTo>
                  <a:lnTo>
                    <a:pt x="62" y="132"/>
                  </a:lnTo>
                  <a:lnTo>
                    <a:pt x="54" y="134"/>
                  </a:lnTo>
                  <a:lnTo>
                    <a:pt x="47" y="139"/>
                  </a:lnTo>
                  <a:lnTo>
                    <a:pt x="41" y="141"/>
                  </a:lnTo>
                  <a:lnTo>
                    <a:pt x="37" y="143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24" y="147"/>
                  </a:lnTo>
                  <a:lnTo>
                    <a:pt x="18" y="149"/>
                  </a:lnTo>
                  <a:lnTo>
                    <a:pt x="11" y="149"/>
                  </a:lnTo>
                  <a:lnTo>
                    <a:pt x="5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3" y="143"/>
                  </a:lnTo>
                  <a:lnTo>
                    <a:pt x="11" y="14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6" name="Freeform 358"/>
            <p:cNvSpPr>
              <a:spLocks/>
            </p:cNvSpPr>
            <p:nvPr/>
          </p:nvSpPr>
          <p:spPr bwMode="auto">
            <a:xfrm>
              <a:off x="5318" y="1367"/>
              <a:ext cx="23" cy="20"/>
            </a:xfrm>
            <a:custGeom>
              <a:avLst/>
              <a:gdLst>
                <a:gd name="T0" fmla="*/ 0 w 94"/>
                <a:gd name="T1" fmla="*/ 4 h 87"/>
                <a:gd name="T2" fmla="*/ 0 w 94"/>
                <a:gd name="T3" fmla="*/ 4 h 87"/>
                <a:gd name="T4" fmla="*/ 0 w 94"/>
                <a:gd name="T5" fmla="*/ 4 h 87"/>
                <a:gd name="T6" fmla="*/ 0 w 94"/>
                <a:gd name="T7" fmla="*/ 4 h 87"/>
                <a:gd name="T8" fmla="*/ 0 w 94"/>
                <a:gd name="T9" fmla="*/ 5 h 87"/>
                <a:gd name="T10" fmla="*/ 0 w 94"/>
                <a:gd name="T11" fmla="*/ 5 h 87"/>
                <a:gd name="T12" fmla="*/ 1 w 94"/>
                <a:gd name="T13" fmla="*/ 5 h 87"/>
                <a:gd name="T14" fmla="*/ 1 w 94"/>
                <a:gd name="T15" fmla="*/ 5 h 87"/>
                <a:gd name="T16" fmla="*/ 1 w 94"/>
                <a:gd name="T17" fmla="*/ 5 h 87"/>
                <a:gd name="T18" fmla="*/ 2 w 94"/>
                <a:gd name="T19" fmla="*/ 5 h 87"/>
                <a:gd name="T20" fmla="*/ 2 w 94"/>
                <a:gd name="T21" fmla="*/ 5 h 87"/>
                <a:gd name="T22" fmla="*/ 2 w 94"/>
                <a:gd name="T23" fmla="*/ 4 h 87"/>
                <a:gd name="T24" fmla="*/ 3 w 94"/>
                <a:gd name="T25" fmla="*/ 4 h 87"/>
                <a:gd name="T26" fmla="*/ 3 w 94"/>
                <a:gd name="T27" fmla="*/ 4 h 87"/>
                <a:gd name="T28" fmla="*/ 4 w 94"/>
                <a:gd name="T29" fmla="*/ 4 h 87"/>
                <a:gd name="T30" fmla="*/ 4 w 94"/>
                <a:gd name="T31" fmla="*/ 4 h 87"/>
                <a:gd name="T32" fmla="*/ 4 w 94"/>
                <a:gd name="T33" fmla="*/ 4 h 87"/>
                <a:gd name="T34" fmla="*/ 5 w 94"/>
                <a:gd name="T35" fmla="*/ 3 h 87"/>
                <a:gd name="T36" fmla="*/ 5 w 94"/>
                <a:gd name="T37" fmla="*/ 3 h 87"/>
                <a:gd name="T38" fmla="*/ 5 w 94"/>
                <a:gd name="T39" fmla="*/ 3 h 87"/>
                <a:gd name="T40" fmla="*/ 6 w 94"/>
                <a:gd name="T41" fmla="*/ 3 h 87"/>
                <a:gd name="T42" fmla="*/ 6 w 94"/>
                <a:gd name="T43" fmla="*/ 2 h 87"/>
                <a:gd name="T44" fmla="*/ 5 w 94"/>
                <a:gd name="T45" fmla="*/ 2 h 87"/>
                <a:gd name="T46" fmla="*/ 5 w 94"/>
                <a:gd name="T47" fmla="*/ 2 h 87"/>
                <a:gd name="T48" fmla="*/ 5 w 94"/>
                <a:gd name="T49" fmla="*/ 1 h 87"/>
                <a:gd name="T50" fmla="*/ 5 w 94"/>
                <a:gd name="T51" fmla="*/ 1 h 87"/>
                <a:gd name="T52" fmla="*/ 4 w 94"/>
                <a:gd name="T53" fmla="*/ 0 h 87"/>
                <a:gd name="T54" fmla="*/ 4 w 94"/>
                <a:gd name="T55" fmla="*/ 0 h 87"/>
                <a:gd name="T56" fmla="*/ 4 w 94"/>
                <a:gd name="T57" fmla="*/ 0 h 87"/>
                <a:gd name="T58" fmla="*/ 3 w 94"/>
                <a:gd name="T59" fmla="*/ 0 h 87"/>
                <a:gd name="T60" fmla="*/ 3 w 94"/>
                <a:gd name="T61" fmla="*/ 0 h 87"/>
                <a:gd name="T62" fmla="*/ 3 w 94"/>
                <a:gd name="T63" fmla="*/ 0 h 87"/>
                <a:gd name="T64" fmla="*/ 3 w 94"/>
                <a:gd name="T65" fmla="*/ 0 h 87"/>
                <a:gd name="T66" fmla="*/ 4 w 94"/>
                <a:gd name="T67" fmla="*/ 2 h 87"/>
                <a:gd name="T68" fmla="*/ 2 w 94"/>
                <a:gd name="T69" fmla="*/ 3 h 87"/>
                <a:gd name="T70" fmla="*/ 0 w 94"/>
                <a:gd name="T71" fmla="*/ 4 h 87"/>
                <a:gd name="T72" fmla="*/ 0 w 94"/>
                <a:gd name="T73" fmla="*/ 4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87"/>
                <a:gd name="T113" fmla="*/ 94 w 94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87">
                  <a:moveTo>
                    <a:pt x="0" y="76"/>
                  </a:moveTo>
                  <a:lnTo>
                    <a:pt x="0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22" y="87"/>
                  </a:lnTo>
                  <a:lnTo>
                    <a:pt x="28" y="87"/>
                  </a:lnTo>
                  <a:lnTo>
                    <a:pt x="34" y="85"/>
                  </a:lnTo>
                  <a:lnTo>
                    <a:pt x="41" y="83"/>
                  </a:lnTo>
                  <a:lnTo>
                    <a:pt x="47" y="81"/>
                  </a:lnTo>
                  <a:lnTo>
                    <a:pt x="54" y="79"/>
                  </a:lnTo>
                  <a:lnTo>
                    <a:pt x="62" y="76"/>
                  </a:lnTo>
                  <a:lnTo>
                    <a:pt x="66" y="72"/>
                  </a:lnTo>
                  <a:lnTo>
                    <a:pt x="73" y="68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0" y="55"/>
                  </a:lnTo>
                  <a:lnTo>
                    <a:pt x="94" y="51"/>
                  </a:lnTo>
                  <a:lnTo>
                    <a:pt x="92" y="44"/>
                  </a:lnTo>
                  <a:lnTo>
                    <a:pt x="88" y="38"/>
                  </a:lnTo>
                  <a:lnTo>
                    <a:pt x="86" y="30"/>
                  </a:lnTo>
                  <a:lnTo>
                    <a:pt x="81" y="21"/>
                  </a:lnTo>
                  <a:lnTo>
                    <a:pt x="77" y="15"/>
                  </a:lnTo>
                  <a:lnTo>
                    <a:pt x="71" y="8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66" y="42"/>
                  </a:lnTo>
                  <a:lnTo>
                    <a:pt x="39" y="6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7" name="Freeform 359"/>
            <p:cNvSpPr>
              <a:spLocks/>
            </p:cNvSpPr>
            <p:nvPr/>
          </p:nvSpPr>
          <p:spPr bwMode="auto">
            <a:xfrm>
              <a:off x="5354" y="1308"/>
              <a:ext cx="23" cy="22"/>
            </a:xfrm>
            <a:custGeom>
              <a:avLst/>
              <a:gdLst>
                <a:gd name="T0" fmla="*/ 6 w 96"/>
                <a:gd name="T1" fmla="*/ 1 h 94"/>
                <a:gd name="T2" fmla="*/ 5 w 96"/>
                <a:gd name="T3" fmla="*/ 1 h 94"/>
                <a:gd name="T4" fmla="*/ 5 w 96"/>
                <a:gd name="T5" fmla="*/ 0 h 94"/>
                <a:gd name="T6" fmla="*/ 4 w 96"/>
                <a:gd name="T7" fmla="*/ 0 h 94"/>
                <a:gd name="T8" fmla="*/ 4 w 96"/>
                <a:gd name="T9" fmla="*/ 0 h 94"/>
                <a:gd name="T10" fmla="*/ 4 w 96"/>
                <a:gd name="T11" fmla="*/ 0 h 94"/>
                <a:gd name="T12" fmla="*/ 3 w 96"/>
                <a:gd name="T13" fmla="*/ 0 h 94"/>
                <a:gd name="T14" fmla="*/ 3 w 96"/>
                <a:gd name="T15" fmla="*/ 0 h 94"/>
                <a:gd name="T16" fmla="*/ 2 w 96"/>
                <a:gd name="T17" fmla="*/ 0 h 94"/>
                <a:gd name="T18" fmla="*/ 2 w 96"/>
                <a:gd name="T19" fmla="*/ 1 h 94"/>
                <a:gd name="T20" fmla="*/ 2 w 96"/>
                <a:gd name="T21" fmla="*/ 1 h 94"/>
                <a:gd name="T22" fmla="*/ 1 w 96"/>
                <a:gd name="T23" fmla="*/ 1 h 94"/>
                <a:gd name="T24" fmla="*/ 1 w 96"/>
                <a:gd name="T25" fmla="*/ 1 h 94"/>
                <a:gd name="T26" fmla="*/ 1 w 96"/>
                <a:gd name="T27" fmla="*/ 2 h 94"/>
                <a:gd name="T28" fmla="*/ 0 w 96"/>
                <a:gd name="T29" fmla="*/ 2 h 94"/>
                <a:gd name="T30" fmla="*/ 0 w 96"/>
                <a:gd name="T31" fmla="*/ 2 h 94"/>
                <a:gd name="T32" fmla="*/ 0 w 96"/>
                <a:gd name="T33" fmla="*/ 3 h 94"/>
                <a:gd name="T34" fmla="*/ 0 w 96"/>
                <a:gd name="T35" fmla="*/ 3 h 94"/>
                <a:gd name="T36" fmla="*/ 0 w 96"/>
                <a:gd name="T37" fmla="*/ 3 h 94"/>
                <a:gd name="T38" fmla="*/ 0 w 96"/>
                <a:gd name="T39" fmla="*/ 4 h 94"/>
                <a:gd name="T40" fmla="*/ 0 w 96"/>
                <a:gd name="T41" fmla="*/ 4 h 94"/>
                <a:gd name="T42" fmla="*/ 1 w 96"/>
                <a:gd name="T43" fmla="*/ 4 h 94"/>
                <a:gd name="T44" fmla="*/ 1 w 96"/>
                <a:gd name="T45" fmla="*/ 5 h 94"/>
                <a:gd name="T46" fmla="*/ 1 w 96"/>
                <a:gd name="T47" fmla="*/ 5 h 94"/>
                <a:gd name="T48" fmla="*/ 2 w 96"/>
                <a:gd name="T49" fmla="*/ 5 h 94"/>
                <a:gd name="T50" fmla="*/ 2 w 96"/>
                <a:gd name="T51" fmla="*/ 5 h 94"/>
                <a:gd name="T52" fmla="*/ 2 w 96"/>
                <a:gd name="T53" fmla="*/ 5 h 94"/>
                <a:gd name="T54" fmla="*/ 3 w 96"/>
                <a:gd name="T55" fmla="*/ 5 h 94"/>
                <a:gd name="T56" fmla="*/ 3 w 96"/>
                <a:gd name="T57" fmla="*/ 5 h 94"/>
                <a:gd name="T58" fmla="*/ 4 w 96"/>
                <a:gd name="T59" fmla="*/ 4 h 94"/>
                <a:gd name="T60" fmla="*/ 4 w 96"/>
                <a:gd name="T61" fmla="*/ 4 h 94"/>
                <a:gd name="T62" fmla="*/ 4 w 96"/>
                <a:gd name="T63" fmla="*/ 4 h 94"/>
                <a:gd name="T64" fmla="*/ 4 w 96"/>
                <a:gd name="T65" fmla="*/ 4 h 94"/>
                <a:gd name="T66" fmla="*/ 4 w 96"/>
                <a:gd name="T67" fmla="*/ 4 h 94"/>
                <a:gd name="T68" fmla="*/ 4 w 96"/>
                <a:gd name="T69" fmla="*/ 4 h 94"/>
                <a:gd name="T70" fmla="*/ 4 w 96"/>
                <a:gd name="T71" fmla="*/ 4 h 94"/>
                <a:gd name="T72" fmla="*/ 3 w 96"/>
                <a:gd name="T73" fmla="*/ 4 h 94"/>
                <a:gd name="T74" fmla="*/ 3 w 96"/>
                <a:gd name="T75" fmla="*/ 4 h 94"/>
                <a:gd name="T76" fmla="*/ 2 w 96"/>
                <a:gd name="T77" fmla="*/ 4 h 94"/>
                <a:gd name="T78" fmla="*/ 2 w 96"/>
                <a:gd name="T79" fmla="*/ 4 h 94"/>
                <a:gd name="T80" fmla="*/ 2 w 96"/>
                <a:gd name="T81" fmla="*/ 4 h 94"/>
                <a:gd name="T82" fmla="*/ 2 w 96"/>
                <a:gd name="T83" fmla="*/ 4 h 94"/>
                <a:gd name="T84" fmla="*/ 1 w 96"/>
                <a:gd name="T85" fmla="*/ 4 h 94"/>
                <a:gd name="T86" fmla="*/ 1 w 96"/>
                <a:gd name="T87" fmla="*/ 4 h 94"/>
                <a:gd name="T88" fmla="*/ 1 w 96"/>
                <a:gd name="T89" fmla="*/ 4 h 94"/>
                <a:gd name="T90" fmla="*/ 1 w 96"/>
                <a:gd name="T91" fmla="*/ 3 h 94"/>
                <a:gd name="T92" fmla="*/ 0 w 96"/>
                <a:gd name="T93" fmla="*/ 3 h 94"/>
                <a:gd name="T94" fmla="*/ 0 w 96"/>
                <a:gd name="T95" fmla="*/ 3 h 94"/>
                <a:gd name="T96" fmla="*/ 1 w 96"/>
                <a:gd name="T97" fmla="*/ 3 h 94"/>
                <a:gd name="T98" fmla="*/ 1 w 96"/>
                <a:gd name="T99" fmla="*/ 2 h 94"/>
                <a:gd name="T100" fmla="*/ 1 w 96"/>
                <a:gd name="T101" fmla="*/ 2 h 94"/>
                <a:gd name="T102" fmla="*/ 2 w 96"/>
                <a:gd name="T103" fmla="*/ 2 h 94"/>
                <a:gd name="T104" fmla="*/ 2 w 96"/>
                <a:gd name="T105" fmla="*/ 1 h 94"/>
                <a:gd name="T106" fmla="*/ 3 w 96"/>
                <a:gd name="T107" fmla="*/ 1 h 94"/>
                <a:gd name="T108" fmla="*/ 3 w 96"/>
                <a:gd name="T109" fmla="*/ 1 h 94"/>
                <a:gd name="T110" fmla="*/ 4 w 96"/>
                <a:gd name="T111" fmla="*/ 1 h 94"/>
                <a:gd name="T112" fmla="*/ 4 w 96"/>
                <a:gd name="T113" fmla="*/ 1 h 94"/>
                <a:gd name="T114" fmla="*/ 4 w 96"/>
                <a:gd name="T115" fmla="*/ 1 h 94"/>
                <a:gd name="T116" fmla="*/ 5 w 96"/>
                <a:gd name="T117" fmla="*/ 1 h 94"/>
                <a:gd name="T118" fmla="*/ 5 w 96"/>
                <a:gd name="T119" fmla="*/ 2 h 94"/>
                <a:gd name="T120" fmla="*/ 5 w 96"/>
                <a:gd name="T121" fmla="*/ 2 h 94"/>
                <a:gd name="T122" fmla="*/ 6 w 96"/>
                <a:gd name="T123" fmla="*/ 1 h 94"/>
                <a:gd name="T124" fmla="*/ 6 w 96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"/>
                <a:gd name="T190" fmla="*/ 0 h 94"/>
                <a:gd name="T191" fmla="*/ 96 w 96"/>
                <a:gd name="T192" fmla="*/ 94 h 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" h="94">
                  <a:moveTo>
                    <a:pt x="96" y="22"/>
                  </a:moveTo>
                  <a:lnTo>
                    <a:pt x="92" y="17"/>
                  </a:lnTo>
                  <a:lnTo>
                    <a:pt x="85" y="9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3" y="4"/>
                  </a:lnTo>
                  <a:lnTo>
                    <a:pt x="47" y="7"/>
                  </a:lnTo>
                  <a:lnTo>
                    <a:pt x="40" y="9"/>
                  </a:lnTo>
                  <a:lnTo>
                    <a:pt x="36" y="13"/>
                  </a:lnTo>
                  <a:lnTo>
                    <a:pt x="30" y="17"/>
                  </a:lnTo>
                  <a:lnTo>
                    <a:pt x="23" y="22"/>
                  </a:lnTo>
                  <a:lnTo>
                    <a:pt x="17" y="26"/>
                  </a:lnTo>
                  <a:lnTo>
                    <a:pt x="13" y="28"/>
                  </a:lnTo>
                  <a:lnTo>
                    <a:pt x="8" y="32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4" y="62"/>
                  </a:lnTo>
                  <a:lnTo>
                    <a:pt x="6" y="73"/>
                  </a:lnTo>
                  <a:lnTo>
                    <a:pt x="11" y="81"/>
                  </a:lnTo>
                  <a:lnTo>
                    <a:pt x="15" y="88"/>
                  </a:lnTo>
                  <a:lnTo>
                    <a:pt x="21" y="92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7" y="88"/>
                  </a:lnTo>
                  <a:lnTo>
                    <a:pt x="55" y="86"/>
                  </a:lnTo>
                  <a:lnTo>
                    <a:pt x="64" y="81"/>
                  </a:lnTo>
                  <a:lnTo>
                    <a:pt x="70" y="77"/>
                  </a:lnTo>
                  <a:lnTo>
                    <a:pt x="77" y="71"/>
                  </a:lnTo>
                  <a:lnTo>
                    <a:pt x="77" y="68"/>
                  </a:lnTo>
                  <a:lnTo>
                    <a:pt x="77" y="64"/>
                  </a:lnTo>
                  <a:lnTo>
                    <a:pt x="72" y="64"/>
                  </a:lnTo>
                  <a:lnTo>
                    <a:pt x="66" y="66"/>
                  </a:lnTo>
                  <a:lnTo>
                    <a:pt x="60" y="73"/>
                  </a:lnTo>
                  <a:lnTo>
                    <a:pt x="51" y="75"/>
                  </a:lnTo>
                  <a:lnTo>
                    <a:pt x="43" y="79"/>
                  </a:lnTo>
                  <a:lnTo>
                    <a:pt x="36" y="81"/>
                  </a:lnTo>
                  <a:lnTo>
                    <a:pt x="34" y="83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9" y="71"/>
                  </a:lnTo>
                  <a:lnTo>
                    <a:pt x="15" y="64"/>
                  </a:lnTo>
                  <a:lnTo>
                    <a:pt x="11" y="58"/>
                  </a:lnTo>
                  <a:lnTo>
                    <a:pt x="8" y="51"/>
                  </a:lnTo>
                  <a:lnTo>
                    <a:pt x="8" y="47"/>
                  </a:lnTo>
                  <a:lnTo>
                    <a:pt x="11" y="45"/>
                  </a:lnTo>
                  <a:lnTo>
                    <a:pt x="13" y="41"/>
                  </a:lnTo>
                  <a:lnTo>
                    <a:pt x="21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9" y="17"/>
                  </a:lnTo>
                  <a:lnTo>
                    <a:pt x="57" y="13"/>
                  </a:lnTo>
                  <a:lnTo>
                    <a:pt x="64" y="11"/>
                  </a:lnTo>
                  <a:lnTo>
                    <a:pt x="70" y="11"/>
                  </a:lnTo>
                  <a:lnTo>
                    <a:pt x="77" y="15"/>
                  </a:lnTo>
                  <a:lnTo>
                    <a:pt x="83" y="26"/>
                  </a:lnTo>
                  <a:lnTo>
                    <a:pt x="87" y="34"/>
                  </a:lnTo>
                  <a:lnTo>
                    <a:pt x="89" y="39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8" name="Freeform 360"/>
            <p:cNvSpPr>
              <a:spLocks/>
            </p:cNvSpPr>
            <p:nvPr/>
          </p:nvSpPr>
          <p:spPr bwMode="auto">
            <a:xfrm>
              <a:off x="5325" y="1321"/>
              <a:ext cx="29" cy="23"/>
            </a:xfrm>
            <a:custGeom>
              <a:avLst/>
              <a:gdLst>
                <a:gd name="T0" fmla="*/ 7 w 124"/>
                <a:gd name="T1" fmla="*/ 2 h 96"/>
                <a:gd name="T2" fmla="*/ 6 w 124"/>
                <a:gd name="T3" fmla="*/ 2 h 96"/>
                <a:gd name="T4" fmla="*/ 5 w 124"/>
                <a:gd name="T5" fmla="*/ 1 h 96"/>
                <a:gd name="T6" fmla="*/ 5 w 124"/>
                <a:gd name="T7" fmla="*/ 0 h 96"/>
                <a:gd name="T8" fmla="*/ 4 w 124"/>
                <a:gd name="T9" fmla="*/ 0 h 96"/>
                <a:gd name="T10" fmla="*/ 4 w 124"/>
                <a:gd name="T11" fmla="*/ 0 h 96"/>
                <a:gd name="T12" fmla="*/ 3 w 124"/>
                <a:gd name="T13" fmla="*/ 0 h 96"/>
                <a:gd name="T14" fmla="*/ 2 w 124"/>
                <a:gd name="T15" fmla="*/ 1 h 96"/>
                <a:gd name="T16" fmla="*/ 2 w 124"/>
                <a:gd name="T17" fmla="*/ 1 h 96"/>
                <a:gd name="T18" fmla="*/ 1 w 124"/>
                <a:gd name="T19" fmla="*/ 2 h 96"/>
                <a:gd name="T20" fmla="*/ 0 w 124"/>
                <a:gd name="T21" fmla="*/ 2 h 96"/>
                <a:gd name="T22" fmla="*/ 0 w 124"/>
                <a:gd name="T23" fmla="*/ 3 h 96"/>
                <a:gd name="T24" fmla="*/ 0 w 124"/>
                <a:gd name="T25" fmla="*/ 4 h 96"/>
                <a:gd name="T26" fmla="*/ 1 w 124"/>
                <a:gd name="T27" fmla="*/ 5 h 96"/>
                <a:gd name="T28" fmla="*/ 2 w 124"/>
                <a:gd name="T29" fmla="*/ 5 h 96"/>
                <a:gd name="T30" fmla="*/ 2 w 124"/>
                <a:gd name="T31" fmla="*/ 6 h 96"/>
                <a:gd name="T32" fmla="*/ 2 w 124"/>
                <a:gd name="T33" fmla="*/ 5 h 96"/>
                <a:gd name="T34" fmla="*/ 3 w 124"/>
                <a:gd name="T35" fmla="*/ 5 h 96"/>
                <a:gd name="T36" fmla="*/ 4 w 124"/>
                <a:gd name="T37" fmla="*/ 5 h 96"/>
                <a:gd name="T38" fmla="*/ 4 w 124"/>
                <a:gd name="T39" fmla="*/ 5 h 96"/>
                <a:gd name="T40" fmla="*/ 5 w 124"/>
                <a:gd name="T41" fmla="*/ 4 h 96"/>
                <a:gd name="T42" fmla="*/ 6 w 124"/>
                <a:gd name="T43" fmla="*/ 4 h 96"/>
                <a:gd name="T44" fmla="*/ 6 w 124"/>
                <a:gd name="T45" fmla="*/ 4 h 96"/>
                <a:gd name="T46" fmla="*/ 5 w 124"/>
                <a:gd name="T47" fmla="*/ 4 h 96"/>
                <a:gd name="T48" fmla="*/ 4 w 124"/>
                <a:gd name="T49" fmla="*/ 4 h 96"/>
                <a:gd name="T50" fmla="*/ 4 w 124"/>
                <a:gd name="T51" fmla="*/ 4 h 96"/>
                <a:gd name="T52" fmla="*/ 3 w 124"/>
                <a:gd name="T53" fmla="*/ 4 h 96"/>
                <a:gd name="T54" fmla="*/ 3 w 124"/>
                <a:gd name="T55" fmla="*/ 5 h 96"/>
                <a:gd name="T56" fmla="*/ 2 w 124"/>
                <a:gd name="T57" fmla="*/ 5 h 96"/>
                <a:gd name="T58" fmla="*/ 2 w 124"/>
                <a:gd name="T59" fmla="*/ 4 h 96"/>
                <a:gd name="T60" fmla="*/ 1 w 124"/>
                <a:gd name="T61" fmla="*/ 3 h 96"/>
                <a:gd name="T62" fmla="*/ 1 w 124"/>
                <a:gd name="T63" fmla="*/ 3 h 96"/>
                <a:gd name="T64" fmla="*/ 1 w 124"/>
                <a:gd name="T65" fmla="*/ 2 h 96"/>
                <a:gd name="T66" fmla="*/ 2 w 124"/>
                <a:gd name="T67" fmla="*/ 2 h 96"/>
                <a:gd name="T68" fmla="*/ 3 w 124"/>
                <a:gd name="T69" fmla="*/ 1 h 96"/>
                <a:gd name="T70" fmla="*/ 4 w 124"/>
                <a:gd name="T71" fmla="*/ 1 h 96"/>
                <a:gd name="T72" fmla="*/ 4 w 124"/>
                <a:gd name="T73" fmla="*/ 1 h 96"/>
                <a:gd name="T74" fmla="*/ 5 w 124"/>
                <a:gd name="T75" fmla="*/ 1 h 96"/>
                <a:gd name="T76" fmla="*/ 5 w 124"/>
                <a:gd name="T77" fmla="*/ 2 h 96"/>
                <a:gd name="T78" fmla="*/ 6 w 124"/>
                <a:gd name="T79" fmla="*/ 3 h 96"/>
                <a:gd name="T80" fmla="*/ 6 w 124"/>
                <a:gd name="T81" fmla="*/ 3 h 96"/>
                <a:gd name="T82" fmla="*/ 7 w 124"/>
                <a:gd name="T83" fmla="*/ 3 h 96"/>
                <a:gd name="T84" fmla="*/ 7 w 124"/>
                <a:gd name="T85" fmla="*/ 3 h 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96"/>
                <a:gd name="T131" fmla="*/ 124 w 124"/>
                <a:gd name="T132" fmla="*/ 96 h 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96">
                  <a:moveTo>
                    <a:pt x="122" y="44"/>
                  </a:moveTo>
                  <a:lnTo>
                    <a:pt x="119" y="40"/>
                  </a:lnTo>
                  <a:lnTo>
                    <a:pt x="115" y="36"/>
                  </a:lnTo>
                  <a:lnTo>
                    <a:pt x="111" y="30"/>
                  </a:lnTo>
                  <a:lnTo>
                    <a:pt x="107" y="21"/>
                  </a:lnTo>
                  <a:lnTo>
                    <a:pt x="100" y="12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8" y="8"/>
                  </a:lnTo>
                  <a:lnTo>
                    <a:pt x="51" y="10"/>
                  </a:lnTo>
                  <a:lnTo>
                    <a:pt x="43" y="15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3" y="27"/>
                  </a:lnTo>
                  <a:lnTo>
                    <a:pt x="17" y="30"/>
                  </a:lnTo>
                  <a:lnTo>
                    <a:pt x="13" y="34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6" y="62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21" y="87"/>
                  </a:lnTo>
                  <a:lnTo>
                    <a:pt x="28" y="91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9" y="91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8" y="85"/>
                  </a:lnTo>
                  <a:lnTo>
                    <a:pt x="77" y="83"/>
                  </a:lnTo>
                  <a:lnTo>
                    <a:pt x="83" y="81"/>
                  </a:lnTo>
                  <a:lnTo>
                    <a:pt x="92" y="79"/>
                  </a:lnTo>
                  <a:lnTo>
                    <a:pt x="96" y="74"/>
                  </a:lnTo>
                  <a:lnTo>
                    <a:pt x="102" y="72"/>
                  </a:lnTo>
                  <a:lnTo>
                    <a:pt x="109" y="68"/>
                  </a:lnTo>
                  <a:lnTo>
                    <a:pt x="113" y="64"/>
                  </a:lnTo>
                  <a:lnTo>
                    <a:pt x="109" y="62"/>
                  </a:lnTo>
                  <a:lnTo>
                    <a:pt x="100" y="62"/>
                  </a:lnTo>
                  <a:lnTo>
                    <a:pt x="94" y="62"/>
                  </a:lnTo>
                  <a:lnTo>
                    <a:pt x="90" y="64"/>
                  </a:lnTo>
                  <a:lnTo>
                    <a:pt x="83" y="66"/>
                  </a:lnTo>
                  <a:lnTo>
                    <a:pt x="79" y="68"/>
                  </a:lnTo>
                  <a:lnTo>
                    <a:pt x="70" y="70"/>
                  </a:lnTo>
                  <a:lnTo>
                    <a:pt x="64" y="72"/>
                  </a:lnTo>
                  <a:lnTo>
                    <a:pt x="60" y="74"/>
                  </a:lnTo>
                  <a:lnTo>
                    <a:pt x="53" y="76"/>
                  </a:lnTo>
                  <a:lnTo>
                    <a:pt x="45" y="81"/>
                  </a:lnTo>
                  <a:lnTo>
                    <a:pt x="40" y="81"/>
                  </a:lnTo>
                  <a:lnTo>
                    <a:pt x="36" y="79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3" y="6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5" y="49"/>
                  </a:lnTo>
                  <a:lnTo>
                    <a:pt x="17" y="47"/>
                  </a:lnTo>
                  <a:lnTo>
                    <a:pt x="19" y="42"/>
                  </a:lnTo>
                  <a:lnTo>
                    <a:pt x="28" y="38"/>
                  </a:lnTo>
                  <a:lnTo>
                    <a:pt x="36" y="32"/>
                  </a:lnTo>
                  <a:lnTo>
                    <a:pt x="47" y="27"/>
                  </a:lnTo>
                  <a:lnTo>
                    <a:pt x="58" y="21"/>
                  </a:lnTo>
                  <a:lnTo>
                    <a:pt x="68" y="17"/>
                  </a:lnTo>
                  <a:lnTo>
                    <a:pt x="77" y="12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92" y="25"/>
                  </a:lnTo>
                  <a:lnTo>
                    <a:pt x="98" y="32"/>
                  </a:lnTo>
                  <a:lnTo>
                    <a:pt x="100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55"/>
                  </a:lnTo>
                  <a:lnTo>
                    <a:pt x="122" y="55"/>
                  </a:lnTo>
                  <a:lnTo>
                    <a:pt x="124" y="51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39" name="Freeform 361"/>
            <p:cNvSpPr>
              <a:spLocks/>
            </p:cNvSpPr>
            <p:nvPr/>
          </p:nvSpPr>
          <p:spPr bwMode="auto">
            <a:xfrm>
              <a:off x="5308" y="1338"/>
              <a:ext cx="21" cy="21"/>
            </a:xfrm>
            <a:custGeom>
              <a:avLst/>
              <a:gdLst>
                <a:gd name="T0" fmla="*/ 0 w 87"/>
                <a:gd name="T1" fmla="*/ 5 h 90"/>
                <a:gd name="T2" fmla="*/ 0 w 87"/>
                <a:gd name="T3" fmla="*/ 5 h 90"/>
                <a:gd name="T4" fmla="*/ 1 w 87"/>
                <a:gd name="T5" fmla="*/ 5 h 90"/>
                <a:gd name="T6" fmla="*/ 1 w 87"/>
                <a:gd name="T7" fmla="*/ 5 h 90"/>
                <a:gd name="T8" fmla="*/ 2 w 87"/>
                <a:gd name="T9" fmla="*/ 5 h 90"/>
                <a:gd name="T10" fmla="*/ 2 w 87"/>
                <a:gd name="T11" fmla="*/ 4 h 90"/>
                <a:gd name="T12" fmla="*/ 3 w 87"/>
                <a:gd name="T13" fmla="*/ 4 h 90"/>
                <a:gd name="T14" fmla="*/ 3 w 87"/>
                <a:gd name="T15" fmla="*/ 4 h 90"/>
                <a:gd name="T16" fmla="*/ 4 w 87"/>
                <a:gd name="T17" fmla="*/ 4 h 90"/>
                <a:gd name="T18" fmla="*/ 4 w 87"/>
                <a:gd name="T19" fmla="*/ 3 h 90"/>
                <a:gd name="T20" fmla="*/ 5 w 87"/>
                <a:gd name="T21" fmla="*/ 3 h 90"/>
                <a:gd name="T22" fmla="*/ 5 w 87"/>
                <a:gd name="T23" fmla="*/ 3 h 90"/>
                <a:gd name="T24" fmla="*/ 5 w 87"/>
                <a:gd name="T25" fmla="*/ 3 h 90"/>
                <a:gd name="T26" fmla="*/ 5 w 87"/>
                <a:gd name="T27" fmla="*/ 2 h 90"/>
                <a:gd name="T28" fmla="*/ 5 w 87"/>
                <a:gd name="T29" fmla="*/ 2 h 90"/>
                <a:gd name="T30" fmla="*/ 5 w 87"/>
                <a:gd name="T31" fmla="*/ 2 h 90"/>
                <a:gd name="T32" fmla="*/ 5 w 87"/>
                <a:gd name="T33" fmla="*/ 1 h 90"/>
                <a:gd name="T34" fmla="*/ 4 w 87"/>
                <a:gd name="T35" fmla="*/ 1 h 90"/>
                <a:gd name="T36" fmla="*/ 4 w 87"/>
                <a:gd name="T37" fmla="*/ 1 h 90"/>
                <a:gd name="T38" fmla="*/ 4 w 87"/>
                <a:gd name="T39" fmla="*/ 0 h 90"/>
                <a:gd name="T40" fmla="*/ 4 w 87"/>
                <a:gd name="T41" fmla="*/ 0 h 90"/>
                <a:gd name="T42" fmla="*/ 3 w 87"/>
                <a:gd name="T43" fmla="*/ 0 h 90"/>
                <a:gd name="T44" fmla="*/ 3 w 87"/>
                <a:gd name="T45" fmla="*/ 0 h 90"/>
                <a:gd name="T46" fmla="*/ 3 w 87"/>
                <a:gd name="T47" fmla="*/ 0 h 90"/>
                <a:gd name="T48" fmla="*/ 3 w 87"/>
                <a:gd name="T49" fmla="*/ 0 h 90"/>
                <a:gd name="T50" fmla="*/ 4 w 87"/>
                <a:gd name="T51" fmla="*/ 3 h 90"/>
                <a:gd name="T52" fmla="*/ 2 w 87"/>
                <a:gd name="T53" fmla="*/ 4 h 90"/>
                <a:gd name="T54" fmla="*/ 0 w 87"/>
                <a:gd name="T55" fmla="*/ 5 h 90"/>
                <a:gd name="T56" fmla="*/ 0 w 87"/>
                <a:gd name="T57" fmla="*/ 5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90"/>
                <a:gd name="T89" fmla="*/ 87 w 87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90">
                  <a:moveTo>
                    <a:pt x="0" y="88"/>
                  </a:moveTo>
                  <a:lnTo>
                    <a:pt x="4" y="90"/>
                  </a:lnTo>
                  <a:lnTo>
                    <a:pt x="12" y="90"/>
                  </a:lnTo>
                  <a:lnTo>
                    <a:pt x="21" y="88"/>
                  </a:lnTo>
                  <a:lnTo>
                    <a:pt x="32" y="85"/>
                  </a:lnTo>
                  <a:lnTo>
                    <a:pt x="36" y="81"/>
                  </a:lnTo>
                  <a:lnTo>
                    <a:pt x="46" y="79"/>
                  </a:lnTo>
                  <a:lnTo>
                    <a:pt x="55" y="75"/>
                  </a:lnTo>
                  <a:lnTo>
                    <a:pt x="64" y="70"/>
                  </a:lnTo>
                  <a:lnTo>
                    <a:pt x="72" y="66"/>
                  </a:lnTo>
                  <a:lnTo>
                    <a:pt x="78" y="62"/>
                  </a:lnTo>
                  <a:lnTo>
                    <a:pt x="85" y="56"/>
                  </a:lnTo>
                  <a:lnTo>
                    <a:pt x="87" y="49"/>
                  </a:lnTo>
                  <a:lnTo>
                    <a:pt x="85" y="43"/>
                  </a:lnTo>
                  <a:lnTo>
                    <a:pt x="83" y="34"/>
                  </a:lnTo>
                  <a:lnTo>
                    <a:pt x="81" y="28"/>
                  </a:lnTo>
                  <a:lnTo>
                    <a:pt x="78" y="21"/>
                  </a:lnTo>
                  <a:lnTo>
                    <a:pt x="74" y="15"/>
                  </a:lnTo>
                  <a:lnTo>
                    <a:pt x="72" y="11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68" y="45"/>
                  </a:lnTo>
                  <a:lnTo>
                    <a:pt x="38" y="6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0" name="Freeform 362"/>
            <p:cNvSpPr>
              <a:spLocks/>
            </p:cNvSpPr>
            <p:nvPr/>
          </p:nvSpPr>
          <p:spPr bwMode="auto">
            <a:xfrm>
              <a:off x="5297" y="1335"/>
              <a:ext cx="29" cy="24"/>
            </a:xfrm>
            <a:custGeom>
              <a:avLst/>
              <a:gdLst>
                <a:gd name="T0" fmla="*/ 4 w 121"/>
                <a:gd name="T1" fmla="*/ 0 h 101"/>
                <a:gd name="T2" fmla="*/ 4 w 121"/>
                <a:gd name="T3" fmla="*/ 0 h 101"/>
                <a:gd name="T4" fmla="*/ 3 w 121"/>
                <a:gd name="T5" fmla="*/ 0 h 101"/>
                <a:gd name="T6" fmla="*/ 2 w 121"/>
                <a:gd name="T7" fmla="*/ 1 h 101"/>
                <a:gd name="T8" fmla="*/ 1 w 121"/>
                <a:gd name="T9" fmla="*/ 1 h 101"/>
                <a:gd name="T10" fmla="*/ 1 w 121"/>
                <a:gd name="T11" fmla="*/ 2 h 101"/>
                <a:gd name="T12" fmla="*/ 0 w 121"/>
                <a:gd name="T13" fmla="*/ 3 h 101"/>
                <a:gd name="T14" fmla="*/ 0 w 121"/>
                <a:gd name="T15" fmla="*/ 3 h 101"/>
                <a:gd name="T16" fmla="*/ 0 w 121"/>
                <a:gd name="T17" fmla="*/ 4 h 101"/>
                <a:gd name="T18" fmla="*/ 1 w 121"/>
                <a:gd name="T19" fmla="*/ 5 h 101"/>
                <a:gd name="T20" fmla="*/ 2 w 121"/>
                <a:gd name="T21" fmla="*/ 6 h 101"/>
                <a:gd name="T22" fmla="*/ 2 w 121"/>
                <a:gd name="T23" fmla="*/ 6 h 101"/>
                <a:gd name="T24" fmla="*/ 3 w 121"/>
                <a:gd name="T25" fmla="*/ 5 h 101"/>
                <a:gd name="T26" fmla="*/ 3 w 121"/>
                <a:gd name="T27" fmla="*/ 5 h 101"/>
                <a:gd name="T28" fmla="*/ 4 w 121"/>
                <a:gd name="T29" fmla="*/ 5 h 101"/>
                <a:gd name="T30" fmla="*/ 5 w 121"/>
                <a:gd name="T31" fmla="*/ 5 h 101"/>
                <a:gd name="T32" fmla="*/ 6 w 121"/>
                <a:gd name="T33" fmla="*/ 4 h 101"/>
                <a:gd name="T34" fmla="*/ 7 w 121"/>
                <a:gd name="T35" fmla="*/ 4 h 101"/>
                <a:gd name="T36" fmla="*/ 7 w 121"/>
                <a:gd name="T37" fmla="*/ 3 h 101"/>
                <a:gd name="T38" fmla="*/ 6 w 121"/>
                <a:gd name="T39" fmla="*/ 2 h 101"/>
                <a:gd name="T40" fmla="*/ 6 w 121"/>
                <a:gd name="T41" fmla="*/ 1 h 101"/>
                <a:gd name="T42" fmla="*/ 6 w 121"/>
                <a:gd name="T43" fmla="*/ 0 h 101"/>
                <a:gd name="T44" fmla="*/ 5 w 121"/>
                <a:gd name="T45" fmla="*/ 0 h 101"/>
                <a:gd name="T46" fmla="*/ 6 w 121"/>
                <a:gd name="T47" fmla="*/ 1 h 101"/>
                <a:gd name="T48" fmla="*/ 6 w 121"/>
                <a:gd name="T49" fmla="*/ 2 h 101"/>
                <a:gd name="T50" fmla="*/ 6 w 121"/>
                <a:gd name="T51" fmla="*/ 3 h 101"/>
                <a:gd name="T52" fmla="*/ 6 w 121"/>
                <a:gd name="T53" fmla="*/ 3 h 101"/>
                <a:gd name="T54" fmla="*/ 5 w 121"/>
                <a:gd name="T55" fmla="*/ 4 h 101"/>
                <a:gd name="T56" fmla="*/ 4 w 121"/>
                <a:gd name="T57" fmla="*/ 4 h 101"/>
                <a:gd name="T58" fmla="*/ 4 w 121"/>
                <a:gd name="T59" fmla="*/ 5 h 101"/>
                <a:gd name="T60" fmla="*/ 3 w 121"/>
                <a:gd name="T61" fmla="*/ 5 h 101"/>
                <a:gd name="T62" fmla="*/ 2 w 121"/>
                <a:gd name="T63" fmla="*/ 5 h 101"/>
                <a:gd name="T64" fmla="*/ 2 w 121"/>
                <a:gd name="T65" fmla="*/ 5 h 101"/>
                <a:gd name="T66" fmla="*/ 1 w 121"/>
                <a:gd name="T67" fmla="*/ 4 h 101"/>
                <a:gd name="T68" fmla="*/ 1 w 121"/>
                <a:gd name="T69" fmla="*/ 4 h 101"/>
                <a:gd name="T70" fmla="*/ 1 w 121"/>
                <a:gd name="T71" fmla="*/ 3 h 101"/>
                <a:gd name="T72" fmla="*/ 1 w 121"/>
                <a:gd name="T73" fmla="*/ 2 h 101"/>
                <a:gd name="T74" fmla="*/ 2 w 121"/>
                <a:gd name="T75" fmla="*/ 2 h 101"/>
                <a:gd name="T76" fmla="*/ 3 w 121"/>
                <a:gd name="T77" fmla="*/ 1 h 101"/>
                <a:gd name="T78" fmla="*/ 4 w 121"/>
                <a:gd name="T79" fmla="*/ 1 h 101"/>
                <a:gd name="T80" fmla="*/ 4 w 121"/>
                <a:gd name="T81" fmla="*/ 1 h 101"/>
                <a:gd name="T82" fmla="*/ 5 w 121"/>
                <a:gd name="T83" fmla="*/ 0 h 101"/>
                <a:gd name="T84" fmla="*/ 5 w 121"/>
                <a:gd name="T85" fmla="*/ 0 h 101"/>
                <a:gd name="T86" fmla="*/ 4 w 121"/>
                <a:gd name="T87" fmla="*/ 0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1"/>
                <a:gd name="T133" fmla="*/ 0 h 101"/>
                <a:gd name="T134" fmla="*/ 121 w 121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1" h="101">
                  <a:moveTo>
                    <a:pt x="74" y="3"/>
                  </a:moveTo>
                  <a:lnTo>
                    <a:pt x="72" y="0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3" y="9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4" y="22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5" y="32"/>
                  </a:lnTo>
                  <a:lnTo>
                    <a:pt x="8" y="39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2"/>
                  </a:lnTo>
                  <a:lnTo>
                    <a:pt x="6" y="71"/>
                  </a:lnTo>
                  <a:lnTo>
                    <a:pt x="10" y="79"/>
                  </a:lnTo>
                  <a:lnTo>
                    <a:pt x="17" y="86"/>
                  </a:lnTo>
                  <a:lnTo>
                    <a:pt x="23" y="92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99"/>
                  </a:lnTo>
                  <a:lnTo>
                    <a:pt x="47" y="96"/>
                  </a:lnTo>
                  <a:lnTo>
                    <a:pt x="53" y="94"/>
                  </a:lnTo>
                  <a:lnTo>
                    <a:pt x="59" y="92"/>
                  </a:lnTo>
                  <a:lnTo>
                    <a:pt x="68" y="88"/>
                  </a:lnTo>
                  <a:lnTo>
                    <a:pt x="74" y="86"/>
                  </a:lnTo>
                  <a:lnTo>
                    <a:pt x="83" y="84"/>
                  </a:lnTo>
                  <a:lnTo>
                    <a:pt x="89" y="79"/>
                  </a:lnTo>
                  <a:lnTo>
                    <a:pt x="96" y="75"/>
                  </a:lnTo>
                  <a:lnTo>
                    <a:pt x="102" y="73"/>
                  </a:lnTo>
                  <a:lnTo>
                    <a:pt x="109" y="69"/>
                  </a:lnTo>
                  <a:lnTo>
                    <a:pt x="117" y="62"/>
                  </a:lnTo>
                  <a:lnTo>
                    <a:pt x="121" y="60"/>
                  </a:lnTo>
                  <a:lnTo>
                    <a:pt x="119" y="54"/>
                  </a:lnTo>
                  <a:lnTo>
                    <a:pt x="117" y="47"/>
                  </a:lnTo>
                  <a:lnTo>
                    <a:pt x="113" y="39"/>
                  </a:lnTo>
                  <a:lnTo>
                    <a:pt x="109" y="30"/>
                  </a:lnTo>
                  <a:lnTo>
                    <a:pt x="104" y="22"/>
                  </a:lnTo>
                  <a:lnTo>
                    <a:pt x="100" y="15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9"/>
                  </a:lnTo>
                  <a:lnTo>
                    <a:pt x="94" y="13"/>
                  </a:lnTo>
                  <a:lnTo>
                    <a:pt x="96" y="20"/>
                  </a:lnTo>
                  <a:lnTo>
                    <a:pt x="100" y="30"/>
                  </a:lnTo>
                  <a:lnTo>
                    <a:pt x="102" y="39"/>
                  </a:lnTo>
                  <a:lnTo>
                    <a:pt x="106" y="45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2" y="58"/>
                  </a:lnTo>
                  <a:lnTo>
                    <a:pt x="94" y="64"/>
                  </a:lnTo>
                  <a:lnTo>
                    <a:pt x="87" y="67"/>
                  </a:lnTo>
                  <a:lnTo>
                    <a:pt x="83" y="71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2" y="79"/>
                  </a:lnTo>
                  <a:lnTo>
                    <a:pt x="55" y="81"/>
                  </a:lnTo>
                  <a:lnTo>
                    <a:pt x="51" y="84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6" y="84"/>
                  </a:lnTo>
                  <a:lnTo>
                    <a:pt x="34" y="79"/>
                  </a:lnTo>
                  <a:lnTo>
                    <a:pt x="27" y="75"/>
                  </a:lnTo>
                  <a:lnTo>
                    <a:pt x="23" y="69"/>
                  </a:lnTo>
                  <a:lnTo>
                    <a:pt x="19" y="62"/>
                  </a:lnTo>
                  <a:lnTo>
                    <a:pt x="15" y="56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7" y="43"/>
                  </a:lnTo>
                  <a:lnTo>
                    <a:pt x="23" y="39"/>
                  </a:lnTo>
                  <a:lnTo>
                    <a:pt x="32" y="35"/>
                  </a:lnTo>
                  <a:lnTo>
                    <a:pt x="40" y="30"/>
                  </a:lnTo>
                  <a:lnTo>
                    <a:pt x="49" y="24"/>
                  </a:lnTo>
                  <a:lnTo>
                    <a:pt x="59" y="22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7" y="17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5"/>
                  </a:lnTo>
                  <a:lnTo>
                    <a:pt x="79" y="3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1" name="Freeform 363"/>
            <p:cNvSpPr>
              <a:spLocks/>
            </p:cNvSpPr>
            <p:nvPr/>
          </p:nvSpPr>
          <p:spPr bwMode="auto">
            <a:xfrm>
              <a:off x="5341" y="1350"/>
              <a:ext cx="22" cy="23"/>
            </a:xfrm>
            <a:custGeom>
              <a:avLst/>
              <a:gdLst>
                <a:gd name="T0" fmla="*/ 5 w 94"/>
                <a:gd name="T1" fmla="*/ 1 h 98"/>
                <a:gd name="T2" fmla="*/ 4 w 94"/>
                <a:gd name="T3" fmla="*/ 0 h 98"/>
                <a:gd name="T4" fmla="*/ 4 w 94"/>
                <a:gd name="T5" fmla="*/ 0 h 98"/>
                <a:gd name="T6" fmla="*/ 4 w 94"/>
                <a:gd name="T7" fmla="*/ 0 h 98"/>
                <a:gd name="T8" fmla="*/ 3 w 94"/>
                <a:gd name="T9" fmla="*/ 1 h 98"/>
                <a:gd name="T10" fmla="*/ 2 w 94"/>
                <a:gd name="T11" fmla="*/ 1 h 98"/>
                <a:gd name="T12" fmla="*/ 1 w 94"/>
                <a:gd name="T13" fmla="*/ 1 h 98"/>
                <a:gd name="T14" fmla="*/ 1 w 94"/>
                <a:gd name="T15" fmla="*/ 2 h 98"/>
                <a:gd name="T16" fmla="*/ 0 w 94"/>
                <a:gd name="T17" fmla="*/ 3 h 98"/>
                <a:gd name="T18" fmla="*/ 0 w 94"/>
                <a:gd name="T19" fmla="*/ 3 h 98"/>
                <a:gd name="T20" fmla="*/ 0 w 94"/>
                <a:gd name="T21" fmla="*/ 4 h 98"/>
                <a:gd name="T22" fmla="*/ 1 w 94"/>
                <a:gd name="T23" fmla="*/ 5 h 98"/>
                <a:gd name="T24" fmla="*/ 2 w 94"/>
                <a:gd name="T25" fmla="*/ 5 h 98"/>
                <a:gd name="T26" fmla="*/ 2 w 94"/>
                <a:gd name="T27" fmla="*/ 5 h 98"/>
                <a:gd name="T28" fmla="*/ 3 w 94"/>
                <a:gd name="T29" fmla="*/ 5 h 98"/>
                <a:gd name="T30" fmla="*/ 4 w 94"/>
                <a:gd name="T31" fmla="*/ 4 h 98"/>
                <a:gd name="T32" fmla="*/ 4 w 94"/>
                <a:gd name="T33" fmla="*/ 4 h 98"/>
                <a:gd name="T34" fmla="*/ 5 w 94"/>
                <a:gd name="T35" fmla="*/ 4 h 98"/>
                <a:gd name="T36" fmla="*/ 4 w 94"/>
                <a:gd name="T37" fmla="*/ 4 h 98"/>
                <a:gd name="T38" fmla="*/ 4 w 94"/>
                <a:gd name="T39" fmla="*/ 4 h 98"/>
                <a:gd name="T40" fmla="*/ 3 w 94"/>
                <a:gd name="T41" fmla="*/ 5 h 98"/>
                <a:gd name="T42" fmla="*/ 2 w 94"/>
                <a:gd name="T43" fmla="*/ 5 h 98"/>
                <a:gd name="T44" fmla="*/ 2 w 94"/>
                <a:gd name="T45" fmla="*/ 4 h 98"/>
                <a:gd name="T46" fmla="*/ 1 w 94"/>
                <a:gd name="T47" fmla="*/ 4 h 98"/>
                <a:gd name="T48" fmla="*/ 1 w 94"/>
                <a:gd name="T49" fmla="*/ 3 h 98"/>
                <a:gd name="T50" fmla="*/ 1 w 94"/>
                <a:gd name="T51" fmla="*/ 3 h 98"/>
                <a:gd name="T52" fmla="*/ 1 w 94"/>
                <a:gd name="T53" fmla="*/ 2 h 98"/>
                <a:gd name="T54" fmla="*/ 2 w 94"/>
                <a:gd name="T55" fmla="*/ 2 h 98"/>
                <a:gd name="T56" fmla="*/ 4 w 94"/>
                <a:gd name="T57" fmla="*/ 1 h 98"/>
                <a:gd name="T58" fmla="*/ 4 w 94"/>
                <a:gd name="T59" fmla="*/ 1 h 98"/>
                <a:gd name="T60" fmla="*/ 5 w 94"/>
                <a:gd name="T61" fmla="*/ 1 h 98"/>
                <a:gd name="T62" fmla="*/ 5 w 94"/>
                <a:gd name="T63" fmla="*/ 2 h 98"/>
                <a:gd name="T64" fmla="*/ 5 w 94"/>
                <a:gd name="T65" fmla="*/ 1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8"/>
                <a:gd name="T101" fmla="*/ 94 w 94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8">
                  <a:moveTo>
                    <a:pt x="94" y="13"/>
                  </a:moveTo>
                  <a:lnTo>
                    <a:pt x="92" y="11"/>
                  </a:lnTo>
                  <a:lnTo>
                    <a:pt x="88" y="7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2" y="5"/>
                  </a:lnTo>
                  <a:lnTo>
                    <a:pt x="58" y="9"/>
                  </a:lnTo>
                  <a:lnTo>
                    <a:pt x="52" y="11"/>
                  </a:lnTo>
                  <a:lnTo>
                    <a:pt x="45" y="15"/>
                  </a:lnTo>
                  <a:lnTo>
                    <a:pt x="39" y="17"/>
                  </a:lnTo>
                  <a:lnTo>
                    <a:pt x="32" y="24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3" y="34"/>
                  </a:lnTo>
                  <a:lnTo>
                    <a:pt x="9" y="39"/>
                  </a:lnTo>
                  <a:lnTo>
                    <a:pt x="3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5" y="60"/>
                  </a:lnTo>
                  <a:lnTo>
                    <a:pt x="9" y="69"/>
                  </a:lnTo>
                  <a:lnTo>
                    <a:pt x="15" y="79"/>
                  </a:lnTo>
                  <a:lnTo>
                    <a:pt x="22" y="86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9" y="98"/>
                  </a:lnTo>
                  <a:lnTo>
                    <a:pt x="43" y="96"/>
                  </a:lnTo>
                  <a:lnTo>
                    <a:pt x="49" y="94"/>
                  </a:lnTo>
                  <a:lnTo>
                    <a:pt x="56" y="90"/>
                  </a:lnTo>
                  <a:lnTo>
                    <a:pt x="64" y="88"/>
                  </a:lnTo>
                  <a:lnTo>
                    <a:pt x="69" y="83"/>
                  </a:lnTo>
                  <a:lnTo>
                    <a:pt x="75" y="79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4" y="64"/>
                  </a:lnTo>
                  <a:lnTo>
                    <a:pt x="81" y="64"/>
                  </a:lnTo>
                  <a:lnTo>
                    <a:pt x="77" y="66"/>
                  </a:lnTo>
                  <a:lnTo>
                    <a:pt x="71" y="71"/>
                  </a:lnTo>
                  <a:lnTo>
                    <a:pt x="67" y="77"/>
                  </a:lnTo>
                  <a:lnTo>
                    <a:pt x="58" y="81"/>
                  </a:lnTo>
                  <a:lnTo>
                    <a:pt x="52" y="86"/>
                  </a:lnTo>
                  <a:lnTo>
                    <a:pt x="45" y="88"/>
                  </a:lnTo>
                  <a:lnTo>
                    <a:pt x="41" y="88"/>
                  </a:lnTo>
                  <a:lnTo>
                    <a:pt x="37" y="83"/>
                  </a:lnTo>
                  <a:lnTo>
                    <a:pt x="30" y="79"/>
                  </a:lnTo>
                  <a:lnTo>
                    <a:pt x="24" y="75"/>
                  </a:lnTo>
                  <a:lnTo>
                    <a:pt x="22" y="69"/>
                  </a:lnTo>
                  <a:lnTo>
                    <a:pt x="17" y="62"/>
                  </a:lnTo>
                  <a:lnTo>
                    <a:pt x="15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4" y="41"/>
                  </a:lnTo>
                  <a:lnTo>
                    <a:pt x="32" y="34"/>
                  </a:lnTo>
                  <a:lnTo>
                    <a:pt x="43" y="28"/>
                  </a:lnTo>
                  <a:lnTo>
                    <a:pt x="52" y="22"/>
                  </a:lnTo>
                  <a:lnTo>
                    <a:pt x="62" y="17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6" y="24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2" name="Freeform 364"/>
            <p:cNvSpPr>
              <a:spLocks/>
            </p:cNvSpPr>
            <p:nvPr/>
          </p:nvSpPr>
          <p:spPr bwMode="auto">
            <a:xfrm>
              <a:off x="5309" y="1364"/>
              <a:ext cx="28" cy="23"/>
            </a:xfrm>
            <a:custGeom>
              <a:avLst/>
              <a:gdLst>
                <a:gd name="T0" fmla="*/ 6 w 119"/>
                <a:gd name="T1" fmla="*/ 1 h 94"/>
                <a:gd name="T2" fmla="*/ 6 w 119"/>
                <a:gd name="T3" fmla="*/ 1 h 94"/>
                <a:gd name="T4" fmla="*/ 7 w 119"/>
                <a:gd name="T5" fmla="*/ 2 h 94"/>
                <a:gd name="T6" fmla="*/ 7 w 119"/>
                <a:gd name="T7" fmla="*/ 3 h 94"/>
                <a:gd name="T8" fmla="*/ 6 w 119"/>
                <a:gd name="T9" fmla="*/ 4 h 94"/>
                <a:gd name="T10" fmla="*/ 6 w 119"/>
                <a:gd name="T11" fmla="*/ 4 h 94"/>
                <a:gd name="T12" fmla="*/ 5 w 119"/>
                <a:gd name="T13" fmla="*/ 4 h 94"/>
                <a:gd name="T14" fmla="*/ 4 w 119"/>
                <a:gd name="T15" fmla="*/ 5 h 94"/>
                <a:gd name="T16" fmla="*/ 4 w 119"/>
                <a:gd name="T17" fmla="*/ 5 h 94"/>
                <a:gd name="T18" fmla="*/ 3 w 119"/>
                <a:gd name="T19" fmla="*/ 5 h 94"/>
                <a:gd name="T20" fmla="*/ 2 w 119"/>
                <a:gd name="T21" fmla="*/ 6 h 94"/>
                <a:gd name="T22" fmla="*/ 2 w 119"/>
                <a:gd name="T23" fmla="*/ 6 h 94"/>
                <a:gd name="T24" fmla="*/ 1 w 119"/>
                <a:gd name="T25" fmla="*/ 5 h 94"/>
                <a:gd name="T26" fmla="*/ 1 w 119"/>
                <a:gd name="T27" fmla="*/ 5 h 94"/>
                <a:gd name="T28" fmla="*/ 0 w 119"/>
                <a:gd name="T29" fmla="*/ 4 h 94"/>
                <a:gd name="T30" fmla="*/ 0 w 119"/>
                <a:gd name="T31" fmla="*/ 3 h 94"/>
                <a:gd name="T32" fmla="*/ 0 w 119"/>
                <a:gd name="T33" fmla="*/ 2 h 94"/>
                <a:gd name="T34" fmla="*/ 1 w 119"/>
                <a:gd name="T35" fmla="*/ 2 h 94"/>
                <a:gd name="T36" fmla="*/ 2 w 119"/>
                <a:gd name="T37" fmla="*/ 1 h 94"/>
                <a:gd name="T38" fmla="*/ 2 w 119"/>
                <a:gd name="T39" fmla="*/ 1 h 94"/>
                <a:gd name="T40" fmla="*/ 3 w 119"/>
                <a:gd name="T41" fmla="*/ 0 h 94"/>
                <a:gd name="T42" fmla="*/ 4 w 119"/>
                <a:gd name="T43" fmla="*/ 0 h 94"/>
                <a:gd name="T44" fmla="*/ 4 w 119"/>
                <a:gd name="T45" fmla="*/ 0 h 94"/>
                <a:gd name="T46" fmla="*/ 4 w 119"/>
                <a:gd name="T47" fmla="*/ 1 h 94"/>
                <a:gd name="T48" fmla="*/ 2 w 119"/>
                <a:gd name="T49" fmla="*/ 2 h 94"/>
                <a:gd name="T50" fmla="*/ 2 w 119"/>
                <a:gd name="T51" fmla="*/ 2 h 94"/>
                <a:gd name="T52" fmla="*/ 1 w 119"/>
                <a:gd name="T53" fmla="*/ 3 h 94"/>
                <a:gd name="T54" fmla="*/ 1 w 119"/>
                <a:gd name="T55" fmla="*/ 3 h 94"/>
                <a:gd name="T56" fmla="*/ 1 w 119"/>
                <a:gd name="T57" fmla="*/ 4 h 94"/>
                <a:gd name="T58" fmla="*/ 2 w 119"/>
                <a:gd name="T59" fmla="*/ 5 h 94"/>
                <a:gd name="T60" fmla="*/ 3 w 119"/>
                <a:gd name="T61" fmla="*/ 4 h 94"/>
                <a:gd name="T62" fmla="*/ 4 w 119"/>
                <a:gd name="T63" fmla="*/ 4 h 94"/>
                <a:gd name="T64" fmla="*/ 4 w 119"/>
                <a:gd name="T65" fmla="*/ 4 h 94"/>
                <a:gd name="T66" fmla="*/ 5 w 119"/>
                <a:gd name="T67" fmla="*/ 3 h 94"/>
                <a:gd name="T68" fmla="*/ 6 w 119"/>
                <a:gd name="T69" fmla="*/ 3 h 94"/>
                <a:gd name="T70" fmla="*/ 5 w 119"/>
                <a:gd name="T71" fmla="*/ 2 h 94"/>
                <a:gd name="T72" fmla="*/ 5 w 119"/>
                <a:gd name="T73" fmla="*/ 1 h 94"/>
                <a:gd name="T74" fmla="*/ 5 w 119"/>
                <a:gd name="T75" fmla="*/ 1 h 94"/>
                <a:gd name="T76" fmla="*/ 5 w 119"/>
                <a:gd name="T77" fmla="*/ 0 h 94"/>
                <a:gd name="T78" fmla="*/ 5 w 119"/>
                <a:gd name="T79" fmla="*/ 0 h 94"/>
                <a:gd name="T80" fmla="*/ 5 w 119"/>
                <a:gd name="T81" fmla="*/ 0 h 94"/>
                <a:gd name="T82" fmla="*/ 5 w 119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94"/>
                <a:gd name="T128" fmla="*/ 119 w 119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94">
                  <a:moveTo>
                    <a:pt x="98" y="11"/>
                  </a:moveTo>
                  <a:lnTo>
                    <a:pt x="100" y="13"/>
                  </a:lnTo>
                  <a:lnTo>
                    <a:pt x="104" y="19"/>
                  </a:lnTo>
                  <a:lnTo>
                    <a:pt x="108" y="26"/>
                  </a:lnTo>
                  <a:lnTo>
                    <a:pt x="113" y="32"/>
                  </a:lnTo>
                  <a:lnTo>
                    <a:pt x="117" y="39"/>
                  </a:lnTo>
                  <a:lnTo>
                    <a:pt x="119" y="47"/>
                  </a:lnTo>
                  <a:lnTo>
                    <a:pt x="119" y="53"/>
                  </a:lnTo>
                  <a:lnTo>
                    <a:pt x="119" y="58"/>
                  </a:lnTo>
                  <a:lnTo>
                    <a:pt x="115" y="60"/>
                  </a:lnTo>
                  <a:lnTo>
                    <a:pt x="111" y="62"/>
                  </a:lnTo>
                  <a:lnTo>
                    <a:pt x="106" y="64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7" y="73"/>
                  </a:lnTo>
                  <a:lnTo>
                    <a:pt x="81" y="77"/>
                  </a:lnTo>
                  <a:lnTo>
                    <a:pt x="74" y="81"/>
                  </a:lnTo>
                  <a:lnTo>
                    <a:pt x="66" y="83"/>
                  </a:lnTo>
                  <a:lnTo>
                    <a:pt x="59" y="85"/>
                  </a:lnTo>
                  <a:lnTo>
                    <a:pt x="53" y="88"/>
                  </a:lnTo>
                  <a:lnTo>
                    <a:pt x="47" y="92"/>
                  </a:lnTo>
                  <a:lnTo>
                    <a:pt x="40" y="92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23" y="90"/>
                  </a:lnTo>
                  <a:lnTo>
                    <a:pt x="21" y="83"/>
                  </a:lnTo>
                  <a:lnTo>
                    <a:pt x="15" y="77"/>
                  </a:lnTo>
                  <a:lnTo>
                    <a:pt x="10" y="71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8" y="41"/>
                  </a:lnTo>
                  <a:lnTo>
                    <a:pt x="17" y="32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4" y="30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7" y="41"/>
                  </a:lnTo>
                  <a:lnTo>
                    <a:pt x="19" y="47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21" y="66"/>
                  </a:lnTo>
                  <a:lnTo>
                    <a:pt x="27" y="75"/>
                  </a:lnTo>
                  <a:lnTo>
                    <a:pt x="36" y="79"/>
                  </a:lnTo>
                  <a:lnTo>
                    <a:pt x="40" y="77"/>
                  </a:lnTo>
                  <a:lnTo>
                    <a:pt x="49" y="75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81" y="64"/>
                  </a:lnTo>
                  <a:lnTo>
                    <a:pt x="91" y="60"/>
                  </a:lnTo>
                  <a:lnTo>
                    <a:pt x="98" y="56"/>
                  </a:lnTo>
                  <a:lnTo>
                    <a:pt x="102" y="53"/>
                  </a:lnTo>
                  <a:lnTo>
                    <a:pt x="102" y="49"/>
                  </a:lnTo>
                  <a:lnTo>
                    <a:pt x="102" y="43"/>
                  </a:lnTo>
                  <a:lnTo>
                    <a:pt x="98" y="34"/>
                  </a:lnTo>
                  <a:lnTo>
                    <a:pt x="96" y="28"/>
                  </a:lnTo>
                  <a:lnTo>
                    <a:pt x="94" y="21"/>
                  </a:lnTo>
                  <a:lnTo>
                    <a:pt x="91" y="15"/>
                  </a:lnTo>
                  <a:lnTo>
                    <a:pt x="89" y="11"/>
                  </a:lnTo>
                  <a:lnTo>
                    <a:pt x="87" y="7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3" name="Freeform 365"/>
            <p:cNvSpPr>
              <a:spLocks/>
            </p:cNvSpPr>
            <p:nvPr/>
          </p:nvSpPr>
          <p:spPr bwMode="auto">
            <a:xfrm>
              <a:off x="5322" y="1392"/>
              <a:ext cx="24" cy="20"/>
            </a:xfrm>
            <a:custGeom>
              <a:avLst/>
              <a:gdLst>
                <a:gd name="T0" fmla="*/ 4 w 101"/>
                <a:gd name="T1" fmla="*/ 0 h 86"/>
                <a:gd name="T2" fmla="*/ 3 w 101"/>
                <a:gd name="T3" fmla="*/ 0 h 86"/>
                <a:gd name="T4" fmla="*/ 2 w 101"/>
                <a:gd name="T5" fmla="*/ 1 h 86"/>
                <a:gd name="T6" fmla="*/ 2 w 101"/>
                <a:gd name="T7" fmla="*/ 1 h 86"/>
                <a:gd name="T8" fmla="*/ 1 w 101"/>
                <a:gd name="T9" fmla="*/ 1 h 86"/>
                <a:gd name="T10" fmla="*/ 0 w 101"/>
                <a:gd name="T11" fmla="*/ 2 h 86"/>
                <a:gd name="T12" fmla="*/ 0 w 101"/>
                <a:gd name="T13" fmla="*/ 2 h 86"/>
                <a:gd name="T14" fmla="*/ 0 w 101"/>
                <a:gd name="T15" fmla="*/ 3 h 86"/>
                <a:gd name="T16" fmla="*/ 1 w 101"/>
                <a:gd name="T17" fmla="*/ 4 h 86"/>
                <a:gd name="T18" fmla="*/ 1 w 101"/>
                <a:gd name="T19" fmla="*/ 4 h 86"/>
                <a:gd name="T20" fmla="*/ 2 w 101"/>
                <a:gd name="T21" fmla="*/ 4 h 86"/>
                <a:gd name="T22" fmla="*/ 3 w 101"/>
                <a:gd name="T23" fmla="*/ 4 h 86"/>
                <a:gd name="T24" fmla="*/ 4 w 101"/>
                <a:gd name="T25" fmla="*/ 4 h 86"/>
                <a:gd name="T26" fmla="*/ 5 w 101"/>
                <a:gd name="T27" fmla="*/ 3 h 86"/>
                <a:gd name="T28" fmla="*/ 5 w 101"/>
                <a:gd name="T29" fmla="*/ 3 h 86"/>
                <a:gd name="T30" fmla="*/ 6 w 101"/>
                <a:gd name="T31" fmla="*/ 2 h 86"/>
                <a:gd name="T32" fmla="*/ 6 w 101"/>
                <a:gd name="T33" fmla="*/ 2 h 86"/>
                <a:gd name="T34" fmla="*/ 5 w 101"/>
                <a:gd name="T35" fmla="*/ 1 h 86"/>
                <a:gd name="T36" fmla="*/ 5 w 101"/>
                <a:gd name="T37" fmla="*/ 1 h 86"/>
                <a:gd name="T38" fmla="*/ 4 w 101"/>
                <a:gd name="T39" fmla="*/ 1 h 86"/>
                <a:gd name="T40" fmla="*/ 4 w 101"/>
                <a:gd name="T41" fmla="*/ 1 h 86"/>
                <a:gd name="T42" fmla="*/ 5 w 101"/>
                <a:gd name="T43" fmla="*/ 2 h 86"/>
                <a:gd name="T44" fmla="*/ 5 w 101"/>
                <a:gd name="T45" fmla="*/ 2 h 86"/>
                <a:gd name="T46" fmla="*/ 5 w 101"/>
                <a:gd name="T47" fmla="*/ 3 h 86"/>
                <a:gd name="T48" fmla="*/ 4 w 101"/>
                <a:gd name="T49" fmla="*/ 3 h 86"/>
                <a:gd name="T50" fmla="*/ 3 w 101"/>
                <a:gd name="T51" fmla="*/ 3 h 86"/>
                <a:gd name="T52" fmla="*/ 2 w 101"/>
                <a:gd name="T53" fmla="*/ 4 h 86"/>
                <a:gd name="T54" fmla="*/ 2 w 101"/>
                <a:gd name="T55" fmla="*/ 4 h 86"/>
                <a:gd name="T56" fmla="*/ 1 w 101"/>
                <a:gd name="T57" fmla="*/ 3 h 86"/>
                <a:gd name="T58" fmla="*/ 1 w 101"/>
                <a:gd name="T59" fmla="*/ 2 h 86"/>
                <a:gd name="T60" fmla="*/ 2 w 101"/>
                <a:gd name="T61" fmla="*/ 2 h 86"/>
                <a:gd name="T62" fmla="*/ 3 w 101"/>
                <a:gd name="T63" fmla="*/ 1 h 86"/>
                <a:gd name="T64" fmla="*/ 4 w 101"/>
                <a:gd name="T65" fmla="*/ 1 h 86"/>
                <a:gd name="T66" fmla="*/ 4 w 101"/>
                <a:gd name="T67" fmla="*/ 1 h 86"/>
                <a:gd name="T68" fmla="*/ 4 w 101"/>
                <a:gd name="T69" fmla="*/ 0 h 86"/>
                <a:gd name="T70" fmla="*/ 4 w 101"/>
                <a:gd name="T71" fmla="*/ 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6"/>
                <a:gd name="T110" fmla="*/ 101 w 101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6">
                  <a:moveTo>
                    <a:pt x="73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39" y="11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1" y="26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3" y="49"/>
                  </a:lnTo>
                  <a:lnTo>
                    <a:pt x="3" y="56"/>
                  </a:lnTo>
                  <a:lnTo>
                    <a:pt x="7" y="64"/>
                  </a:lnTo>
                  <a:lnTo>
                    <a:pt x="11" y="73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0" y="86"/>
                  </a:lnTo>
                  <a:lnTo>
                    <a:pt x="37" y="83"/>
                  </a:lnTo>
                  <a:lnTo>
                    <a:pt x="45" y="81"/>
                  </a:lnTo>
                  <a:lnTo>
                    <a:pt x="49" y="79"/>
                  </a:lnTo>
                  <a:lnTo>
                    <a:pt x="56" y="77"/>
                  </a:lnTo>
                  <a:lnTo>
                    <a:pt x="62" y="73"/>
                  </a:lnTo>
                  <a:lnTo>
                    <a:pt x="69" y="71"/>
                  </a:lnTo>
                  <a:lnTo>
                    <a:pt x="79" y="64"/>
                  </a:lnTo>
                  <a:lnTo>
                    <a:pt x="88" y="60"/>
                  </a:lnTo>
                  <a:lnTo>
                    <a:pt x="96" y="54"/>
                  </a:lnTo>
                  <a:lnTo>
                    <a:pt x="101" y="51"/>
                  </a:lnTo>
                  <a:lnTo>
                    <a:pt x="99" y="45"/>
                  </a:lnTo>
                  <a:lnTo>
                    <a:pt x="99" y="41"/>
                  </a:lnTo>
                  <a:lnTo>
                    <a:pt x="99" y="34"/>
                  </a:lnTo>
                  <a:lnTo>
                    <a:pt x="96" y="28"/>
                  </a:lnTo>
                  <a:lnTo>
                    <a:pt x="92" y="22"/>
                  </a:lnTo>
                  <a:lnTo>
                    <a:pt x="90" y="17"/>
                  </a:lnTo>
                  <a:lnTo>
                    <a:pt x="86" y="13"/>
                  </a:lnTo>
                  <a:lnTo>
                    <a:pt x="82" y="11"/>
                  </a:lnTo>
                  <a:lnTo>
                    <a:pt x="77" y="11"/>
                  </a:lnTo>
                  <a:lnTo>
                    <a:pt x="77" y="15"/>
                  </a:lnTo>
                  <a:lnTo>
                    <a:pt x="77" y="20"/>
                  </a:lnTo>
                  <a:lnTo>
                    <a:pt x="79" y="24"/>
                  </a:lnTo>
                  <a:lnTo>
                    <a:pt x="79" y="30"/>
                  </a:lnTo>
                  <a:lnTo>
                    <a:pt x="82" y="37"/>
                  </a:lnTo>
                  <a:lnTo>
                    <a:pt x="84" y="41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51"/>
                  </a:lnTo>
                  <a:lnTo>
                    <a:pt x="69" y="56"/>
                  </a:lnTo>
                  <a:lnTo>
                    <a:pt x="62" y="62"/>
                  </a:lnTo>
                  <a:lnTo>
                    <a:pt x="52" y="66"/>
                  </a:lnTo>
                  <a:lnTo>
                    <a:pt x="43" y="71"/>
                  </a:lnTo>
                  <a:lnTo>
                    <a:pt x="37" y="73"/>
                  </a:lnTo>
                  <a:lnTo>
                    <a:pt x="35" y="75"/>
                  </a:lnTo>
                  <a:lnTo>
                    <a:pt x="28" y="69"/>
                  </a:lnTo>
                  <a:lnTo>
                    <a:pt x="22" y="60"/>
                  </a:lnTo>
                  <a:lnTo>
                    <a:pt x="15" y="49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22" y="37"/>
                  </a:lnTo>
                  <a:lnTo>
                    <a:pt x="30" y="30"/>
                  </a:lnTo>
                  <a:lnTo>
                    <a:pt x="39" y="28"/>
                  </a:lnTo>
                  <a:lnTo>
                    <a:pt x="47" y="24"/>
                  </a:lnTo>
                  <a:lnTo>
                    <a:pt x="56" y="20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1" y="13"/>
                  </a:lnTo>
                  <a:lnTo>
                    <a:pt x="77" y="9"/>
                  </a:lnTo>
                  <a:lnTo>
                    <a:pt x="77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4" name="Freeform 366"/>
            <p:cNvSpPr>
              <a:spLocks/>
            </p:cNvSpPr>
            <p:nvPr/>
          </p:nvSpPr>
          <p:spPr bwMode="auto">
            <a:xfrm>
              <a:off x="5336" y="1416"/>
              <a:ext cx="10" cy="18"/>
            </a:xfrm>
            <a:custGeom>
              <a:avLst/>
              <a:gdLst>
                <a:gd name="T0" fmla="*/ 2 w 43"/>
                <a:gd name="T1" fmla="*/ 0 h 74"/>
                <a:gd name="T2" fmla="*/ 2 w 43"/>
                <a:gd name="T3" fmla="*/ 0 h 74"/>
                <a:gd name="T4" fmla="*/ 2 w 43"/>
                <a:gd name="T5" fmla="*/ 0 h 74"/>
                <a:gd name="T6" fmla="*/ 2 w 43"/>
                <a:gd name="T7" fmla="*/ 0 h 74"/>
                <a:gd name="T8" fmla="*/ 1 w 43"/>
                <a:gd name="T9" fmla="*/ 1 h 74"/>
                <a:gd name="T10" fmla="*/ 1 w 43"/>
                <a:gd name="T11" fmla="*/ 1 h 74"/>
                <a:gd name="T12" fmla="*/ 0 w 43"/>
                <a:gd name="T13" fmla="*/ 1 h 74"/>
                <a:gd name="T14" fmla="*/ 0 w 43"/>
                <a:gd name="T15" fmla="*/ 1 h 74"/>
                <a:gd name="T16" fmla="*/ 0 w 43"/>
                <a:gd name="T17" fmla="*/ 2 h 74"/>
                <a:gd name="T18" fmla="*/ 0 w 43"/>
                <a:gd name="T19" fmla="*/ 2 h 74"/>
                <a:gd name="T20" fmla="*/ 0 w 43"/>
                <a:gd name="T21" fmla="*/ 2 h 74"/>
                <a:gd name="T22" fmla="*/ 0 w 43"/>
                <a:gd name="T23" fmla="*/ 3 h 74"/>
                <a:gd name="T24" fmla="*/ 0 w 43"/>
                <a:gd name="T25" fmla="*/ 3 h 74"/>
                <a:gd name="T26" fmla="*/ 1 w 43"/>
                <a:gd name="T27" fmla="*/ 4 h 74"/>
                <a:gd name="T28" fmla="*/ 1 w 43"/>
                <a:gd name="T29" fmla="*/ 4 h 74"/>
                <a:gd name="T30" fmla="*/ 1 w 43"/>
                <a:gd name="T31" fmla="*/ 4 h 74"/>
                <a:gd name="T32" fmla="*/ 1 w 43"/>
                <a:gd name="T33" fmla="*/ 4 h 74"/>
                <a:gd name="T34" fmla="*/ 2 w 43"/>
                <a:gd name="T35" fmla="*/ 4 h 74"/>
                <a:gd name="T36" fmla="*/ 1 w 43"/>
                <a:gd name="T37" fmla="*/ 3 h 74"/>
                <a:gd name="T38" fmla="*/ 1 w 43"/>
                <a:gd name="T39" fmla="*/ 3 h 74"/>
                <a:gd name="T40" fmla="*/ 1 w 43"/>
                <a:gd name="T41" fmla="*/ 2 h 74"/>
                <a:gd name="T42" fmla="*/ 1 w 43"/>
                <a:gd name="T43" fmla="*/ 2 h 74"/>
                <a:gd name="T44" fmla="*/ 1 w 43"/>
                <a:gd name="T45" fmla="*/ 2 h 74"/>
                <a:gd name="T46" fmla="*/ 2 w 43"/>
                <a:gd name="T47" fmla="*/ 1 h 74"/>
                <a:gd name="T48" fmla="*/ 2 w 43"/>
                <a:gd name="T49" fmla="*/ 1 h 74"/>
                <a:gd name="T50" fmla="*/ 2 w 43"/>
                <a:gd name="T51" fmla="*/ 1 h 74"/>
                <a:gd name="T52" fmla="*/ 2 w 43"/>
                <a:gd name="T53" fmla="*/ 0 h 74"/>
                <a:gd name="T54" fmla="*/ 2 w 43"/>
                <a:gd name="T55" fmla="*/ 0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4"/>
                <a:gd name="T86" fmla="*/ 43 w 43"/>
                <a:gd name="T87" fmla="*/ 74 h 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4">
                  <a:moveTo>
                    <a:pt x="43" y="0"/>
                  </a:moveTo>
                  <a:lnTo>
                    <a:pt x="40" y="0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1" y="12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8" y="55"/>
                  </a:lnTo>
                  <a:lnTo>
                    <a:pt x="13" y="62"/>
                  </a:lnTo>
                  <a:lnTo>
                    <a:pt x="17" y="68"/>
                  </a:lnTo>
                  <a:lnTo>
                    <a:pt x="19" y="72"/>
                  </a:lnTo>
                  <a:lnTo>
                    <a:pt x="21" y="74"/>
                  </a:lnTo>
                  <a:lnTo>
                    <a:pt x="28" y="64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0"/>
                  </a:lnTo>
                  <a:lnTo>
                    <a:pt x="28" y="23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5" name="Freeform 367"/>
            <p:cNvSpPr>
              <a:spLocks/>
            </p:cNvSpPr>
            <p:nvPr/>
          </p:nvSpPr>
          <p:spPr bwMode="auto">
            <a:xfrm>
              <a:off x="5200" y="1162"/>
              <a:ext cx="24" cy="16"/>
            </a:xfrm>
            <a:custGeom>
              <a:avLst/>
              <a:gdLst>
                <a:gd name="T0" fmla="*/ 4 w 102"/>
                <a:gd name="T1" fmla="*/ 2 h 66"/>
                <a:gd name="T2" fmla="*/ 5 w 102"/>
                <a:gd name="T3" fmla="*/ 2 h 66"/>
                <a:gd name="T4" fmla="*/ 5 w 102"/>
                <a:gd name="T5" fmla="*/ 2 h 66"/>
                <a:gd name="T6" fmla="*/ 5 w 102"/>
                <a:gd name="T7" fmla="*/ 2 h 66"/>
                <a:gd name="T8" fmla="*/ 6 w 102"/>
                <a:gd name="T9" fmla="*/ 2 h 66"/>
                <a:gd name="T10" fmla="*/ 6 w 102"/>
                <a:gd name="T11" fmla="*/ 1 h 66"/>
                <a:gd name="T12" fmla="*/ 6 w 102"/>
                <a:gd name="T13" fmla="*/ 1 h 66"/>
                <a:gd name="T14" fmla="*/ 6 w 102"/>
                <a:gd name="T15" fmla="*/ 0 h 66"/>
                <a:gd name="T16" fmla="*/ 5 w 102"/>
                <a:gd name="T17" fmla="*/ 0 h 66"/>
                <a:gd name="T18" fmla="*/ 5 w 102"/>
                <a:gd name="T19" fmla="*/ 0 h 66"/>
                <a:gd name="T20" fmla="*/ 4 w 102"/>
                <a:gd name="T21" fmla="*/ 0 h 66"/>
                <a:gd name="T22" fmla="*/ 4 w 102"/>
                <a:gd name="T23" fmla="*/ 0 h 66"/>
                <a:gd name="T24" fmla="*/ 4 w 102"/>
                <a:gd name="T25" fmla="*/ 0 h 66"/>
                <a:gd name="T26" fmla="*/ 3 w 102"/>
                <a:gd name="T27" fmla="*/ 0 h 66"/>
                <a:gd name="T28" fmla="*/ 3 w 102"/>
                <a:gd name="T29" fmla="*/ 0 h 66"/>
                <a:gd name="T30" fmla="*/ 2 w 102"/>
                <a:gd name="T31" fmla="*/ 0 h 66"/>
                <a:gd name="T32" fmla="*/ 2 w 102"/>
                <a:gd name="T33" fmla="*/ 1 h 66"/>
                <a:gd name="T34" fmla="*/ 1 w 102"/>
                <a:gd name="T35" fmla="*/ 1 h 66"/>
                <a:gd name="T36" fmla="*/ 1 w 102"/>
                <a:gd name="T37" fmla="*/ 1 h 66"/>
                <a:gd name="T38" fmla="*/ 1 w 102"/>
                <a:gd name="T39" fmla="*/ 1 h 66"/>
                <a:gd name="T40" fmla="*/ 0 w 102"/>
                <a:gd name="T41" fmla="*/ 2 h 66"/>
                <a:gd name="T42" fmla="*/ 0 w 102"/>
                <a:gd name="T43" fmla="*/ 2 h 66"/>
                <a:gd name="T44" fmla="*/ 0 w 102"/>
                <a:gd name="T45" fmla="*/ 3 h 66"/>
                <a:gd name="T46" fmla="*/ 0 w 102"/>
                <a:gd name="T47" fmla="*/ 3 h 66"/>
                <a:gd name="T48" fmla="*/ 1 w 102"/>
                <a:gd name="T49" fmla="*/ 4 h 66"/>
                <a:gd name="T50" fmla="*/ 2 w 102"/>
                <a:gd name="T51" fmla="*/ 4 h 66"/>
                <a:gd name="T52" fmla="*/ 2 w 102"/>
                <a:gd name="T53" fmla="*/ 4 h 66"/>
                <a:gd name="T54" fmla="*/ 3 w 102"/>
                <a:gd name="T55" fmla="*/ 4 h 66"/>
                <a:gd name="T56" fmla="*/ 3 w 102"/>
                <a:gd name="T57" fmla="*/ 4 h 66"/>
                <a:gd name="T58" fmla="*/ 3 w 102"/>
                <a:gd name="T59" fmla="*/ 3 h 66"/>
                <a:gd name="T60" fmla="*/ 3 w 102"/>
                <a:gd name="T61" fmla="*/ 3 h 66"/>
                <a:gd name="T62" fmla="*/ 3 w 102"/>
                <a:gd name="T63" fmla="*/ 3 h 66"/>
                <a:gd name="T64" fmla="*/ 3 w 102"/>
                <a:gd name="T65" fmla="*/ 3 h 66"/>
                <a:gd name="T66" fmla="*/ 2 w 102"/>
                <a:gd name="T67" fmla="*/ 3 h 66"/>
                <a:gd name="T68" fmla="*/ 2 w 102"/>
                <a:gd name="T69" fmla="*/ 3 h 66"/>
                <a:gd name="T70" fmla="*/ 2 w 102"/>
                <a:gd name="T71" fmla="*/ 3 h 66"/>
                <a:gd name="T72" fmla="*/ 1 w 102"/>
                <a:gd name="T73" fmla="*/ 3 h 66"/>
                <a:gd name="T74" fmla="*/ 1 w 102"/>
                <a:gd name="T75" fmla="*/ 3 h 66"/>
                <a:gd name="T76" fmla="*/ 1 w 102"/>
                <a:gd name="T77" fmla="*/ 3 h 66"/>
                <a:gd name="T78" fmla="*/ 1 w 102"/>
                <a:gd name="T79" fmla="*/ 2 h 66"/>
                <a:gd name="T80" fmla="*/ 1 w 102"/>
                <a:gd name="T81" fmla="*/ 2 h 66"/>
                <a:gd name="T82" fmla="*/ 1 w 102"/>
                <a:gd name="T83" fmla="*/ 2 h 66"/>
                <a:gd name="T84" fmla="*/ 2 w 102"/>
                <a:gd name="T85" fmla="*/ 2 h 66"/>
                <a:gd name="T86" fmla="*/ 2 w 102"/>
                <a:gd name="T87" fmla="*/ 1 h 66"/>
                <a:gd name="T88" fmla="*/ 2 w 102"/>
                <a:gd name="T89" fmla="*/ 1 h 66"/>
                <a:gd name="T90" fmla="*/ 3 w 102"/>
                <a:gd name="T91" fmla="*/ 1 h 66"/>
                <a:gd name="T92" fmla="*/ 3 w 102"/>
                <a:gd name="T93" fmla="*/ 1 h 66"/>
                <a:gd name="T94" fmla="*/ 3 w 102"/>
                <a:gd name="T95" fmla="*/ 0 h 66"/>
                <a:gd name="T96" fmla="*/ 4 w 102"/>
                <a:gd name="T97" fmla="*/ 0 h 66"/>
                <a:gd name="T98" fmla="*/ 4 w 102"/>
                <a:gd name="T99" fmla="*/ 0 h 66"/>
                <a:gd name="T100" fmla="*/ 4 w 102"/>
                <a:gd name="T101" fmla="*/ 0 h 66"/>
                <a:gd name="T102" fmla="*/ 4 w 102"/>
                <a:gd name="T103" fmla="*/ 0 h 66"/>
                <a:gd name="T104" fmla="*/ 5 w 102"/>
                <a:gd name="T105" fmla="*/ 0 h 66"/>
                <a:gd name="T106" fmla="*/ 5 w 102"/>
                <a:gd name="T107" fmla="*/ 1 h 66"/>
                <a:gd name="T108" fmla="*/ 5 w 102"/>
                <a:gd name="T109" fmla="*/ 1 h 66"/>
                <a:gd name="T110" fmla="*/ 5 w 102"/>
                <a:gd name="T111" fmla="*/ 1 h 66"/>
                <a:gd name="T112" fmla="*/ 5 w 102"/>
                <a:gd name="T113" fmla="*/ 1 h 66"/>
                <a:gd name="T114" fmla="*/ 4 w 102"/>
                <a:gd name="T115" fmla="*/ 2 h 66"/>
                <a:gd name="T116" fmla="*/ 4 w 102"/>
                <a:gd name="T117" fmla="*/ 2 h 66"/>
                <a:gd name="T118" fmla="*/ 4 w 102"/>
                <a:gd name="T119" fmla="*/ 2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66"/>
                <a:gd name="T182" fmla="*/ 102 w 102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66">
                  <a:moveTo>
                    <a:pt x="81" y="42"/>
                  </a:moveTo>
                  <a:lnTo>
                    <a:pt x="83" y="42"/>
                  </a:lnTo>
                  <a:lnTo>
                    <a:pt x="90" y="42"/>
                  </a:lnTo>
                  <a:lnTo>
                    <a:pt x="94" y="36"/>
                  </a:lnTo>
                  <a:lnTo>
                    <a:pt x="100" y="32"/>
                  </a:lnTo>
                  <a:lnTo>
                    <a:pt x="102" y="23"/>
                  </a:lnTo>
                  <a:lnTo>
                    <a:pt x="102" y="15"/>
                  </a:lnTo>
                  <a:lnTo>
                    <a:pt x="100" y="8"/>
                  </a:lnTo>
                  <a:lnTo>
                    <a:pt x="96" y="4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0" y="8"/>
                  </a:lnTo>
                  <a:lnTo>
                    <a:pt x="32" y="13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6" y="32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8" y="57"/>
                  </a:lnTo>
                  <a:lnTo>
                    <a:pt x="17" y="64"/>
                  </a:lnTo>
                  <a:lnTo>
                    <a:pt x="28" y="64"/>
                  </a:lnTo>
                  <a:lnTo>
                    <a:pt x="36" y="66"/>
                  </a:lnTo>
                  <a:lnTo>
                    <a:pt x="45" y="64"/>
                  </a:lnTo>
                  <a:lnTo>
                    <a:pt x="51" y="62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49" y="55"/>
                  </a:lnTo>
                  <a:lnTo>
                    <a:pt x="43" y="55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5" y="57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15" y="42"/>
                  </a:lnTo>
                  <a:lnTo>
                    <a:pt x="19" y="36"/>
                  </a:lnTo>
                  <a:lnTo>
                    <a:pt x="23" y="32"/>
                  </a:lnTo>
                  <a:lnTo>
                    <a:pt x="28" y="27"/>
                  </a:lnTo>
                  <a:lnTo>
                    <a:pt x="34" y="25"/>
                  </a:lnTo>
                  <a:lnTo>
                    <a:pt x="40" y="21"/>
                  </a:lnTo>
                  <a:lnTo>
                    <a:pt x="47" y="17"/>
                  </a:lnTo>
                  <a:lnTo>
                    <a:pt x="53" y="15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70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5" y="10"/>
                  </a:lnTo>
                  <a:lnTo>
                    <a:pt x="90" y="13"/>
                  </a:lnTo>
                  <a:lnTo>
                    <a:pt x="92" y="17"/>
                  </a:lnTo>
                  <a:lnTo>
                    <a:pt x="90" y="21"/>
                  </a:lnTo>
                  <a:lnTo>
                    <a:pt x="87" y="25"/>
                  </a:lnTo>
                  <a:lnTo>
                    <a:pt x="81" y="34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6" name="Freeform 368"/>
            <p:cNvSpPr>
              <a:spLocks/>
            </p:cNvSpPr>
            <p:nvPr/>
          </p:nvSpPr>
          <p:spPr bwMode="auto">
            <a:xfrm>
              <a:off x="5213" y="1170"/>
              <a:ext cx="34" cy="64"/>
            </a:xfrm>
            <a:custGeom>
              <a:avLst/>
              <a:gdLst>
                <a:gd name="T0" fmla="*/ 6 w 143"/>
                <a:gd name="T1" fmla="*/ 15 h 269"/>
                <a:gd name="T2" fmla="*/ 5 w 143"/>
                <a:gd name="T3" fmla="*/ 14 h 269"/>
                <a:gd name="T4" fmla="*/ 5 w 143"/>
                <a:gd name="T5" fmla="*/ 12 h 269"/>
                <a:gd name="T6" fmla="*/ 4 w 143"/>
                <a:gd name="T7" fmla="*/ 10 h 269"/>
                <a:gd name="T8" fmla="*/ 4 w 143"/>
                <a:gd name="T9" fmla="*/ 10 h 269"/>
                <a:gd name="T10" fmla="*/ 3 w 143"/>
                <a:gd name="T11" fmla="*/ 8 h 269"/>
                <a:gd name="T12" fmla="*/ 2 w 143"/>
                <a:gd name="T13" fmla="*/ 7 h 269"/>
                <a:gd name="T14" fmla="*/ 2 w 143"/>
                <a:gd name="T15" fmla="*/ 6 h 269"/>
                <a:gd name="T16" fmla="*/ 1 w 143"/>
                <a:gd name="T17" fmla="*/ 5 h 269"/>
                <a:gd name="T18" fmla="*/ 1 w 143"/>
                <a:gd name="T19" fmla="*/ 3 h 269"/>
                <a:gd name="T20" fmla="*/ 0 w 143"/>
                <a:gd name="T21" fmla="*/ 2 h 269"/>
                <a:gd name="T22" fmla="*/ 0 w 143"/>
                <a:gd name="T23" fmla="*/ 1 h 269"/>
                <a:gd name="T24" fmla="*/ 0 w 143"/>
                <a:gd name="T25" fmla="*/ 0 h 269"/>
                <a:gd name="T26" fmla="*/ 1 w 143"/>
                <a:gd name="T27" fmla="*/ 1 h 269"/>
                <a:gd name="T28" fmla="*/ 2 w 143"/>
                <a:gd name="T29" fmla="*/ 1 h 269"/>
                <a:gd name="T30" fmla="*/ 2 w 143"/>
                <a:gd name="T31" fmla="*/ 2 h 269"/>
                <a:gd name="T32" fmla="*/ 3 w 143"/>
                <a:gd name="T33" fmla="*/ 4 h 269"/>
                <a:gd name="T34" fmla="*/ 4 w 143"/>
                <a:gd name="T35" fmla="*/ 5 h 269"/>
                <a:gd name="T36" fmla="*/ 5 w 143"/>
                <a:gd name="T37" fmla="*/ 7 h 269"/>
                <a:gd name="T38" fmla="*/ 6 w 143"/>
                <a:gd name="T39" fmla="*/ 9 h 269"/>
                <a:gd name="T40" fmla="*/ 6 w 143"/>
                <a:gd name="T41" fmla="*/ 10 h 269"/>
                <a:gd name="T42" fmla="*/ 7 w 143"/>
                <a:gd name="T43" fmla="*/ 12 h 269"/>
                <a:gd name="T44" fmla="*/ 8 w 143"/>
                <a:gd name="T45" fmla="*/ 13 h 269"/>
                <a:gd name="T46" fmla="*/ 8 w 143"/>
                <a:gd name="T47" fmla="*/ 14 h 269"/>
                <a:gd name="T48" fmla="*/ 8 w 143"/>
                <a:gd name="T49" fmla="*/ 15 h 269"/>
                <a:gd name="T50" fmla="*/ 7 w 143"/>
                <a:gd name="T51" fmla="*/ 13 h 269"/>
                <a:gd name="T52" fmla="*/ 6 w 143"/>
                <a:gd name="T53" fmla="*/ 12 h 269"/>
                <a:gd name="T54" fmla="*/ 6 w 143"/>
                <a:gd name="T55" fmla="*/ 10 h 269"/>
                <a:gd name="T56" fmla="*/ 5 w 143"/>
                <a:gd name="T57" fmla="*/ 9 h 269"/>
                <a:gd name="T58" fmla="*/ 4 w 143"/>
                <a:gd name="T59" fmla="*/ 7 h 269"/>
                <a:gd name="T60" fmla="*/ 4 w 143"/>
                <a:gd name="T61" fmla="*/ 6 h 269"/>
                <a:gd name="T62" fmla="*/ 3 w 143"/>
                <a:gd name="T63" fmla="*/ 5 h 269"/>
                <a:gd name="T64" fmla="*/ 2 w 143"/>
                <a:gd name="T65" fmla="*/ 3 h 269"/>
                <a:gd name="T66" fmla="*/ 1 w 143"/>
                <a:gd name="T67" fmla="*/ 2 h 269"/>
                <a:gd name="T68" fmla="*/ 1 w 143"/>
                <a:gd name="T69" fmla="*/ 1 h 269"/>
                <a:gd name="T70" fmla="*/ 1 w 143"/>
                <a:gd name="T71" fmla="*/ 3 h 269"/>
                <a:gd name="T72" fmla="*/ 2 w 143"/>
                <a:gd name="T73" fmla="*/ 4 h 269"/>
                <a:gd name="T74" fmla="*/ 2 w 143"/>
                <a:gd name="T75" fmla="*/ 5 h 269"/>
                <a:gd name="T76" fmla="*/ 3 w 143"/>
                <a:gd name="T77" fmla="*/ 7 h 269"/>
                <a:gd name="T78" fmla="*/ 4 w 143"/>
                <a:gd name="T79" fmla="*/ 8 h 269"/>
                <a:gd name="T80" fmla="*/ 4 w 143"/>
                <a:gd name="T81" fmla="*/ 10 h 269"/>
                <a:gd name="T82" fmla="*/ 5 w 143"/>
                <a:gd name="T83" fmla="*/ 11 h 269"/>
                <a:gd name="T84" fmla="*/ 5 w 143"/>
                <a:gd name="T85" fmla="*/ 12 h 269"/>
                <a:gd name="T86" fmla="*/ 6 w 143"/>
                <a:gd name="T87" fmla="*/ 14 h 269"/>
                <a:gd name="T88" fmla="*/ 7 w 143"/>
                <a:gd name="T89" fmla="*/ 15 h 269"/>
                <a:gd name="T90" fmla="*/ 6 w 143"/>
                <a:gd name="T91" fmla="*/ 1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269"/>
                <a:gd name="T140" fmla="*/ 143 w 143"/>
                <a:gd name="T141" fmla="*/ 269 h 2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269">
                  <a:moveTo>
                    <a:pt x="107" y="269"/>
                  </a:moveTo>
                  <a:lnTo>
                    <a:pt x="105" y="266"/>
                  </a:lnTo>
                  <a:lnTo>
                    <a:pt x="103" y="258"/>
                  </a:lnTo>
                  <a:lnTo>
                    <a:pt x="99" y="252"/>
                  </a:lnTo>
                  <a:lnTo>
                    <a:pt x="97" y="245"/>
                  </a:lnTo>
                  <a:lnTo>
                    <a:pt x="92" y="239"/>
                  </a:lnTo>
                  <a:lnTo>
                    <a:pt x="90" y="230"/>
                  </a:lnTo>
                  <a:lnTo>
                    <a:pt x="84" y="222"/>
                  </a:lnTo>
                  <a:lnTo>
                    <a:pt x="79" y="211"/>
                  </a:lnTo>
                  <a:lnTo>
                    <a:pt x="77" y="200"/>
                  </a:lnTo>
                  <a:lnTo>
                    <a:pt x="73" y="190"/>
                  </a:lnTo>
                  <a:lnTo>
                    <a:pt x="69" y="185"/>
                  </a:lnTo>
                  <a:lnTo>
                    <a:pt x="67" y="179"/>
                  </a:lnTo>
                  <a:lnTo>
                    <a:pt x="65" y="173"/>
                  </a:lnTo>
                  <a:lnTo>
                    <a:pt x="62" y="168"/>
                  </a:lnTo>
                  <a:lnTo>
                    <a:pt x="56" y="156"/>
                  </a:lnTo>
                  <a:lnTo>
                    <a:pt x="52" y="147"/>
                  </a:lnTo>
                  <a:lnTo>
                    <a:pt x="50" y="141"/>
                  </a:lnTo>
                  <a:lnTo>
                    <a:pt x="45" y="134"/>
                  </a:lnTo>
                  <a:lnTo>
                    <a:pt x="43" y="128"/>
                  </a:lnTo>
                  <a:lnTo>
                    <a:pt x="41" y="121"/>
                  </a:lnTo>
                  <a:lnTo>
                    <a:pt x="39" y="117"/>
                  </a:lnTo>
                  <a:lnTo>
                    <a:pt x="37" y="111"/>
                  </a:lnTo>
                  <a:lnTo>
                    <a:pt x="35" y="104"/>
                  </a:lnTo>
                  <a:lnTo>
                    <a:pt x="33" y="100"/>
                  </a:lnTo>
                  <a:lnTo>
                    <a:pt x="26" y="87"/>
                  </a:lnTo>
                  <a:lnTo>
                    <a:pt x="22" y="79"/>
                  </a:lnTo>
                  <a:lnTo>
                    <a:pt x="18" y="68"/>
                  </a:lnTo>
                  <a:lnTo>
                    <a:pt x="15" y="60"/>
                  </a:lnTo>
                  <a:lnTo>
                    <a:pt x="11" y="49"/>
                  </a:lnTo>
                  <a:lnTo>
                    <a:pt x="7" y="43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22" y="11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3" y="25"/>
                  </a:lnTo>
                  <a:lnTo>
                    <a:pt x="37" y="30"/>
                  </a:lnTo>
                  <a:lnTo>
                    <a:pt x="39" y="36"/>
                  </a:lnTo>
                  <a:lnTo>
                    <a:pt x="43" y="43"/>
                  </a:lnTo>
                  <a:lnTo>
                    <a:pt x="45" y="49"/>
                  </a:lnTo>
                  <a:lnTo>
                    <a:pt x="50" y="57"/>
                  </a:lnTo>
                  <a:lnTo>
                    <a:pt x="54" y="66"/>
                  </a:lnTo>
                  <a:lnTo>
                    <a:pt x="58" y="75"/>
                  </a:lnTo>
                  <a:lnTo>
                    <a:pt x="62" y="85"/>
                  </a:lnTo>
                  <a:lnTo>
                    <a:pt x="67" y="94"/>
                  </a:lnTo>
                  <a:lnTo>
                    <a:pt x="73" y="104"/>
                  </a:lnTo>
                  <a:lnTo>
                    <a:pt x="77" y="113"/>
                  </a:lnTo>
                  <a:lnTo>
                    <a:pt x="82" y="124"/>
                  </a:lnTo>
                  <a:lnTo>
                    <a:pt x="88" y="134"/>
                  </a:lnTo>
                  <a:lnTo>
                    <a:pt x="94" y="145"/>
                  </a:lnTo>
                  <a:lnTo>
                    <a:pt x="99" y="156"/>
                  </a:lnTo>
                  <a:lnTo>
                    <a:pt x="103" y="164"/>
                  </a:lnTo>
                  <a:lnTo>
                    <a:pt x="107" y="173"/>
                  </a:lnTo>
                  <a:lnTo>
                    <a:pt x="111" y="183"/>
                  </a:lnTo>
                  <a:lnTo>
                    <a:pt x="116" y="192"/>
                  </a:lnTo>
                  <a:lnTo>
                    <a:pt x="120" y="200"/>
                  </a:lnTo>
                  <a:lnTo>
                    <a:pt x="124" y="209"/>
                  </a:lnTo>
                  <a:lnTo>
                    <a:pt x="129" y="217"/>
                  </a:lnTo>
                  <a:lnTo>
                    <a:pt x="131" y="224"/>
                  </a:lnTo>
                  <a:lnTo>
                    <a:pt x="135" y="230"/>
                  </a:lnTo>
                  <a:lnTo>
                    <a:pt x="137" y="235"/>
                  </a:lnTo>
                  <a:lnTo>
                    <a:pt x="139" y="241"/>
                  </a:lnTo>
                  <a:lnTo>
                    <a:pt x="143" y="247"/>
                  </a:lnTo>
                  <a:lnTo>
                    <a:pt x="143" y="252"/>
                  </a:lnTo>
                  <a:lnTo>
                    <a:pt x="137" y="260"/>
                  </a:lnTo>
                  <a:lnTo>
                    <a:pt x="135" y="258"/>
                  </a:lnTo>
                  <a:lnTo>
                    <a:pt x="131" y="249"/>
                  </a:lnTo>
                  <a:lnTo>
                    <a:pt x="129" y="243"/>
                  </a:lnTo>
                  <a:lnTo>
                    <a:pt x="124" y="237"/>
                  </a:lnTo>
                  <a:lnTo>
                    <a:pt x="122" y="230"/>
                  </a:lnTo>
                  <a:lnTo>
                    <a:pt x="118" y="224"/>
                  </a:lnTo>
                  <a:lnTo>
                    <a:pt x="114" y="213"/>
                  </a:lnTo>
                  <a:lnTo>
                    <a:pt x="109" y="205"/>
                  </a:lnTo>
                  <a:lnTo>
                    <a:pt x="105" y="194"/>
                  </a:lnTo>
                  <a:lnTo>
                    <a:pt x="101" y="185"/>
                  </a:lnTo>
                  <a:lnTo>
                    <a:pt x="97" y="173"/>
                  </a:lnTo>
                  <a:lnTo>
                    <a:pt x="90" y="162"/>
                  </a:lnTo>
                  <a:lnTo>
                    <a:pt x="86" y="153"/>
                  </a:lnTo>
                  <a:lnTo>
                    <a:pt x="82" y="143"/>
                  </a:lnTo>
                  <a:lnTo>
                    <a:pt x="77" y="136"/>
                  </a:lnTo>
                  <a:lnTo>
                    <a:pt x="75" y="130"/>
                  </a:lnTo>
                  <a:lnTo>
                    <a:pt x="73" y="124"/>
                  </a:lnTo>
                  <a:lnTo>
                    <a:pt x="71" y="119"/>
                  </a:lnTo>
                  <a:lnTo>
                    <a:pt x="65" y="109"/>
                  </a:lnTo>
                  <a:lnTo>
                    <a:pt x="60" y="98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3" y="68"/>
                  </a:lnTo>
                  <a:lnTo>
                    <a:pt x="39" y="60"/>
                  </a:lnTo>
                  <a:lnTo>
                    <a:pt x="35" y="51"/>
                  </a:lnTo>
                  <a:lnTo>
                    <a:pt x="30" y="45"/>
                  </a:lnTo>
                  <a:lnTo>
                    <a:pt x="28" y="38"/>
                  </a:lnTo>
                  <a:lnTo>
                    <a:pt x="26" y="34"/>
                  </a:lnTo>
                  <a:lnTo>
                    <a:pt x="20" y="25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8" y="32"/>
                  </a:lnTo>
                  <a:lnTo>
                    <a:pt x="18" y="38"/>
                  </a:lnTo>
                  <a:lnTo>
                    <a:pt x="20" y="45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30" y="68"/>
                  </a:lnTo>
                  <a:lnTo>
                    <a:pt x="35" y="79"/>
                  </a:lnTo>
                  <a:lnTo>
                    <a:pt x="39" y="87"/>
                  </a:lnTo>
                  <a:lnTo>
                    <a:pt x="43" y="98"/>
                  </a:lnTo>
                  <a:lnTo>
                    <a:pt x="47" y="109"/>
                  </a:lnTo>
                  <a:lnTo>
                    <a:pt x="52" y="119"/>
                  </a:lnTo>
                  <a:lnTo>
                    <a:pt x="54" y="126"/>
                  </a:lnTo>
                  <a:lnTo>
                    <a:pt x="56" y="132"/>
                  </a:lnTo>
                  <a:lnTo>
                    <a:pt x="60" y="139"/>
                  </a:lnTo>
                  <a:lnTo>
                    <a:pt x="62" y="145"/>
                  </a:lnTo>
                  <a:lnTo>
                    <a:pt x="67" y="156"/>
                  </a:lnTo>
                  <a:lnTo>
                    <a:pt x="73" y="166"/>
                  </a:lnTo>
                  <a:lnTo>
                    <a:pt x="75" y="171"/>
                  </a:lnTo>
                  <a:lnTo>
                    <a:pt x="77" y="177"/>
                  </a:lnTo>
                  <a:lnTo>
                    <a:pt x="79" y="183"/>
                  </a:lnTo>
                  <a:lnTo>
                    <a:pt x="82" y="190"/>
                  </a:lnTo>
                  <a:lnTo>
                    <a:pt x="86" y="198"/>
                  </a:lnTo>
                  <a:lnTo>
                    <a:pt x="92" y="209"/>
                  </a:lnTo>
                  <a:lnTo>
                    <a:pt x="97" y="220"/>
                  </a:lnTo>
                  <a:lnTo>
                    <a:pt x="101" y="228"/>
                  </a:lnTo>
                  <a:lnTo>
                    <a:pt x="105" y="235"/>
                  </a:lnTo>
                  <a:lnTo>
                    <a:pt x="109" y="243"/>
                  </a:lnTo>
                  <a:lnTo>
                    <a:pt x="111" y="249"/>
                  </a:lnTo>
                  <a:lnTo>
                    <a:pt x="116" y="256"/>
                  </a:lnTo>
                  <a:lnTo>
                    <a:pt x="118" y="264"/>
                  </a:lnTo>
                  <a:lnTo>
                    <a:pt x="120" y="266"/>
                  </a:lnTo>
                  <a:lnTo>
                    <a:pt x="107" y="269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7" name="Freeform 369"/>
            <p:cNvSpPr>
              <a:spLocks/>
            </p:cNvSpPr>
            <p:nvPr/>
          </p:nvSpPr>
          <p:spPr bwMode="auto">
            <a:xfrm>
              <a:off x="5257" y="1218"/>
              <a:ext cx="84" cy="55"/>
            </a:xfrm>
            <a:custGeom>
              <a:avLst/>
              <a:gdLst>
                <a:gd name="T0" fmla="*/ 3 w 354"/>
                <a:gd name="T1" fmla="*/ 3 h 230"/>
                <a:gd name="T2" fmla="*/ 5 w 354"/>
                <a:gd name="T3" fmla="*/ 2 h 230"/>
                <a:gd name="T4" fmla="*/ 7 w 354"/>
                <a:gd name="T5" fmla="*/ 1 h 230"/>
                <a:gd name="T6" fmla="*/ 8 w 354"/>
                <a:gd name="T7" fmla="*/ 1 h 230"/>
                <a:gd name="T8" fmla="*/ 10 w 354"/>
                <a:gd name="T9" fmla="*/ 0 h 230"/>
                <a:gd name="T10" fmla="*/ 11 w 354"/>
                <a:gd name="T11" fmla="*/ 0 h 230"/>
                <a:gd name="T12" fmla="*/ 13 w 354"/>
                <a:gd name="T13" fmla="*/ 0 h 230"/>
                <a:gd name="T14" fmla="*/ 14 w 354"/>
                <a:gd name="T15" fmla="*/ 0 h 230"/>
                <a:gd name="T16" fmla="*/ 17 w 354"/>
                <a:gd name="T17" fmla="*/ 0 h 230"/>
                <a:gd name="T18" fmla="*/ 19 w 354"/>
                <a:gd name="T19" fmla="*/ 2 h 230"/>
                <a:gd name="T20" fmla="*/ 20 w 354"/>
                <a:gd name="T21" fmla="*/ 4 h 230"/>
                <a:gd name="T22" fmla="*/ 20 w 354"/>
                <a:gd name="T23" fmla="*/ 6 h 230"/>
                <a:gd name="T24" fmla="*/ 19 w 354"/>
                <a:gd name="T25" fmla="*/ 7 h 230"/>
                <a:gd name="T26" fmla="*/ 18 w 354"/>
                <a:gd name="T27" fmla="*/ 9 h 230"/>
                <a:gd name="T28" fmla="*/ 17 w 354"/>
                <a:gd name="T29" fmla="*/ 10 h 230"/>
                <a:gd name="T30" fmla="*/ 15 w 354"/>
                <a:gd name="T31" fmla="*/ 11 h 230"/>
                <a:gd name="T32" fmla="*/ 13 w 354"/>
                <a:gd name="T33" fmla="*/ 12 h 230"/>
                <a:gd name="T34" fmla="*/ 10 w 354"/>
                <a:gd name="T35" fmla="*/ 13 h 230"/>
                <a:gd name="T36" fmla="*/ 8 w 354"/>
                <a:gd name="T37" fmla="*/ 13 h 230"/>
                <a:gd name="T38" fmla="*/ 6 w 354"/>
                <a:gd name="T39" fmla="*/ 13 h 230"/>
                <a:gd name="T40" fmla="*/ 5 w 354"/>
                <a:gd name="T41" fmla="*/ 13 h 230"/>
                <a:gd name="T42" fmla="*/ 3 w 354"/>
                <a:gd name="T43" fmla="*/ 13 h 230"/>
                <a:gd name="T44" fmla="*/ 2 w 354"/>
                <a:gd name="T45" fmla="*/ 13 h 230"/>
                <a:gd name="T46" fmla="*/ 0 w 354"/>
                <a:gd name="T47" fmla="*/ 12 h 230"/>
                <a:gd name="T48" fmla="*/ 0 w 354"/>
                <a:gd name="T49" fmla="*/ 11 h 230"/>
                <a:gd name="T50" fmla="*/ 2 w 354"/>
                <a:gd name="T51" fmla="*/ 12 h 230"/>
                <a:gd name="T52" fmla="*/ 4 w 354"/>
                <a:gd name="T53" fmla="*/ 12 h 230"/>
                <a:gd name="T54" fmla="*/ 5 w 354"/>
                <a:gd name="T55" fmla="*/ 12 h 230"/>
                <a:gd name="T56" fmla="*/ 7 w 354"/>
                <a:gd name="T57" fmla="*/ 12 h 230"/>
                <a:gd name="T58" fmla="*/ 8 w 354"/>
                <a:gd name="T59" fmla="*/ 12 h 230"/>
                <a:gd name="T60" fmla="*/ 10 w 354"/>
                <a:gd name="T61" fmla="*/ 12 h 230"/>
                <a:gd name="T62" fmla="*/ 11 w 354"/>
                <a:gd name="T63" fmla="*/ 12 h 230"/>
                <a:gd name="T64" fmla="*/ 13 w 354"/>
                <a:gd name="T65" fmla="*/ 11 h 230"/>
                <a:gd name="T66" fmla="*/ 14 w 354"/>
                <a:gd name="T67" fmla="*/ 11 h 230"/>
                <a:gd name="T68" fmla="*/ 17 w 354"/>
                <a:gd name="T69" fmla="*/ 9 h 230"/>
                <a:gd name="T70" fmla="*/ 18 w 354"/>
                <a:gd name="T71" fmla="*/ 8 h 230"/>
                <a:gd name="T72" fmla="*/ 19 w 354"/>
                <a:gd name="T73" fmla="*/ 6 h 230"/>
                <a:gd name="T74" fmla="*/ 19 w 354"/>
                <a:gd name="T75" fmla="*/ 4 h 230"/>
                <a:gd name="T76" fmla="*/ 18 w 354"/>
                <a:gd name="T77" fmla="*/ 2 h 230"/>
                <a:gd name="T78" fmla="*/ 16 w 354"/>
                <a:gd name="T79" fmla="*/ 1 h 230"/>
                <a:gd name="T80" fmla="*/ 15 w 354"/>
                <a:gd name="T81" fmla="*/ 1 h 230"/>
                <a:gd name="T82" fmla="*/ 13 w 354"/>
                <a:gd name="T83" fmla="*/ 1 h 230"/>
                <a:gd name="T84" fmla="*/ 12 w 354"/>
                <a:gd name="T85" fmla="*/ 1 h 230"/>
                <a:gd name="T86" fmla="*/ 10 w 354"/>
                <a:gd name="T87" fmla="*/ 1 h 230"/>
                <a:gd name="T88" fmla="*/ 8 w 354"/>
                <a:gd name="T89" fmla="*/ 2 h 230"/>
                <a:gd name="T90" fmla="*/ 7 w 354"/>
                <a:gd name="T91" fmla="*/ 2 h 230"/>
                <a:gd name="T92" fmla="*/ 5 w 354"/>
                <a:gd name="T93" fmla="*/ 3 h 230"/>
                <a:gd name="T94" fmla="*/ 3 w 354"/>
                <a:gd name="T95" fmla="*/ 4 h 230"/>
                <a:gd name="T96" fmla="*/ 2 w 354"/>
                <a:gd name="T97" fmla="*/ 6 h 230"/>
                <a:gd name="T98" fmla="*/ 1 w 354"/>
                <a:gd name="T99" fmla="*/ 6 h 230"/>
                <a:gd name="T100" fmla="*/ 2 w 354"/>
                <a:gd name="T101" fmla="*/ 4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"/>
                <a:gd name="T154" fmla="*/ 0 h 230"/>
                <a:gd name="T155" fmla="*/ 354 w 354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" h="230">
                  <a:moveTo>
                    <a:pt x="45" y="63"/>
                  </a:moveTo>
                  <a:lnTo>
                    <a:pt x="47" y="61"/>
                  </a:lnTo>
                  <a:lnTo>
                    <a:pt x="53" y="59"/>
                  </a:lnTo>
                  <a:lnTo>
                    <a:pt x="58" y="57"/>
                  </a:lnTo>
                  <a:lnTo>
                    <a:pt x="64" y="53"/>
                  </a:lnTo>
                  <a:lnTo>
                    <a:pt x="68" y="51"/>
                  </a:lnTo>
                  <a:lnTo>
                    <a:pt x="77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0" y="34"/>
                  </a:lnTo>
                  <a:lnTo>
                    <a:pt x="109" y="32"/>
                  </a:lnTo>
                  <a:lnTo>
                    <a:pt x="120" y="27"/>
                  </a:lnTo>
                  <a:lnTo>
                    <a:pt x="130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5" y="19"/>
                  </a:lnTo>
                  <a:lnTo>
                    <a:pt x="152" y="17"/>
                  </a:lnTo>
                  <a:lnTo>
                    <a:pt x="162" y="12"/>
                  </a:lnTo>
                  <a:lnTo>
                    <a:pt x="175" y="10"/>
                  </a:lnTo>
                  <a:lnTo>
                    <a:pt x="179" y="8"/>
                  </a:lnTo>
                  <a:lnTo>
                    <a:pt x="184" y="6"/>
                  </a:lnTo>
                  <a:lnTo>
                    <a:pt x="190" y="4"/>
                  </a:lnTo>
                  <a:lnTo>
                    <a:pt x="196" y="4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2"/>
                  </a:lnTo>
                  <a:lnTo>
                    <a:pt x="275" y="2"/>
                  </a:lnTo>
                  <a:lnTo>
                    <a:pt x="286" y="6"/>
                  </a:lnTo>
                  <a:lnTo>
                    <a:pt x="297" y="8"/>
                  </a:lnTo>
                  <a:lnTo>
                    <a:pt x="305" y="14"/>
                  </a:lnTo>
                  <a:lnTo>
                    <a:pt x="314" y="21"/>
                  </a:lnTo>
                  <a:lnTo>
                    <a:pt x="324" y="27"/>
                  </a:lnTo>
                  <a:lnTo>
                    <a:pt x="331" y="34"/>
                  </a:lnTo>
                  <a:lnTo>
                    <a:pt x="337" y="40"/>
                  </a:lnTo>
                  <a:lnTo>
                    <a:pt x="344" y="49"/>
                  </a:lnTo>
                  <a:lnTo>
                    <a:pt x="346" y="57"/>
                  </a:lnTo>
                  <a:lnTo>
                    <a:pt x="348" y="63"/>
                  </a:lnTo>
                  <a:lnTo>
                    <a:pt x="352" y="72"/>
                  </a:lnTo>
                  <a:lnTo>
                    <a:pt x="354" y="78"/>
                  </a:lnTo>
                  <a:lnTo>
                    <a:pt x="354" y="87"/>
                  </a:lnTo>
                  <a:lnTo>
                    <a:pt x="354" y="95"/>
                  </a:lnTo>
                  <a:lnTo>
                    <a:pt x="352" y="102"/>
                  </a:lnTo>
                  <a:lnTo>
                    <a:pt x="350" y="108"/>
                  </a:lnTo>
                  <a:lnTo>
                    <a:pt x="350" y="117"/>
                  </a:lnTo>
                  <a:lnTo>
                    <a:pt x="346" y="125"/>
                  </a:lnTo>
                  <a:lnTo>
                    <a:pt x="344" y="132"/>
                  </a:lnTo>
                  <a:lnTo>
                    <a:pt x="337" y="138"/>
                  </a:lnTo>
                  <a:lnTo>
                    <a:pt x="333" y="147"/>
                  </a:lnTo>
                  <a:lnTo>
                    <a:pt x="326" y="153"/>
                  </a:lnTo>
                  <a:lnTo>
                    <a:pt x="320" y="159"/>
                  </a:lnTo>
                  <a:lnTo>
                    <a:pt x="314" y="166"/>
                  </a:lnTo>
                  <a:lnTo>
                    <a:pt x="307" y="172"/>
                  </a:lnTo>
                  <a:lnTo>
                    <a:pt x="299" y="179"/>
                  </a:lnTo>
                  <a:lnTo>
                    <a:pt x="290" y="185"/>
                  </a:lnTo>
                  <a:lnTo>
                    <a:pt x="282" y="191"/>
                  </a:lnTo>
                  <a:lnTo>
                    <a:pt x="275" y="198"/>
                  </a:lnTo>
                  <a:lnTo>
                    <a:pt x="265" y="202"/>
                  </a:lnTo>
                  <a:lnTo>
                    <a:pt x="254" y="206"/>
                  </a:lnTo>
                  <a:lnTo>
                    <a:pt x="245" y="209"/>
                  </a:lnTo>
                  <a:lnTo>
                    <a:pt x="237" y="213"/>
                  </a:lnTo>
                  <a:lnTo>
                    <a:pt x="226" y="217"/>
                  </a:lnTo>
                  <a:lnTo>
                    <a:pt x="216" y="219"/>
                  </a:lnTo>
                  <a:lnTo>
                    <a:pt x="207" y="221"/>
                  </a:lnTo>
                  <a:lnTo>
                    <a:pt x="196" y="226"/>
                  </a:lnTo>
                  <a:lnTo>
                    <a:pt x="186" y="226"/>
                  </a:lnTo>
                  <a:lnTo>
                    <a:pt x="175" y="226"/>
                  </a:lnTo>
                  <a:lnTo>
                    <a:pt x="166" y="228"/>
                  </a:lnTo>
                  <a:lnTo>
                    <a:pt x="158" y="228"/>
                  </a:lnTo>
                  <a:lnTo>
                    <a:pt x="147" y="228"/>
                  </a:lnTo>
                  <a:lnTo>
                    <a:pt x="137" y="230"/>
                  </a:lnTo>
                  <a:lnTo>
                    <a:pt x="130" y="230"/>
                  </a:lnTo>
                  <a:lnTo>
                    <a:pt x="122" y="230"/>
                  </a:lnTo>
                  <a:lnTo>
                    <a:pt x="111" y="230"/>
                  </a:lnTo>
                  <a:lnTo>
                    <a:pt x="105" y="230"/>
                  </a:lnTo>
                  <a:lnTo>
                    <a:pt x="96" y="230"/>
                  </a:lnTo>
                  <a:lnTo>
                    <a:pt x="90" y="230"/>
                  </a:lnTo>
                  <a:lnTo>
                    <a:pt x="81" y="230"/>
                  </a:lnTo>
                  <a:lnTo>
                    <a:pt x="75" y="230"/>
                  </a:lnTo>
                  <a:lnTo>
                    <a:pt x="68" y="230"/>
                  </a:lnTo>
                  <a:lnTo>
                    <a:pt x="62" y="230"/>
                  </a:lnTo>
                  <a:lnTo>
                    <a:pt x="55" y="228"/>
                  </a:lnTo>
                  <a:lnTo>
                    <a:pt x="49" y="228"/>
                  </a:lnTo>
                  <a:lnTo>
                    <a:pt x="43" y="226"/>
                  </a:lnTo>
                  <a:lnTo>
                    <a:pt x="38" y="226"/>
                  </a:lnTo>
                  <a:lnTo>
                    <a:pt x="30" y="221"/>
                  </a:lnTo>
                  <a:lnTo>
                    <a:pt x="21" y="219"/>
                  </a:lnTo>
                  <a:lnTo>
                    <a:pt x="15" y="217"/>
                  </a:lnTo>
                  <a:lnTo>
                    <a:pt x="9" y="213"/>
                  </a:lnTo>
                  <a:lnTo>
                    <a:pt x="4" y="211"/>
                  </a:lnTo>
                  <a:lnTo>
                    <a:pt x="2" y="209"/>
                  </a:lnTo>
                  <a:lnTo>
                    <a:pt x="0" y="202"/>
                  </a:lnTo>
                  <a:lnTo>
                    <a:pt x="6" y="202"/>
                  </a:lnTo>
                  <a:lnTo>
                    <a:pt x="9" y="202"/>
                  </a:lnTo>
                  <a:lnTo>
                    <a:pt x="15" y="202"/>
                  </a:lnTo>
                  <a:lnTo>
                    <a:pt x="19" y="204"/>
                  </a:lnTo>
                  <a:lnTo>
                    <a:pt x="28" y="209"/>
                  </a:lnTo>
                  <a:lnTo>
                    <a:pt x="36" y="209"/>
                  </a:lnTo>
                  <a:lnTo>
                    <a:pt x="45" y="211"/>
                  </a:lnTo>
                  <a:lnTo>
                    <a:pt x="53" y="213"/>
                  </a:lnTo>
                  <a:lnTo>
                    <a:pt x="66" y="215"/>
                  </a:lnTo>
                  <a:lnTo>
                    <a:pt x="70" y="215"/>
                  </a:lnTo>
                  <a:lnTo>
                    <a:pt x="75" y="217"/>
                  </a:lnTo>
                  <a:lnTo>
                    <a:pt x="81" y="217"/>
                  </a:lnTo>
                  <a:lnTo>
                    <a:pt x="90" y="219"/>
                  </a:lnTo>
                  <a:lnTo>
                    <a:pt x="96" y="219"/>
                  </a:lnTo>
                  <a:lnTo>
                    <a:pt x="102" y="219"/>
                  </a:lnTo>
                  <a:lnTo>
                    <a:pt x="109" y="219"/>
                  </a:lnTo>
                  <a:lnTo>
                    <a:pt x="115" y="221"/>
                  </a:lnTo>
                  <a:lnTo>
                    <a:pt x="122" y="219"/>
                  </a:lnTo>
                  <a:lnTo>
                    <a:pt x="128" y="219"/>
                  </a:lnTo>
                  <a:lnTo>
                    <a:pt x="137" y="217"/>
                  </a:lnTo>
                  <a:lnTo>
                    <a:pt x="143" y="217"/>
                  </a:lnTo>
                  <a:lnTo>
                    <a:pt x="149" y="217"/>
                  </a:lnTo>
                  <a:lnTo>
                    <a:pt x="156" y="215"/>
                  </a:lnTo>
                  <a:lnTo>
                    <a:pt x="162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84" y="211"/>
                  </a:lnTo>
                  <a:lnTo>
                    <a:pt x="190" y="209"/>
                  </a:lnTo>
                  <a:lnTo>
                    <a:pt x="196" y="209"/>
                  </a:lnTo>
                  <a:lnTo>
                    <a:pt x="203" y="206"/>
                  </a:lnTo>
                  <a:lnTo>
                    <a:pt x="209" y="204"/>
                  </a:lnTo>
                  <a:lnTo>
                    <a:pt x="216" y="202"/>
                  </a:lnTo>
                  <a:lnTo>
                    <a:pt x="222" y="202"/>
                  </a:lnTo>
                  <a:lnTo>
                    <a:pt x="228" y="198"/>
                  </a:lnTo>
                  <a:lnTo>
                    <a:pt x="235" y="196"/>
                  </a:lnTo>
                  <a:lnTo>
                    <a:pt x="241" y="194"/>
                  </a:lnTo>
                  <a:lnTo>
                    <a:pt x="245" y="191"/>
                  </a:lnTo>
                  <a:lnTo>
                    <a:pt x="256" y="185"/>
                  </a:lnTo>
                  <a:lnTo>
                    <a:pt x="269" y="181"/>
                  </a:lnTo>
                  <a:lnTo>
                    <a:pt x="277" y="174"/>
                  </a:lnTo>
                  <a:lnTo>
                    <a:pt x="288" y="168"/>
                  </a:lnTo>
                  <a:lnTo>
                    <a:pt x="297" y="162"/>
                  </a:lnTo>
                  <a:lnTo>
                    <a:pt x="305" y="155"/>
                  </a:lnTo>
                  <a:lnTo>
                    <a:pt x="312" y="147"/>
                  </a:lnTo>
                  <a:lnTo>
                    <a:pt x="318" y="138"/>
                  </a:lnTo>
                  <a:lnTo>
                    <a:pt x="322" y="132"/>
                  </a:lnTo>
                  <a:lnTo>
                    <a:pt x="329" y="123"/>
                  </a:lnTo>
                  <a:lnTo>
                    <a:pt x="331" y="113"/>
                  </a:lnTo>
                  <a:lnTo>
                    <a:pt x="335" y="104"/>
                  </a:lnTo>
                  <a:lnTo>
                    <a:pt x="335" y="95"/>
                  </a:lnTo>
                  <a:lnTo>
                    <a:pt x="337" y="87"/>
                  </a:lnTo>
                  <a:lnTo>
                    <a:pt x="337" y="78"/>
                  </a:lnTo>
                  <a:lnTo>
                    <a:pt x="335" y="68"/>
                  </a:lnTo>
                  <a:lnTo>
                    <a:pt x="333" y="61"/>
                  </a:lnTo>
                  <a:lnTo>
                    <a:pt x="329" y="53"/>
                  </a:lnTo>
                  <a:lnTo>
                    <a:pt x="324" y="46"/>
                  </a:lnTo>
                  <a:lnTo>
                    <a:pt x="318" y="38"/>
                  </a:lnTo>
                  <a:lnTo>
                    <a:pt x="312" y="32"/>
                  </a:lnTo>
                  <a:lnTo>
                    <a:pt x="303" y="27"/>
                  </a:lnTo>
                  <a:lnTo>
                    <a:pt x="297" y="25"/>
                  </a:lnTo>
                  <a:lnTo>
                    <a:pt x="292" y="23"/>
                  </a:lnTo>
                  <a:lnTo>
                    <a:pt x="286" y="21"/>
                  </a:lnTo>
                  <a:lnTo>
                    <a:pt x="280" y="21"/>
                  </a:lnTo>
                  <a:lnTo>
                    <a:pt x="273" y="19"/>
                  </a:lnTo>
                  <a:lnTo>
                    <a:pt x="267" y="17"/>
                  </a:lnTo>
                  <a:lnTo>
                    <a:pt x="260" y="17"/>
                  </a:lnTo>
                  <a:lnTo>
                    <a:pt x="254" y="17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3" y="17"/>
                  </a:lnTo>
                  <a:lnTo>
                    <a:pt x="226" y="17"/>
                  </a:lnTo>
                  <a:lnTo>
                    <a:pt x="218" y="17"/>
                  </a:lnTo>
                  <a:lnTo>
                    <a:pt x="211" y="19"/>
                  </a:lnTo>
                  <a:lnTo>
                    <a:pt x="205" y="21"/>
                  </a:lnTo>
                  <a:lnTo>
                    <a:pt x="198" y="23"/>
                  </a:lnTo>
                  <a:lnTo>
                    <a:pt x="190" y="23"/>
                  </a:lnTo>
                  <a:lnTo>
                    <a:pt x="181" y="25"/>
                  </a:lnTo>
                  <a:lnTo>
                    <a:pt x="175" y="25"/>
                  </a:lnTo>
                  <a:lnTo>
                    <a:pt x="166" y="27"/>
                  </a:lnTo>
                  <a:lnTo>
                    <a:pt x="160" y="27"/>
                  </a:lnTo>
                  <a:lnTo>
                    <a:pt x="152" y="29"/>
                  </a:lnTo>
                  <a:lnTo>
                    <a:pt x="145" y="32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6" y="38"/>
                  </a:lnTo>
                  <a:lnTo>
                    <a:pt x="120" y="40"/>
                  </a:lnTo>
                  <a:lnTo>
                    <a:pt x="115" y="44"/>
                  </a:lnTo>
                  <a:lnTo>
                    <a:pt x="102" y="49"/>
                  </a:lnTo>
                  <a:lnTo>
                    <a:pt x="96" y="55"/>
                  </a:lnTo>
                  <a:lnTo>
                    <a:pt x="85" y="57"/>
                  </a:lnTo>
                  <a:lnTo>
                    <a:pt x="77" y="61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1" y="83"/>
                  </a:lnTo>
                  <a:lnTo>
                    <a:pt x="45" y="87"/>
                  </a:lnTo>
                  <a:lnTo>
                    <a:pt x="41" y="93"/>
                  </a:lnTo>
                  <a:lnTo>
                    <a:pt x="32" y="100"/>
                  </a:lnTo>
                  <a:lnTo>
                    <a:pt x="26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19" y="95"/>
                  </a:lnTo>
                  <a:lnTo>
                    <a:pt x="19" y="89"/>
                  </a:lnTo>
                  <a:lnTo>
                    <a:pt x="21" y="83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8" name="Freeform 370"/>
            <p:cNvSpPr>
              <a:spLocks/>
            </p:cNvSpPr>
            <p:nvPr/>
          </p:nvSpPr>
          <p:spPr bwMode="auto">
            <a:xfrm>
              <a:off x="5236" y="1239"/>
              <a:ext cx="55" cy="50"/>
            </a:xfrm>
            <a:custGeom>
              <a:avLst/>
              <a:gdLst>
                <a:gd name="T0" fmla="*/ 4 w 232"/>
                <a:gd name="T1" fmla="*/ 0 h 209"/>
                <a:gd name="T2" fmla="*/ 3 w 232"/>
                <a:gd name="T3" fmla="*/ 0 h 209"/>
                <a:gd name="T4" fmla="*/ 2 w 232"/>
                <a:gd name="T5" fmla="*/ 0 h 209"/>
                <a:gd name="T6" fmla="*/ 2 w 232"/>
                <a:gd name="T7" fmla="*/ 0 h 209"/>
                <a:gd name="T8" fmla="*/ 1 w 232"/>
                <a:gd name="T9" fmla="*/ 1 h 209"/>
                <a:gd name="T10" fmla="*/ 0 w 232"/>
                <a:gd name="T11" fmla="*/ 1 h 209"/>
                <a:gd name="T12" fmla="*/ 0 w 232"/>
                <a:gd name="T13" fmla="*/ 2 h 209"/>
                <a:gd name="T14" fmla="*/ 0 w 232"/>
                <a:gd name="T15" fmla="*/ 3 h 209"/>
                <a:gd name="T16" fmla="*/ 0 w 232"/>
                <a:gd name="T17" fmla="*/ 3 h 209"/>
                <a:gd name="T18" fmla="*/ 0 w 232"/>
                <a:gd name="T19" fmla="*/ 4 h 209"/>
                <a:gd name="T20" fmla="*/ 1 w 232"/>
                <a:gd name="T21" fmla="*/ 5 h 209"/>
                <a:gd name="T22" fmla="*/ 1 w 232"/>
                <a:gd name="T23" fmla="*/ 6 h 209"/>
                <a:gd name="T24" fmla="*/ 2 w 232"/>
                <a:gd name="T25" fmla="*/ 7 h 209"/>
                <a:gd name="T26" fmla="*/ 3 w 232"/>
                <a:gd name="T27" fmla="*/ 8 h 209"/>
                <a:gd name="T28" fmla="*/ 3 w 232"/>
                <a:gd name="T29" fmla="*/ 9 h 209"/>
                <a:gd name="T30" fmla="*/ 4 w 232"/>
                <a:gd name="T31" fmla="*/ 10 h 209"/>
                <a:gd name="T32" fmla="*/ 5 w 232"/>
                <a:gd name="T33" fmla="*/ 11 h 209"/>
                <a:gd name="T34" fmla="*/ 6 w 232"/>
                <a:gd name="T35" fmla="*/ 11 h 209"/>
                <a:gd name="T36" fmla="*/ 7 w 232"/>
                <a:gd name="T37" fmla="*/ 12 h 209"/>
                <a:gd name="T38" fmla="*/ 8 w 232"/>
                <a:gd name="T39" fmla="*/ 12 h 209"/>
                <a:gd name="T40" fmla="*/ 9 w 232"/>
                <a:gd name="T41" fmla="*/ 12 h 209"/>
                <a:gd name="T42" fmla="*/ 10 w 232"/>
                <a:gd name="T43" fmla="*/ 12 h 209"/>
                <a:gd name="T44" fmla="*/ 11 w 232"/>
                <a:gd name="T45" fmla="*/ 11 h 209"/>
                <a:gd name="T46" fmla="*/ 11 w 232"/>
                <a:gd name="T47" fmla="*/ 11 h 209"/>
                <a:gd name="T48" fmla="*/ 12 w 232"/>
                <a:gd name="T49" fmla="*/ 11 h 209"/>
                <a:gd name="T50" fmla="*/ 13 w 232"/>
                <a:gd name="T51" fmla="*/ 10 h 209"/>
                <a:gd name="T52" fmla="*/ 13 w 232"/>
                <a:gd name="T53" fmla="*/ 10 h 209"/>
                <a:gd name="T54" fmla="*/ 12 w 232"/>
                <a:gd name="T55" fmla="*/ 10 h 209"/>
                <a:gd name="T56" fmla="*/ 11 w 232"/>
                <a:gd name="T57" fmla="*/ 10 h 209"/>
                <a:gd name="T58" fmla="*/ 11 w 232"/>
                <a:gd name="T59" fmla="*/ 10 h 209"/>
                <a:gd name="T60" fmla="*/ 10 w 232"/>
                <a:gd name="T61" fmla="*/ 10 h 209"/>
                <a:gd name="T62" fmla="*/ 9 w 232"/>
                <a:gd name="T63" fmla="*/ 10 h 209"/>
                <a:gd name="T64" fmla="*/ 9 w 232"/>
                <a:gd name="T65" fmla="*/ 10 h 209"/>
                <a:gd name="T66" fmla="*/ 8 w 232"/>
                <a:gd name="T67" fmla="*/ 10 h 209"/>
                <a:gd name="T68" fmla="*/ 7 w 232"/>
                <a:gd name="T69" fmla="*/ 10 h 209"/>
                <a:gd name="T70" fmla="*/ 7 w 232"/>
                <a:gd name="T71" fmla="*/ 9 h 209"/>
                <a:gd name="T72" fmla="*/ 6 w 232"/>
                <a:gd name="T73" fmla="*/ 9 h 209"/>
                <a:gd name="T74" fmla="*/ 5 w 232"/>
                <a:gd name="T75" fmla="*/ 8 h 209"/>
                <a:gd name="T76" fmla="*/ 4 w 232"/>
                <a:gd name="T77" fmla="*/ 7 h 209"/>
                <a:gd name="T78" fmla="*/ 4 w 232"/>
                <a:gd name="T79" fmla="*/ 7 h 209"/>
                <a:gd name="T80" fmla="*/ 3 w 232"/>
                <a:gd name="T81" fmla="*/ 6 h 209"/>
                <a:gd name="T82" fmla="*/ 3 w 232"/>
                <a:gd name="T83" fmla="*/ 5 h 209"/>
                <a:gd name="T84" fmla="*/ 3 w 232"/>
                <a:gd name="T85" fmla="*/ 4 h 209"/>
                <a:gd name="T86" fmla="*/ 3 w 232"/>
                <a:gd name="T87" fmla="*/ 3 h 209"/>
                <a:gd name="T88" fmla="*/ 3 w 232"/>
                <a:gd name="T89" fmla="*/ 3 h 209"/>
                <a:gd name="T90" fmla="*/ 3 w 232"/>
                <a:gd name="T91" fmla="*/ 2 h 209"/>
                <a:gd name="T92" fmla="*/ 4 w 232"/>
                <a:gd name="T93" fmla="*/ 2 h 209"/>
                <a:gd name="T94" fmla="*/ 4 w 232"/>
                <a:gd name="T95" fmla="*/ 1 h 209"/>
                <a:gd name="T96" fmla="*/ 4 w 232"/>
                <a:gd name="T97" fmla="*/ 0 h 209"/>
                <a:gd name="T98" fmla="*/ 4 w 232"/>
                <a:gd name="T99" fmla="*/ 0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09"/>
                <a:gd name="T152" fmla="*/ 232 w 232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09">
                  <a:moveTo>
                    <a:pt x="74" y="4"/>
                  </a:moveTo>
                  <a:lnTo>
                    <a:pt x="68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4"/>
                  </a:lnTo>
                  <a:lnTo>
                    <a:pt x="29" y="6"/>
                  </a:lnTo>
                  <a:lnTo>
                    <a:pt x="25" y="9"/>
                  </a:lnTo>
                  <a:lnTo>
                    <a:pt x="19" y="11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2" y="83"/>
                  </a:lnTo>
                  <a:lnTo>
                    <a:pt x="17" y="92"/>
                  </a:lnTo>
                  <a:lnTo>
                    <a:pt x="21" y="102"/>
                  </a:lnTo>
                  <a:lnTo>
                    <a:pt x="27" y="113"/>
                  </a:lnTo>
                  <a:lnTo>
                    <a:pt x="34" y="122"/>
                  </a:lnTo>
                  <a:lnTo>
                    <a:pt x="40" y="132"/>
                  </a:lnTo>
                  <a:lnTo>
                    <a:pt x="46" y="141"/>
                  </a:lnTo>
                  <a:lnTo>
                    <a:pt x="53" y="152"/>
                  </a:lnTo>
                  <a:lnTo>
                    <a:pt x="59" y="160"/>
                  </a:lnTo>
                  <a:lnTo>
                    <a:pt x="68" y="169"/>
                  </a:lnTo>
                  <a:lnTo>
                    <a:pt x="76" y="177"/>
                  </a:lnTo>
                  <a:lnTo>
                    <a:pt x="85" y="186"/>
                  </a:lnTo>
                  <a:lnTo>
                    <a:pt x="93" y="190"/>
                  </a:lnTo>
                  <a:lnTo>
                    <a:pt x="104" y="196"/>
                  </a:lnTo>
                  <a:lnTo>
                    <a:pt x="113" y="201"/>
                  </a:lnTo>
                  <a:lnTo>
                    <a:pt x="123" y="205"/>
                  </a:lnTo>
                  <a:lnTo>
                    <a:pt x="132" y="205"/>
                  </a:lnTo>
                  <a:lnTo>
                    <a:pt x="140" y="207"/>
                  </a:lnTo>
                  <a:lnTo>
                    <a:pt x="149" y="207"/>
                  </a:lnTo>
                  <a:lnTo>
                    <a:pt x="157" y="209"/>
                  </a:lnTo>
                  <a:lnTo>
                    <a:pt x="162" y="207"/>
                  </a:lnTo>
                  <a:lnTo>
                    <a:pt x="170" y="207"/>
                  </a:lnTo>
                  <a:lnTo>
                    <a:pt x="177" y="205"/>
                  </a:lnTo>
                  <a:lnTo>
                    <a:pt x="183" y="203"/>
                  </a:lnTo>
                  <a:lnTo>
                    <a:pt x="189" y="201"/>
                  </a:lnTo>
                  <a:lnTo>
                    <a:pt x="194" y="196"/>
                  </a:lnTo>
                  <a:lnTo>
                    <a:pt x="200" y="194"/>
                  </a:lnTo>
                  <a:lnTo>
                    <a:pt x="207" y="190"/>
                  </a:lnTo>
                  <a:lnTo>
                    <a:pt x="211" y="188"/>
                  </a:lnTo>
                  <a:lnTo>
                    <a:pt x="217" y="184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32" y="171"/>
                  </a:lnTo>
                  <a:lnTo>
                    <a:pt x="228" y="169"/>
                  </a:lnTo>
                  <a:lnTo>
                    <a:pt x="221" y="169"/>
                  </a:lnTo>
                  <a:lnTo>
                    <a:pt x="215" y="169"/>
                  </a:lnTo>
                  <a:lnTo>
                    <a:pt x="204" y="169"/>
                  </a:lnTo>
                  <a:lnTo>
                    <a:pt x="194" y="171"/>
                  </a:lnTo>
                  <a:lnTo>
                    <a:pt x="189" y="169"/>
                  </a:lnTo>
                  <a:lnTo>
                    <a:pt x="183" y="169"/>
                  </a:lnTo>
                  <a:lnTo>
                    <a:pt x="177" y="169"/>
                  </a:lnTo>
                  <a:lnTo>
                    <a:pt x="170" y="169"/>
                  </a:lnTo>
                  <a:lnTo>
                    <a:pt x="164" y="169"/>
                  </a:lnTo>
                  <a:lnTo>
                    <a:pt x="160" y="169"/>
                  </a:lnTo>
                  <a:lnTo>
                    <a:pt x="153" y="169"/>
                  </a:lnTo>
                  <a:lnTo>
                    <a:pt x="149" y="169"/>
                  </a:lnTo>
                  <a:lnTo>
                    <a:pt x="142" y="169"/>
                  </a:lnTo>
                  <a:lnTo>
                    <a:pt x="136" y="166"/>
                  </a:lnTo>
                  <a:lnTo>
                    <a:pt x="130" y="166"/>
                  </a:lnTo>
                  <a:lnTo>
                    <a:pt x="125" y="164"/>
                  </a:lnTo>
                  <a:lnTo>
                    <a:pt x="117" y="162"/>
                  </a:lnTo>
                  <a:lnTo>
                    <a:pt x="110" y="158"/>
                  </a:lnTo>
                  <a:lnTo>
                    <a:pt x="104" y="154"/>
                  </a:lnTo>
                  <a:lnTo>
                    <a:pt x="96" y="147"/>
                  </a:lnTo>
                  <a:lnTo>
                    <a:pt x="89" y="141"/>
                  </a:lnTo>
                  <a:lnTo>
                    <a:pt x="85" y="134"/>
                  </a:lnTo>
                  <a:lnTo>
                    <a:pt x="78" y="128"/>
                  </a:lnTo>
                  <a:lnTo>
                    <a:pt x="74" y="122"/>
                  </a:lnTo>
                  <a:lnTo>
                    <a:pt x="68" y="115"/>
                  </a:lnTo>
                  <a:lnTo>
                    <a:pt x="66" y="109"/>
                  </a:lnTo>
                  <a:lnTo>
                    <a:pt x="61" y="100"/>
                  </a:lnTo>
                  <a:lnTo>
                    <a:pt x="57" y="94"/>
                  </a:lnTo>
                  <a:lnTo>
                    <a:pt x="55" y="85"/>
                  </a:lnTo>
                  <a:lnTo>
                    <a:pt x="53" y="81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51" y="60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53" y="45"/>
                  </a:lnTo>
                  <a:lnTo>
                    <a:pt x="55" y="38"/>
                  </a:lnTo>
                  <a:lnTo>
                    <a:pt x="59" y="36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76" y="17"/>
                  </a:lnTo>
                  <a:lnTo>
                    <a:pt x="81" y="13"/>
                  </a:lnTo>
                  <a:lnTo>
                    <a:pt x="78" y="9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49" name="Freeform 371"/>
            <p:cNvSpPr>
              <a:spLocks/>
            </p:cNvSpPr>
            <p:nvPr/>
          </p:nvSpPr>
          <p:spPr bwMode="auto">
            <a:xfrm>
              <a:off x="5303" y="1205"/>
              <a:ext cx="53" cy="63"/>
            </a:xfrm>
            <a:custGeom>
              <a:avLst/>
              <a:gdLst>
                <a:gd name="T0" fmla="*/ 1 w 224"/>
                <a:gd name="T1" fmla="*/ 1 h 265"/>
                <a:gd name="T2" fmla="*/ 2 w 224"/>
                <a:gd name="T3" fmla="*/ 0 h 265"/>
                <a:gd name="T4" fmla="*/ 3 w 224"/>
                <a:gd name="T5" fmla="*/ 0 h 265"/>
                <a:gd name="T6" fmla="*/ 3 w 224"/>
                <a:gd name="T7" fmla="*/ 0 h 265"/>
                <a:gd name="T8" fmla="*/ 4 w 224"/>
                <a:gd name="T9" fmla="*/ 0 h 265"/>
                <a:gd name="T10" fmla="*/ 5 w 224"/>
                <a:gd name="T11" fmla="*/ 0 h 265"/>
                <a:gd name="T12" fmla="*/ 6 w 224"/>
                <a:gd name="T13" fmla="*/ 1 h 265"/>
                <a:gd name="T14" fmla="*/ 7 w 224"/>
                <a:gd name="T15" fmla="*/ 2 h 265"/>
                <a:gd name="T16" fmla="*/ 8 w 224"/>
                <a:gd name="T17" fmla="*/ 3 h 265"/>
                <a:gd name="T18" fmla="*/ 8 w 224"/>
                <a:gd name="T19" fmla="*/ 3 h 265"/>
                <a:gd name="T20" fmla="*/ 9 w 224"/>
                <a:gd name="T21" fmla="*/ 4 h 265"/>
                <a:gd name="T22" fmla="*/ 9 w 224"/>
                <a:gd name="T23" fmla="*/ 5 h 265"/>
                <a:gd name="T24" fmla="*/ 10 w 224"/>
                <a:gd name="T25" fmla="*/ 5 h 265"/>
                <a:gd name="T26" fmla="*/ 10 w 224"/>
                <a:gd name="T27" fmla="*/ 6 h 265"/>
                <a:gd name="T28" fmla="*/ 11 w 224"/>
                <a:gd name="T29" fmla="*/ 7 h 265"/>
                <a:gd name="T30" fmla="*/ 11 w 224"/>
                <a:gd name="T31" fmla="*/ 8 h 265"/>
                <a:gd name="T32" fmla="*/ 12 w 224"/>
                <a:gd name="T33" fmla="*/ 8 h 265"/>
                <a:gd name="T34" fmla="*/ 12 w 224"/>
                <a:gd name="T35" fmla="*/ 9 h 265"/>
                <a:gd name="T36" fmla="*/ 12 w 224"/>
                <a:gd name="T37" fmla="*/ 10 h 265"/>
                <a:gd name="T38" fmla="*/ 13 w 224"/>
                <a:gd name="T39" fmla="*/ 11 h 265"/>
                <a:gd name="T40" fmla="*/ 12 w 224"/>
                <a:gd name="T41" fmla="*/ 12 h 265"/>
                <a:gd name="T42" fmla="*/ 12 w 224"/>
                <a:gd name="T43" fmla="*/ 12 h 265"/>
                <a:gd name="T44" fmla="*/ 11 w 224"/>
                <a:gd name="T45" fmla="*/ 13 h 265"/>
                <a:gd name="T46" fmla="*/ 10 w 224"/>
                <a:gd name="T47" fmla="*/ 14 h 265"/>
                <a:gd name="T48" fmla="*/ 9 w 224"/>
                <a:gd name="T49" fmla="*/ 14 h 265"/>
                <a:gd name="T50" fmla="*/ 8 w 224"/>
                <a:gd name="T51" fmla="*/ 15 h 265"/>
                <a:gd name="T52" fmla="*/ 7 w 224"/>
                <a:gd name="T53" fmla="*/ 15 h 265"/>
                <a:gd name="T54" fmla="*/ 7 w 224"/>
                <a:gd name="T55" fmla="*/ 15 h 265"/>
                <a:gd name="T56" fmla="*/ 7 w 224"/>
                <a:gd name="T57" fmla="*/ 15 h 265"/>
                <a:gd name="T58" fmla="*/ 7 w 224"/>
                <a:gd name="T59" fmla="*/ 14 h 265"/>
                <a:gd name="T60" fmla="*/ 8 w 224"/>
                <a:gd name="T61" fmla="*/ 13 h 265"/>
                <a:gd name="T62" fmla="*/ 9 w 224"/>
                <a:gd name="T63" fmla="*/ 12 h 265"/>
                <a:gd name="T64" fmla="*/ 9 w 224"/>
                <a:gd name="T65" fmla="*/ 11 h 265"/>
                <a:gd name="T66" fmla="*/ 10 w 224"/>
                <a:gd name="T67" fmla="*/ 10 h 265"/>
                <a:gd name="T68" fmla="*/ 10 w 224"/>
                <a:gd name="T69" fmla="*/ 9 h 265"/>
                <a:gd name="T70" fmla="*/ 10 w 224"/>
                <a:gd name="T71" fmla="*/ 8 h 265"/>
                <a:gd name="T72" fmla="*/ 10 w 224"/>
                <a:gd name="T73" fmla="*/ 7 h 265"/>
                <a:gd name="T74" fmla="*/ 9 w 224"/>
                <a:gd name="T75" fmla="*/ 6 h 265"/>
                <a:gd name="T76" fmla="*/ 9 w 224"/>
                <a:gd name="T77" fmla="*/ 5 h 265"/>
                <a:gd name="T78" fmla="*/ 8 w 224"/>
                <a:gd name="T79" fmla="*/ 5 h 265"/>
                <a:gd name="T80" fmla="*/ 8 w 224"/>
                <a:gd name="T81" fmla="*/ 4 h 265"/>
                <a:gd name="T82" fmla="*/ 7 w 224"/>
                <a:gd name="T83" fmla="*/ 4 h 265"/>
                <a:gd name="T84" fmla="*/ 6 w 224"/>
                <a:gd name="T85" fmla="*/ 3 h 265"/>
                <a:gd name="T86" fmla="*/ 6 w 224"/>
                <a:gd name="T87" fmla="*/ 3 h 265"/>
                <a:gd name="T88" fmla="*/ 5 w 224"/>
                <a:gd name="T89" fmla="*/ 2 h 265"/>
                <a:gd name="T90" fmla="*/ 4 w 224"/>
                <a:gd name="T91" fmla="*/ 2 h 265"/>
                <a:gd name="T92" fmla="*/ 3 w 224"/>
                <a:gd name="T93" fmla="*/ 2 h 265"/>
                <a:gd name="T94" fmla="*/ 3 w 224"/>
                <a:gd name="T95" fmla="*/ 2 h 265"/>
                <a:gd name="T96" fmla="*/ 2 w 224"/>
                <a:gd name="T97" fmla="*/ 2 h 265"/>
                <a:gd name="T98" fmla="*/ 1 w 224"/>
                <a:gd name="T99" fmla="*/ 2 h 265"/>
                <a:gd name="T100" fmla="*/ 1 w 224"/>
                <a:gd name="T101" fmla="*/ 2 h 265"/>
                <a:gd name="T102" fmla="*/ 0 w 224"/>
                <a:gd name="T103" fmla="*/ 2 h 265"/>
                <a:gd name="T104" fmla="*/ 0 w 224"/>
                <a:gd name="T105" fmla="*/ 1 h 265"/>
                <a:gd name="T106" fmla="*/ 1 w 224"/>
                <a:gd name="T107" fmla="*/ 1 h 2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4"/>
                <a:gd name="T163" fmla="*/ 0 h 265"/>
                <a:gd name="T164" fmla="*/ 224 w 224"/>
                <a:gd name="T165" fmla="*/ 265 h 2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4" h="265">
                  <a:moveTo>
                    <a:pt x="11" y="19"/>
                  </a:moveTo>
                  <a:lnTo>
                    <a:pt x="17" y="13"/>
                  </a:lnTo>
                  <a:lnTo>
                    <a:pt x="26" y="9"/>
                  </a:lnTo>
                  <a:lnTo>
                    <a:pt x="32" y="6"/>
                  </a:lnTo>
                  <a:lnTo>
                    <a:pt x="39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4"/>
                  </a:lnTo>
                  <a:lnTo>
                    <a:pt x="92" y="6"/>
                  </a:lnTo>
                  <a:lnTo>
                    <a:pt x="100" y="9"/>
                  </a:lnTo>
                  <a:lnTo>
                    <a:pt x="109" y="15"/>
                  </a:lnTo>
                  <a:lnTo>
                    <a:pt x="120" y="21"/>
                  </a:lnTo>
                  <a:lnTo>
                    <a:pt x="126" y="30"/>
                  </a:lnTo>
                  <a:lnTo>
                    <a:pt x="137" y="41"/>
                  </a:lnTo>
                  <a:lnTo>
                    <a:pt x="141" y="45"/>
                  </a:lnTo>
                  <a:lnTo>
                    <a:pt x="145" y="51"/>
                  </a:lnTo>
                  <a:lnTo>
                    <a:pt x="150" y="58"/>
                  </a:lnTo>
                  <a:lnTo>
                    <a:pt x="156" y="64"/>
                  </a:lnTo>
                  <a:lnTo>
                    <a:pt x="160" y="70"/>
                  </a:lnTo>
                  <a:lnTo>
                    <a:pt x="165" y="77"/>
                  </a:lnTo>
                  <a:lnTo>
                    <a:pt x="169" y="81"/>
                  </a:lnTo>
                  <a:lnTo>
                    <a:pt x="175" y="90"/>
                  </a:lnTo>
                  <a:lnTo>
                    <a:pt x="179" y="96"/>
                  </a:lnTo>
                  <a:lnTo>
                    <a:pt x="184" y="102"/>
                  </a:lnTo>
                  <a:lnTo>
                    <a:pt x="188" y="111"/>
                  </a:lnTo>
                  <a:lnTo>
                    <a:pt x="192" y="117"/>
                  </a:lnTo>
                  <a:lnTo>
                    <a:pt x="197" y="124"/>
                  </a:lnTo>
                  <a:lnTo>
                    <a:pt x="199" y="130"/>
                  </a:lnTo>
                  <a:lnTo>
                    <a:pt x="203" y="137"/>
                  </a:lnTo>
                  <a:lnTo>
                    <a:pt x="207" y="143"/>
                  </a:lnTo>
                  <a:lnTo>
                    <a:pt x="209" y="149"/>
                  </a:lnTo>
                  <a:lnTo>
                    <a:pt x="214" y="156"/>
                  </a:lnTo>
                  <a:lnTo>
                    <a:pt x="216" y="162"/>
                  </a:lnTo>
                  <a:lnTo>
                    <a:pt x="218" y="169"/>
                  </a:lnTo>
                  <a:lnTo>
                    <a:pt x="220" y="177"/>
                  </a:lnTo>
                  <a:lnTo>
                    <a:pt x="224" y="188"/>
                  </a:lnTo>
                  <a:lnTo>
                    <a:pt x="222" y="194"/>
                  </a:lnTo>
                  <a:lnTo>
                    <a:pt x="222" y="203"/>
                  </a:lnTo>
                  <a:lnTo>
                    <a:pt x="218" y="207"/>
                  </a:lnTo>
                  <a:lnTo>
                    <a:pt x="214" y="213"/>
                  </a:lnTo>
                  <a:lnTo>
                    <a:pt x="207" y="218"/>
                  </a:lnTo>
                  <a:lnTo>
                    <a:pt x="201" y="224"/>
                  </a:lnTo>
                  <a:lnTo>
                    <a:pt x="192" y="228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69" y="247"/>
                  </a:lnTo>
                  <a:lnTo>
                    <a:pt x="160" y="252"/>
                  </a:lnTo>
                  <a:lnTo>
                    <a:pt x="152" y="256"/>
                  </a:lnTo>
                  <a:lnTo>
                    <a:pt x="143" y="258"/>
                  </a:lnTo>
                  <a:lnTo>
                    <a:pt x="137" y="262"/>
                  </a:lnTo>
                  <a:lnTo>
                    <a:pt x="130" y="265"/>
                  </a:lnTo>
                  <a:lnTo>
                    <a:pt x="126" y="265"/>
                  </a:lnTo>
                  <a:lnTo>
                    <a:pt x="122" y="265"/>
                  </a:lnTo>
                  <a:lnTo>
                    <a:pt x="120" y="265"/>
                  </a:lnTo>
                  <a:lnTo>
                    <a:pt x="120" y="258"/>
                  </a:lnTo>
                  <a:lnTo>
                    <a:pt x="126" y="250"/>
                  </a:lnTo>
                  <a:lnTo>
                    <a:pt x="130" y="243"/>
                  </a:lnTo>
                  <a:lnTo>
                    <a:pt x="137" y="237"/>
                  </a:lnTo>
                  <a:lnTo>
                    <a:pt x="143" y="230"/>
                  </a:lnTo>
                  <a:lnTo>
                    <a:pt x="150" y="226"/>
                  </a:lnTo>
                  <a:lnTo>
                    <a:pt x="154" y="218"/>
                  </a:lnTo>
                  <a:lnTo>
                    <a:pt x="160" y="209"/>
                  </a:lnTo>
                  <a:lnTo>
                    <a:pt x="167" y="201"/>
                  </a:lnTo>
                  <a:lnTo>
                    <a:pt x="173" y="194"/>
                  </a:lnTo>
                  <a:lnTo>
                    <a:pt x="175" y="183"/>
                  </a:lnTo>
                  <a:lnTo>
                    <a:pt x="179" y="175"/>
                  </a:lnTo>
                  <a:lnTo>
                    <a:pt x="179" y="166"/>
                  </a:lnTo>
                  <a:lnTo>
                    <a:pt x="182" y="158"/>
                  </a:lnTo>
                  <a:lnTo>
                    <a:pt x="177" y="149"/>
                  </a:lnTo>
                  <a:lnTo>
                    <a:pt x="175" y="139"/>
                  </a:lnTo>
                  <a:lnTo>
                    <a:pt x="173" y="130"/>
                  </a:lnTo>
                  <a:lnTo>
                    <a:pt x="169" y="122"/>
                  </a:lnTo>
                  <a:lnTo>
                    <a:pt x="165" y="113"/>
                  </a:lnTo>
                  <a:lnTo>
                    <a:pt x="160" y="107"/>
                  </a:lnTo>
                  <a:lnTo>
                    <a:pt x="156" y="98"/>
                  </a:lnTo>
                  <a:lnTo>
                    <a:pt x="152" y="92"/>
                  </a:lnTo>
                  <a:lnTo>
                    <a:pt x="145" y="85"/>
                  </a:lnTo>
                  <a:lnTo>
                    <a:pt x="141" y="79"/>
                  </a:lnTo>
                  <a:lnTo>
                    <a:pt x="135" y="73"/>
                  </a:lnTo>
                  <a:lnTo>
                    <a:pt x="130" y="68"/>
                  </a:lnTo>
                  <a:lnTo>
                    <a:pt x="124" y="62"/>
                  </a:lnTo>
                  <a:lnTo>
                    <a:pt x="118" y="58"/>
                  </a:lnTo>
                  <a:lnTo>
                    <a:pt x="113" y="56"/>
                  </a:lnTo>
                  <a:lnTo>
                    <a:pt x="109" y="51"/>
                  </a:lnTo>
                  <a:lnTo>
                    <a:pt x="100" y="49"/>
                  </a:lnTo>
                  <a:lnTo>
                    <a:pt x="94" y="47"/>
                  </a:lnTo>
                  <a:lnTo>
                    <a:pt x="88" y="43"/>
                  </a:lnTo>
                  <a:lnTo>
                    <a:pt x="81" y="43"/>
                  </a:lnTo>
                  <a:lnTo>
                    <a:pt x="73" y="41"/>
                  </a:lnTo>
                  <a:lnTo>
                    <a:pt x="66" y="41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sp>
        <p:nvSpPr>
          <p:cNvPr id="21541" name="Text Box 372"/>
          <p:cNvSpPr txBox="1">
            <a:spLocks noChangeArrowheads="1"/>
          </p:cNvSpPr>
          <p:nvPr/>
        </p:nvSpPr>
        <p:spPr bwMode="auto">
          <a:xfrm>
            <a:off x="6057900" y="1096963"/>
            <a:ext cx="1028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Mobile Banking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(TBD)</a:t>
            </a:r>
          </a:p>
        </p:txBody>
      </p:sp>
      <p:grpSp>
        <p:nvGrpSpPr>
          <p:cNvPr id="21542" name="Group 373"/>
          <p:cNvGrpSpPr>
            <a:grpSpLocks/>
          </p:cNvGrpSpPr>
          <p:nvPr/>
        </p:nvGrpSpPr>
        <p:grpSpPr bwMode="auto">
          <a:xfrm>
            <a:off x="7181850" y="608013"/>
            <a:ext cx="352425" cy="431800"/>
            <a:chOff x="5193" y="1162"/>
            <a:chExt cx="272" cy="317"/>
          </a:xfrm>
        </p:grpSpPr>
        <p:sp>
          <p:nvSpPr>
            <p:cNvPr id="21590" name="Rectangle 374"/>
            <p:cNvSpPr>
              <a:spLocks noChangeArrowheads="1"/>
            </p:cNvSpPr>
            <p:nvPr/>
          </p:nvSpPr>
          <p:spPr bwMode="auto">
            <a:xfrm rot="-1191501">
              <a:off x="5193" y="1172"/>
              <a:ext cx="258" cy="247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1591" name="Freeform 375"/>
            <p:cNvSpPr>
              <a:spLocks/>
            </p:cNvSpPr>
            <p:nvPr/>
          </p:nvSpPr>
          <p:spPr bwMode="auto">
            <a:xfrm>
              <a:off x="5229" y="1198"/>
              <a:ext cx="235" cy="280"/>
            </a:xfrm>
            <a:custGeom>
              <a:avLst/>
              <a:gdLst>
                <a:gd name="T0" fmla="*/ 7 w 990"/>
                <a:gd name="T1" fmla="*/ 6 h 1182"/>
                <a:gd name="T2" fmla="*/ 9 w 990"/>
                <a:gd name="T3" fmla="*/ 5 h 1182"/>
                <a:gd name="T4" fmla="*/ 11 w 990"/>
                <a:gd name="T5" fmla="*/ 4 h 1182"/>
                <a:gd name="T6" fmla="*/ 14 w 990"/>
                <a:gd name="T7" fmla="*/ 3 h 1182"/>
                <a:gd name="T8" fmla="*/ 16 w 990"/>
                <a:gd name="T9" fmla="*/ 2 h 1182"/>
                <a:gd name="T10" fmla="*/ 19 w 990"/>
                <a:gd name="T11" fmla="*/ 1 h 1182"/>
                <a:gd name="T12" fmla="*/ 21 w 990"/>
                <a:gd name="T13" fmla="*/ 0 h 1182"/>
                <a:gd name="T14" fmla="*/ 24 w 990"/>
                <a:gd name="T15" fmla="*/ 0 h 1182"/>
                <a:gd name="T16" fmla="*/ 25 w 990"/>
                <a:gd name="T17" fmla="*/ 2 h 1182"/>
                <a:gd name="T18" fmla="*/ 27 w 990"/>
                <a:gd name="T19" fmla="*/ 4 h 1182"/>
                <a:gd name="T20" fmla="*/ 29 w 990"/>
                <a:gd name="T21" fmla="*/ 7 h 1182"/>
                <a:gd name="T22" fmla="*/ 30 w 990"/>
                <a:gd name="T23" fmla="*/ 10 h 1182"/>
                <a:gd name="T24" fmla="*/ 32 w 990"/>
                <a:gd name="T25" fmla="*/ 14 h 1182"/>
                <a:gd name="T26" fmla="*/ 34 w 990"/>
                <a:gd name="T27" fmla="*/ 17 h 1182"/>
                <a:gd name="T28" fmla="*/ 36 w 990"/>
                <a:gd name="T29" fmla="*/ 20 h 1182"/>
                <a:gd name="T30" fmla="*/ 37 w 990"/>
                <a:gd name="T31" fmla="*/ 23 h 1182"/>
                <a:gd name="T32" fmla="*/ 38 w 990"/>
                <a:gd name="T33" fmla="*/ 25 h 1182"/>
                <a:gd name="T34" fmla="*/ 39 w 990"/>
                <a:gd name="T35" fmla="*/ 25 h 1182"/>
                <a:gd name="T36" fmla="*/ 41 w 990"/>
                <a:gd name="T37" fmla="*/ 24 h 1182"/>
                <a:gd name="T38" fmla="*/ 44 w 990"/>
                <a:gd name="T39" fmla="*/ 23 h 1182"/>
                <a:gd name="T40" fmla="*/ 46 w 990"/>
                <a:gd name="T41" fmla="*/ 23 h 1182"/>
                <a:gd name="T42" fmla="*/ 49 w 990"/>
                <a:gd name="T43" fmla="*/ 22 h 1182"/>
                <a:gd name="T44" fmla="*/ 52 w 990"/>
                <a:gd name="T45" fmla="*/ 21 h 1182"/>
                <a:gd name="T46" fmla="*/ 55 w 990"/>
                <a:gd name="T47" fmla="*/ 21 h 1182"/>
                <a:gd name="T48" fmla="*/ 56 w 990"/>
                <a:gd name="T49" fmla="*/ 23 h 1182"/>
                <a:gd name="T50" fmla="*/ 55 w 990"/>
                <a:gd name="T51" fmla="*/ 25 h 1182"/>
                <a:gd name="T52" fmla="*/ 55 w 990"/>
                <a:gd name="T53" fmla="*/ 27 h 1182"/>
                <a:gd name="T54" fmla="*/ 54 w 990"/>
                <a:gd name="T55" fmla="*/ 31 h 1182"/>
                <a:gd name="T56" fmla="*/ 53 w 990"/>
                <a:gd name="T57" fmla="*/ 36 h 1182"/>
                <a:gd name="T58" fmla="*/ 52 w 990"/>
                <a:gd name="T59" fmla="*/ 40 h 1182"/>
                <a:gd name="T60" fmla="*/ 52 w 990"/>
                <a:gd name="T61" fmla="*/ 45 h 1182"/>
                <a:gd name="T62" fmla="*/ 51 w 990"/>
                <a:gd name="T63" fmla="*/ 49 h 1182"/>
                <a:gd name="T64" fmla="*/ 50 w 990"/>
                <a:gd name="T65" fmla="*/ 52 h 1182"/>
                <a:gd name="T66" fmla="*/ 49 w 990"/>
                <a:gd name="T67" fmla="*/ 55 h 1182"/>
                <a:gd name="T68" fmla="*/ 49 w 990"/>
                <a:gd name="T69" fmla="*/ 57 h 1182"/>
                <a:gd name="T70" fmla="*/ 46 w 990"/>
                <a:gd name="T71" fmla="*/ 59 h 1182"/>
                <a:gd name="T72" fmla="*/ 44 w 990"/>
                <a:gd name="T73" fmla="*/ 59 h 1182"/>
                <a:gd name="T74" fmla="*/ 41 w 990"/>
                <a:gd name="T75" fmla="*/ 61 h 1182"/>
                <a:gd name="T76" fmla="*/ 38 w 990"/>
                <a:gd name="T77" fmla="*/ 62 h 1182"/>
                <a:gd name="T78" fmla="*/ 35 w 990"/>
                <a:gd name="T79" fmla="*/ 63 h 1182"/>
                <a:gd name="T80" fmla="*/ 32 w 990"/>
                <a:gd name="T81" fmla="*/ 64 h 1182"/>
                <a:gd name="T82" fmla="*/ 29 w 990"/>
                <a:gd name="T83" fmla="*/ 65 h 1182"/>
                <a:gd name="T84" fmla="*/ 27 w 990"/>
                <a:gd name="T85" fmla="*/ 66 h 1182"/>
                <a:gd name="T86" fmla="*/ 25 w 990"/>
                <a:gd name="T87" fmla="*/ 66 h 1182"/>
                <a:gd name="T88" fmla="*/ 24 w 990"/>
                <a:gd name="T89" fmla="*/ 66 h 1182"/>
                <a:gd name="T90" fmla="*/ 21 w 990"/>
                <a:gd name="T91" fmla="*/ 64 h 1182"/>
                <a:gd name="T92" fmla="*/ 20 w 990"/>
                <a:gd name="T93" fmla="*/ 62 h 1182"/>
                <a:gd name="T94" fmla="*/ 19 w 990"/>
                <a:gd name="T95" fmla="*/ 59 h 1182"/>
                <a:gd name="T96" fmla="*/ 17 w 990"/>
                <a:gd name="T97" fmla="*/ 56 h 1182"/>
                <a:gd name="T98" fmla="*/ 14 w 990"/>
                <a:gd name="T99" fmla="*/ 51 h 1182"/>
                <a:gd name="T100" fmla="*/ 11 w 990"/>
                <a:gd name="T101" fmla="*/ 46 h 1182"/>
                <a:gd name="T102" fmla="*/ 9 w 990"/>
                <a:gd name="T103" fmla="*/ 41 h 1182"/>
                <a:gd name="T104" fmla="*/ 6 w 990"/>
                <a:gd name="T105" fmla="*/ 35 h 1182"/>
                <a:gd name="T106" fmla="*/ 4 w 990"/>
                <a:gd name="T107" fmla="*/ 31 h 1182"/>
                <a:gd name="T108" fmla="*/ 2 w 990"/>
                <a:gd name="T109" fmla="*/ 27 h 1182"/>
                <a:gd name="T110" fmla="*/ 1 w 990"/>
                <a:gd name="T111" fmla="*/ 24 h 1182"/>
                <a:gd name="T112" fmla="*/ 0 w 990"/>
                <a:gd name="T113" fmla="*/ 22 h 1182"/>
                <a:gd name="T114" fmla="*/ 0 w 990"/>
                <a:gd name="T115" fmla="*/ 19 h 1182"/>
                <a:gd name="T116" fmla="*/ 0 w 990"/>
                <a:gd name="T117" fmla="*/ 16 h 1182"/>
                <a:gd name="T118" fmla="*/ 0 w 990"/>
                <a:gd name="T119" fmla="*/ 13 h 1182"/>
                <a:gd name="T120" fmla="*/ 0 w 990"/>
                <a:gd name="T121" fmla="*/ 10 h 11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0"/>
                <a:gd name="T184" fmla="*/ 0 h 1182"/>
                <a:gd name="T185" fmla="*/ 990 w 990"/>
                <a:gd name="T186" fmla="*/ 1182 h 11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0" h="1182">
                  <a:moveTo>
                    <a:pt x="87" y="133"/>
                  </a:moveTo>
                  <a:lnTo>
                    <a:pt x="89" y="130"/>
                  </a:lnTo>
                  <a:lnTo>
                    <a:pt x="100" y="124"/>
                  </a:lnTo>
                  <a:lnTo>
                    <a:pt x="106" y="120"/>
                  </a:lnTo>
                  <a:lnTo>
                    <a:pt x="115" y="116"/>
                  </a:lnTo>
                  <a:lnTo>
                    <a:pt x="121" y="111"/>
                  </a:lnTo>
                  <a:lnTo>
                    <a:pt x="134" y="109"/>
                  </a:lnTo>
                  <a:lnTo>
                    <a:pt x="138" y="105"/>
                  </a:lnTo>
                  <a:lnTo>
                    <a:pt x="143" y="103"/>
                  </a:lnTo>
                  <a:lnTo>
                    <a:pt x="149" y="98"/>
                  </a:lnTo>
                  <a:lnTo>
                    <a:pt x="155" y="96"/>
                  </a:lnTo>
                  <a:lnTo>
                    <a:pt x="162" y="92"/>
                  </a:lnTo>
                  <a:lnTo>
                    <a:pt x="168" y="90"/>
                  </a:lnTo>
                  <a:lnTo>
                    <a:pt x="175" y="86"/>
                  </a:lnTo>
                  <a:lnTo>
                    <a:pt x="181" y="84"/>
                  </a:lnTo>
                  <a:lnTo>
                    <a:pt x="187" y="81"/>
                  </a:lnTo>
                  <a:lnTo>
                    <a:pt x="194" y="77"/>
                  </a:lnTo>
                  <a:lnTo>
                    <a:pt x="200" y="75"/>
                  </a:lnTo>
                  <a:lnTo>
                    <a:pt x="209" y="71"/>
                  </a:lnTo>
                  <a:lnTo>
                    <a:pt x="215" y="69"/>
                  </a:lnTo>
                  <a:lnTo>
                    <a:pt x="222" y="66"/>
                  </a:lnTo>
                  <a:lnTo>
                    <a:pt x="230" y="62"/>
                  </a:lnTo>
                  <a:lnTo>
                    <a:pt x="239" y="60"/>
                  </a:lnTo>
                  <a:lnTo>
                    <a:pt x="245" y="56"/>
                  </a:lnTo>
                  <a:lnTo>
                    <a:pt x="254" y="52"/>
                  </a:lnTo>
                  <a:lnTo>
                    <a:pt x="258" y="49"/>
                  </a:lnTo>
                  <a:lnTo>
                    <a:pt x="266" y="45"/>
                  </a:lnTo>
                  <a:lnTo>
                    <a:pt x="273" y="43"/>
                  </a:lnTo>
                  <a:lnTo>
                    <a:pt x="281" y="39"/>
                  </a:lnTo>
                  <a:lnTo>
                    <a:pt x="288" y="37"/>
                  </a:lnTo>
                  <a:lnTo>
                    <a:pt x="296" y="34"/>
                  </a:lnTo>
                  <a:lnTo>
                    <a:pt x="303" y="30"/>
                  </a:lnTo>
                  <a:lnTo>
                    <a:pt x="309" y="28"/>
                  </a:lnTo>
                  <a:lnTo>
                    <a:pt x="318" y="24"/>
                  </a:lnTo>
                  <a:lnTo>
                    <a:pt x="324" y="22"/>
                  </a:lnTo>
                  <a:lnTo>
                    <a:pt x="330" y="20"/>
                  </a:lnTo>
                  <a:lnTo>
                    <a:pt x="337" y="17"/>
                  </a:lnTo>
                  <a:lnTo>
                    <a:pt x="343" y="15"/>
                  </a:lnTo>
                  <a:lnTo>
                    <a:pt x="352" y="13"/>
                  </a:lnTo>
                  <a:lnTo>
                    <a:pt x="356" y="11"/>
                  </a:lnTo>
                  <a:lnTo>
                    <a:pt x="362" y="9"/>
                  </a:lnTo>
                  <a:lnTo>
                    <a:pt x="369" y="7"/>
                  </a:lnTo>
                  <a:lnTo>
                    <a:pt x="375" y="7"/>
                  </a:lnTo>
                  <a:lnTo>
                    <a:pt x="386" y="2"/>
                  </a:lnTo>
                  <a:lnTo>
                    <a:pt x="397" y="2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4" y="5"/>
                  </a:lnTo>
                  <a:lnTo>
                    <a:pt x="426" y="7"/>
                  </a:lnTo>
                  <a:lnTo>
                    <a:pt x="433" y="11"/>
                  </a:lnTo>
                  <a:lnTo>
                    <a:pt x="439" y="20"/>
                  </a:lnTo>
                  <a:lnTo>
                    <a:pt x="448" y="30"/>
                  </a:lnTo>
                  <a:lnTo>
                    <a:pt x="450" y="34"/>
                  </a:lnTo>
                  <a:lnTo>
                    <a:pt x="454" y="39"/>
                  </a:lnTo>
                  <a:lnTo>
                    <a:pt x="458" y="45"/>
                  </a:lnTo>
                  <a:lnTo>
                    <a:pt x="463" y="54"/>
                  </a:lnTo>
                  <a:lnTo>
                    <a:pt x="467" y="60"/>
                  </a:lnTo>
                  <a:lnTo>
                    <a:pt x="471" y="66"/>
                  </a:lnTo>
                  <a:lnTo>
                    <a:pt x="476" y="75"/>
                  </a:lnTo>
                  <a:lnTo>
                    <a:pt x="482" y="84"/>
                  </a:lnTo>
                  <a:lnTo>
                    <a:pt x="486" y="90"/>
                  </a:lnTo>
                  <a:lnTo>
                    <a:pt x="493" y="98"/>
                  </a:lnTo>
                  <a:lnTo>
                    <a:pt x="497" y="109"/>
                  </a:lnTo>
                  <a:lnTo>
                    <a:pt x="501" y="118"/>
                  </a:lnTo>
                  <a:lnTo>
                    <a:pt x="508" y="126"/>
                  </a:lnTo>
                  <a:lnTo>
                    <a:pt x="512" y="135"/>
                  </a:lnTo>
                  <a:lnTo>
                    <a:pt x="518" y="145"/>
                  </a:lnTo>
                  <a:lnTo>
                    <a:pt x="525" y="154"/>
                  </a:lnTo>
                  <a:lnTo>
                    <a:pt x="529" y="165"/>
                  </a:lnTo>
                  <a:lnTo>
                    <a:pt x="535" y="175"/>
                  </a:lnTo>
                  <a:lnTo>
                    <a:pt x="540" y="184"/>
                  </a:lnTo>
                  <a:lnTo>
                    <a:pt x="546" y="194"/>
                  </a:lnTo>
                  <a:lnTo>
                    <a:pt x="550" y="205"/>
                  </a:lnTo>
                  <a:lnTo>
                    <a:pt x="557" y="216"/>
                  </a:lnTo>
                  <a:lnTo>
                    <a:pt x="563" y="224"/>
                  </a:lnTo>
                  <a:lnTo>
                    <a:pt x="569" y="237"/>
                  </a:lnTo>
                  <a:lnTo>
                    <a:pt x="574" y="246"/>
                  </a:lnTo>
                  <a:lnTo>
                    <a:pt x="580" y="256"/>
                  </a:lnTo>
                  <a:lnTo>
                    <a:pt x="584" y="265"/>
                  </a:lnTo>
                  <a:lnTo>
                    <a:pt x="591" y="275"/>
                  </a:lnTo>
                  <a:lnTo>
                    <a:pt x="595" y="286"/>
                  </a:lnTo>
                  <a:lnTo>
                    <a:pt x="601" y="295"/>
                  </a:lnTo>
                  <a:lnTo>
                    <a:pt x="606" y="305"/>
                  </a:lnTo>
                  <a:lnTo>
                    <a:pt x="610" y="316"/>
                  </a:lnTo>
                  <a:lnTo>
                    <a:pt x="614" y="325"/>
                  </a:lnTo>
                  <a:lnTo>
                    <a:pt x="621" y="333"/>
                  </a:lnTo>
                  <a:lnTo>
                    <a:pt x="625" y="342"/>
                  </a:lnTo>
                  <a:lnTo>
                    <a:pt x="629" y="350"/>
                  </a:lnTo>
                  <a:lnTo>
                    <a:pt x="633" y="359"/>
                  </a:lnTo>
                  <a:lnTo>
                    <a:pt x="638" y="367"/>
                  </a:lnTo>
                  <a:lnTo>
                    <a:pt x="642" y="376"/>
                  </a:lnTo>
                  <a:lnTo>
                    <a:pt x="646" y="384"/>
                  </a:lnTo>
                  <a:lnTo>
                    <a:pt x="650" y="391"/>
                  </a:lnTo>
                  <a:lnTo>
                    <a:pt x="653" y="397"/>
                  </a:lnTo>
                  <a:lnTo>
                    <a:pt x="657" y="403"/>
                  </a:lnTo>
                  <a:lnTo>
                    <a:pt x="661" y="410"/>
                  </a:lnTo>
                  <a:lnTo>
                    <a:pt x="663" y="416"/>
                  </a:lnTo>
                  <a:lnTo>
                    <a:pt x="665" y="423"/>
                  </a:lnTo>
                  <a:lnTo>
                    <a:pt x="670" y="427"/>
                  </a:lnTo>
                  <a:lnTo>
                    <a:pt x="672" y="433"/>
                  </a:lnTo>
                  <a:lnTo>
                    <a:pt x="674" y="440"/>
                  </a:lnTo>
                  <a:lnTo>
                    <a:pt x="678" y="446"/>
                  </a:lnTo>
                  <a:lnTo>
                    <a:pt x="680" y="448"/>
                  </a:lnTo>
                  <a:lnTo>
                    <a:pt x="680" y="450"/>
                  </a:lnTo>
                  <a:lnTo>
                    <a:pt x="682" y="450"/>
                  </a:lnTo>
                  <a:lnTo>
                    <a:pt x="687" y="448"/>
                  </a:lnTo>
                  <a:lnTo>
                    <a:pt x="693" y="444"/>
                  </a:lnTo>
                  <a:lnTo>
                    <a:pt x="702" y="442"/>
                  </a:lnTo>
                  <a:lnTo>
                    <a:pt x="706" y="440"/>
                  </a:lnTo>
                  <a:lnTo>
                    <a:pt x="712" y="440"/>
                  </a:lnTo>
                  <a:lnTo>
                    <a:pt x="719" y="438"/>
                  </a:lnTo>
                  <a:lnTo>
                    <a:pt x="725" y="435"/>
                  </a:lnTo>
                  <a:lnTo>
                    <a:pt x="732" y="433"/>
                  </a:lnTo>
                  <a:lnTo>
                    <a:pt x="738" y="431"/>
                  </a:lnTo>
                  <a:lnTo>
                    <a:pt x="744" y="429"/>
                  </a:lnTo>
                  <a:lnTo>
                    <a:pt x="753" y="427"/>
                  </a:lnTo>
                  <a:lnTo>
                    <a:pt x="759" y="423"/>
                  </a:lnTo>
                  <a:lnTo>
                    <a:pt x="768" y="421"/>
                  </a:lnTo>
                  <a:lnTo>
                    <a:pt x="776" y="418"/>
                  </a:lnTo>
                  <a:lnTo>
                    <a:pt x="785" y="416"/>
                  </a:lnTo>
                  <a:lnTo>
                    <a:pt x="791" y="412"/>
                  </a:lnTo>
                  <a:lnTo>
                    <a:pt x="800" y="410"/>
                  </a:lnTo>
                  <a:lnTo>
                    <a:pt x="808" y="408"/>
                  </a:lnTo>
                  <a:lnTo>
                    <a:pt x="817" y="406"/>
                  </a:lnTo>
                  <a:lnTo>
                    <a:pt x="823" y="403"/>
                  </a:lnTo>
                  <a:lnTo>
                    <a:pt x="832" y="401"/>
                  </a:lnTo>
                  <a:lnTo>
                    <a:pt x="838" y="399"/>
                  </a:lnTo>
                  <a:lnTo>
                    <a:pt x="847" y="399"/>
                  </a:lnTo>
                  <a:lnTo>
                    <a:pt x="853" y="397"/>
                  </a:lnTo>
                  <a:lnTo>
                    <a:pt x="860" y="395"/>
                  </a:lnTo>
                  <a:lnTo>
                    <a:pt x="866" y="395"/>
                  </a:lnTo>
                  <a:lnTo>
                    <a:pt x="875" y="395"/>
                  </a:lnTo>
                  <a:lnTo>
                    <a:pt x="883" y="391"/>
                  </a:lnTo>
                  <a:lnTo>
                    <a:pt x="894" y="389"/>
                  </a:lnTo>
                  <a:lnTo>
                    <a:pt x="904" y="384"/>
                  </a:lnTo>
                  <a:lnTo>
                    <a:pt x="917" y="382"/>
                  </a:lnTo>
                  <a:lnTo>
                    <a:pt x="926" y="380"/>
                  </a:lnTo>
                  <a:lnTo>
                    <a:pt x="934" y="376"/>
                  </a:lnTo>
                  <a:lnTo>
                    <a:pt x="943" y="374"/>
                  </a:lnTo>
                  <a:lnTo>
                    <a:pt x="953" y="374"/>
                  </a:lnTo>
                  <a:lnTo>
                    <a:pt x="958" y="371"/>
                  </a:lnTo>
                  <a:lnTo>
                    <a:pt x="966" y="371"/>
                  </a:lnTo>
                  <a:lnTo>
                    <a:pt x="971" y="371"/>
                  </a:lnTo>
                  <a:lnTo>
                    <a:pt x="977" y="374"/>
                  </a:lnTo>
                  <a:lnTo>
                    <a:pt x="981" y="376"/>
                  </a:lnTo>
                  <a:lnTo>
                    <a:pt x="986" y="380"/>
                  </a:lnTo>
                  <a:lnTo>
                    <a:pt x="988" y="386"/>
                  </a:lnTo>
                  <a:lnTo>
                    <a:pt x="990" y="395"/>
                  </a:lnTo>
                  <a:lnTo>
                    <a:pt x="988" y="399"/>
                  </a:lnTo>
                  <a:lnTo>
                    <a:pt x="988" y="406"/>
                  </a:lnTo>
                  <a:lnTo>
                    <a:pt x="988" y="410"/>
                  </a:lnTo>
                  <a:lnTo>
                    <a:pt x="986" y="416"/>
                  </a:lnTo>
                  <a:lnTo>
                    <a:pt x="986" y="423"/>
                  </a:lnTo>
                  <a:lnTo>
                    <a:pt x="986" y="431"/>
                  </a:lnTo>
                  <a:lnTo>
                    <a:pt x="983" y="438"/>
                  </a:lnTo>
                  <a:lnTo>
                    <a:pt x="981" y="444"/>
                  </a:lnTo>
                  <a:lnTo>
                    <a:pt x="981" y="453"/>
                  </a:lnTo>
                  <a:lnTo>
                    <a:pt x="979" y="463"/>
                  </a:lnTo>
                  <a:lnTo>
                    <a:pt x="977" y="472"/>
                  </a:lnTo>
                  <a:lnTo>
                    <a:pt x="977" y="480"/>
                  </a:lnTo>
                  <a:lnTo>
                    <a:pt x="975" y="491"/>
                  </a:lnTo>
                  <a:lnTo>
                    <a:pt x="973" y="502"/>
                  </a:lnTo>
                  <a:lnTo>
                    <a:pt x="971" y="510"/>
                  </a:lnTo>
                  <a:lnTo>
                    <a:pt x="968" y="523"/>
                  </a:lnTo>
                  <a:lnTo>
                    <a:pt x="966" y="534"/>
                  </a:lnTo>
                  <a:lnTo>
                    <a:pt x="964" y="546"/>
                  </a:lnTo>
                  <a:lnTo>
                    <a:pt x="962" y="557"/>
                  </a:lnTo>
                  <a:lnTo>
                    <a:pt x="960" y="570"/>
                  </a:lnTo>
                  <a:lnTo>
                    <a:pt x="958" y="583"/>
                  </a:lnTo>
                  <a:lnTo>
                    <a:pt x="956" y="595"/>
                  </a:lnTo>
                  <a:lnTo>
                    <a:pt x="953" y="608"/>
                  </a:lnTo>
                  <a:lnTo>
                    <a:pt x="949" y="621"/>
                  </a:lnTo>
                  <a:lnTo>
                    <a:pt x="947" y="636"/>
                  </a:lnTo>
                  <a:lnTo>
                    <a:pt x="945" y="649"/>
                  </a:lnTo>
                  <a:lnTo>
                    <a:pt x="943" y="662"/>
                  </a:lnTo>
                  <a:lnTo>
                    <a:pt x="939" y="677"/>
                  </a:lnTo>
                  <a:lnTo>
                    <a:pt x="936" y="689"/>
                  </a:lnTo>
                  <a:lnTo>
                    <a:pt x="934" y="704"/>
                  </a:lnTo>
                  <a:lnTo>
                    <a:pt x="932" y="717"/>
                  </a:lnTo>
                  <a:lnTo>
                    <a:pt x="928" y="730"/>
                  </a:lnTo>
                  <a:lnTo>
                    <a:pt x="926" y="743"/>
                  </a:lnTo>
                  <a:lnTo>
                    <a:pt x="924" y="758"/>
                  </a:lnTo>
                  <a:lnTo>
                    <a:pt x="919" y="768"/>
                  </a:lnTo>
                  <a:lnTo>
                    <a:pt x="917" y="783"/>
                  </a:lnTo>
                  <a:lnTo>
                    <a:pt x="915" y="796"/>
                  </a:lnTo>
                  <a:lnTo>
                    <a:pt x="913" y="809"/>
                  </a:lnTo>
                  <a:lnTo>
                    <a:pt x="909" y="822"/>
                  </a:lnTo>
                  <a:lnTo>
                    <a:pt x="907" y="834"/>
                  </a:lnTo>
                  <a:lnTo>
                    <a:pt x="904" y="845"/>
                  </a:lnTo>
                  <a:lnTo>
                    <a:pt x="902" y="858"/>
                  </a:lnTo>
                  <a:lnTo>
                    <a:pt x="898" y="871"/>
                  </a:lnTo>
                  <a:lnTo>
                    <a:pt x="896" y="881"/>
                  </a:lnTo>
                  <a:lnTo>
                    <a:pt x="894" y="892"/>
                  </a:lnTo>
                  <a:lnTo>
                    <a:pt x="894" y="905"/>
                  </a:lnTo>
                  <a:lnTo>
                    <a:pt x="889" y="913"/>
                  </a:lnTo>
                  <a:lnTo>
                    <a:pt x="887" y="924"/>
                  </a:lnTo>
                  <a:lnTo>
                    <a:pt x="887" y="932"/>
                  </a:lnTo>
                  <a:lnTo>
                    <a:pt x="883" y="943"/>
                  </a:lnTo>
                  <a:lnTo>
                    <a:pt x="883" y="950"/>
                  </a:lnTo>
                  <a:lnTo>
                    <a:pt x="881" y="958"/>
                  </a:lnTo>
                  <a:lnTo>
                    <a:pt x="879" y="964"/>
                  </a:lnTo>
                  <a:lnTo>
                    <a:pt x="879" y="973"/>
                  </a:lnTo>
                  <a:lnTo>
                    <a:pt x="877" y="979"/>
                  </a:lnTo>
                  <a:lnTo>
                    <a:pt x="875" y="986"/>
                  </a:lnTo>
                  <a:lnTo>
                    <a:pt x="872" y="990"/>
                  </a:lnTo>
                  <a:lnTo>
                    <a:pt x="872" y="996"/>
                  </a:lnTo>
                  <a:lnTo>
                    <a:pt x="870" y="1003"/>
                  </a:lnTo>
                  <a:lnTo>
                    <a:pt x="870" y="1009"/>
                  </a:lnTo>
                  <a:lnTo>
                    <a:pt x="868" y="1014"/>
                  </a:lnTo>
                  <a:lnTo>
                    <a:pt x="862" y="1016"/>
                  </a:lnTo>
                  <a:lnTo>
                    <a:pt x="855" y="1020"/>
                  </a:lnTo>
                  <a:lnTo>
                    <a:pt x="849" y="1026"/>
                  </a:lnTo>
                  <a:lnTo>
                    <a:pt x="838" y="1031"/>
                  </a:lnTo>
                  <a:lnTo>
                    <a:pt x="828" y="1037"/>
                  </a:lnTo>
                  <a:lnTo>
                    <a:pt x="821" y="1041"/>
                  </a:lnTo>
                  <a:lnTo>
                    <a:pt x="815" y="1043"/>
                  </a:lnTo>
                  <a:lnTo>
                    <a:pt x="808" y="1048"/>
                  </a:lnTo>
                  <a:lnTo>
                    <a:pt x="802" y="1052"/>
                  </a:lnTo>
                  <a:lnTo>
                    <a:pt x="793" y="1054"/>
                  </a:lnTo>
                  <a:lnTo>
                    <a:pt x="787" y="1058"/>
                  </a:lnTo>
                  <a:lnTo>
                    <a:pt x="779" y="1060"/>
                  </a:lnTo>
                  <a:lnTo>
                    <a:pt x="772" y="1063"/>
                  </a:lnTo>
                  <a:lnTo>
                    <a:pt x="761" y="1067"/>
                  </a:lnTo>
                  <a:lnTo>
                    <a:pt x="755" y="1071"/>
                  </a:lnTo>
                  <a:lnTo>
                    <a:pt x="744" y="1073"/>
                  </a:lnTo>
                  <a:lnTo>
                    <a:pt x="738" y="1078"/>
                  </a:lnTo>
                  <a:lnTo>
                    <a:pt x="729" y="1082"/>
                  </a:lnTo>
                  <a:lnTo>
                    <a:pt x="719" y="1086"/>
                  </a:lnTo>
                  <a:lnTo>
                    <a:pt x="710" y="1088"/>
                  </a:lnTo>
                  <a:lnTo>
                    <a:pt x="702" y="1092"/>
                  </a:lnTo>
                  <a:lnTo>
                    <a:pt x="693" y="1097"/>
                  </a:lnTo>
                  <a:lnTo>
                    <a:pt x="682" y="1099"/>
                  </a:lnTo>
                  <a:lnTo>
                    <a:pt x="674" y="1103"/>
                  </a:lnTo>
                  <a:lnTo>
                    <a:pt x="665" y="1107"/>
                  </a:lnTo>
                  <a:lnTo>
                    <a:pt x="657" y="1112"/>
                  </a:lnTo>
                  <a:lnTo>
                    <a:pt x="646" y="1114"/>
                  </a:lnTo>
                  <a:lnTo>
                    <a:pt x="638" y="1118"/>
                  </a:lnTo>
                  <a:lnTo>
                    <a:pt x="629" y="1122"/>
                  </a:lnTo>
                  <a:lnTo>
                    <a:pt x="618" y="1124"/>
                  </a:lnTo>
                  <a:lnTo>
                    <a:pt x="610" y="1129"/>
                  </a:lnTo>
                  <a:lnTo>
                    <a:pt x="601" y="1131"/>
                  </a:lnTo>
                  <a:lnTo>
                    <a:pt x="593" y="1135"/>
                  </a:lnTo>
                  <a:lnTo>
                    <a:pt x="582" y="1137"/>
                  </a:lnTo>
                  <a:lnTo>
                    <a:pt x="574" y="1139"/>
                  </a:lnTo>
                  <a:lnTo>
                    <a:pt x="565" y="1144"/>
                  </a:lnTo>
                  <a:lnTo>
                    <a:pt x="559" y="1146"/>
                  </a:lnTo>
                  <a:lnTo>
                    <a:pt x="548" y="1150"/>
                  </a:lnTo>
                  <a:lnTo>
                    <a:pt x="542" y="1152"/>
                  </a:lnTo>
                  <a:lnTo>
                    <a:pt x="533" y="1156"/>
                  </a:lnTo>
                  <a:lnTo>
                    <a:pt x="527" y="1159"/>
                  </a:lnTo>
                  <a:lnTo>
                    <a:pt x="518" y="1161"/>
                  </a:lnTo>
                  <a:lnTo>
                    <a:pt x="512" y="1163"/>
                  </a:lnTo>
                  <a:lnTo>
                    <a:pt x="505" y="1165"/>
                  </a:lnTo>
                  <a:lnTo>
                    <a:pt x="501" y="1167"/>
                  </a:lnTo>
                  <a:lnTo>
                    <a:pt x="495" y="1169"/>
                  </a:lnTo>
                  <a:lnTo>
                    <a:pt x="488" y="1171"/>
                  </a:lnTo>
                  <a:lnTo>
                    <a:pt x="482" y="1174"/>
                  </a:lnTo>
                  <a:lnTo>
                    <a:pt x="480" y="1176"/>
                  </a:lnTo>
                  <a:lnTo>
                    <a:pt x="469" y="1178"/>
                  </a:lnTo>
                  <a:lnTo>
                    <a:pt x="463" y="1180"/>
                  </a:lnTo>
                  <a:lnTo>
                    <a:pt x="458" y="1180"/>
                  </a:lnTo>
                  <a:lnTo>
                    <a:pt x="456" y="1182"/>
                  </a:lnTo>
                  <a:lnTo>
                    <a:pt x="452" y="1182"/>
                  </a:lnTo>
                  <a:lnTo>
                    <a:pt x="448" y="1182"/>
                  </a:lnTo>
                  <a:lnTo>
                    <a:pt x="441" y="1182"/>
                  </a:lnTo>
                  <a:lnTo>
                    <a:pt x="435" y="1182"/>
                  </a:lnTo>
                  <a:lnTo>
                    <a:pt x="431" y="1180"/>
                  </a:lnTo>
                  <a:lnTo>
                    <a:pt x="424" y="1178"/>
                  </a:lnTo>
                  <a:lnTo>
                    <a:pt x="416" y="1174"/>
                  </a:lnTo>
                  <a:lnTo>
                    <a:pt x="409" y="1171"/>
                  </a:lnTo>
                  <a:lnTo>
                    <a:pt x="403" y="1167"/>
                  </a:lnTo>
                  <a:lnTo>
                    <a:pt x="397" y="1163"/>
                  </a:lnTo>
                  <a:lnTo>
                    <a:pt x="390" y="1159"/>
                  </a:lnTo>
                  <a:lnTo>
                    <a:pt x="384" y="1154"/>
                  </a:lnTo>
                  <a:lnTo>
                    <a:pt x="377" y="1148"/>
                  </a:lnTo>
                  <a:lnTo>
                    <a:pt x="373" y="1142"/>
                  </a:lnTo>
                  <a:lnTo>
                    <a:pt x="367" y="1135"/>
                  </a:lnTo>
                  <a:lnTo>
                    <a:pt x="365" y="1129"/>
                  </a:lnTo>
                  <a:lnTo>
                    <a:pt x="360" y="1122"/>
                  </a:lnTo>
                  <a:lnTo>
                    <a:pt x="356" y="1114"/>
                  </a:lnTo>
                  <a:lnTo>
                    <a:pt x="354" y="1107"/>
                  </a:lnTo>
                  <a:lnTo>
                    <a:pt x="350" y="1101"/>
                  </a:lnTo>
                  <a:lnTo>
                    <a:pt x="347" y="1095"/>
                  </a:lnTo>
                  <a:lnTo>
                    <a:pt x="343" y="1088"/>
                  </a:lnTo>
                  <a:lnTo>
                    <a:pt x="339" y="1078"/>
                  </a:lnTo>
                  <a:lnTo>
                    <a:pt x="333" y="1069"/>
                  </a:lnTo>
                  <a:lnTo>
                    <a:pt x="328" y="1060"/>
                  </a:lnTo>
                  <a:lnTo>
                    <a:pt x="324" y="1052"/>
                  </a:lnTo>
                  <a:lnTo>
                    <a:pt x="318" y="1039"/>
                  </a:lnTo>
                  <a:lnTo>
                    <a:pt x="313" y="1028"/>
                  </a:lnTo>
                  <a:lnTo>
                    <a:pt x="307" y="1018"/>
                  </a:lnTo>
                  <a:lnTo>
                    <a:pt x="301" y="1005"/>
                  </a:lnTo>
                  <a:lnTo>
                    <a:pt x="294" y="992"/>
                  </a:lnTo>
                  <a:lnTo>
                    <a:pt x="288" y="979"/>
                  </a:lnTo>
                  <a:lnTo>
                    <a:pt x="281" y="964"/>
                  </a:lnTo>
                  <a:lnTo>
                    <a:pt x="275" y="952"/>
                  </a:lnTo>
                  <a:lnTo>
                    <a:pt x="266" y="937"/>
                  </a:lnTo>
                  <a:lnTo>
                    <a:pt x="258" y="922"/>
                  </a:lnTo>
                  <a:lnTo>
                    <a:pt x="251" y="907"/>
                  </a:lnTo>
                  <a:lnTo>
                    <a:pt x="245" y="894"/>
                  </a:lnTo>
                  <a:lnTo>
                    <a:pt x="237" y="879"/>
                  </a:lnTo>
                  <a:lnTo>
                    <a:pt x="228" y="864"/>
                  </a:lnTo>
                  <a:lnTo>
                    <a:pt x="219" y="847"/>
                  </a:lnTo>
                  <a:lnTo>
                    <a:pt x="213" y="832"/>
                  </a:lnTo>
                  <a:lnTo>
                    <a:pt x="204" y="817"/>
                  </a:lnTo>
                  <a:lnTo>
                    <a:pt x="198" y="802"/>
                  </a:lnTo>
                  <a:lnTo>
                    <a:pt x="190" y="785"/>
                  </a:lnTo>
                  <a:lnTo>
                    <a:pt x="183" y="770"/>
                  </a:lnTo>
                  <a:lnTo>
                    <a:pt x="172" y="753"/>
                  </a:lnTo>
                  <a:lnTo>
                    <a:pt x="166" y="738"/>
                  </a:lnTo>
                  <a:lnTo>
                    <a:pt x="158" y="721"/>
                  </a:lnTo>
                  <a:lnTo>
                    <a:pt x="149" y="706"/>
                  </a:lnTo>
                  <a:lnTo>
                    <a:pt x="143" y="689"/>
                  </a:lnTo>
                  <a:lnTo>
                    <a:pt x="134" y="674"/>
                  </a:lnTo>
                  <a:lnTo>
                    <a:pt x="126" y="659"/>
                  </a:lnTo>
                  <a:lnTo>
                    <a:pt x="119" y="645"/>
                  </a:lnTo>
                  <a:lnTo>
                    <a:pt x="111" y="630"/>
                  </a:lnTo>
                  <a:lnTo>
                    <a:pt x="104" y="615"/>
                  </a:lnTo>
                  <a:lnTo>
                    <a:pt x="96" y="600"/>
                  </a:lnTo>
                  <a:lnTo>
                    <a:pt x="89" y="585"/>
                  </a:lnTo>
                  <a:lnTo>
                    <a:pt x="83" y="572"/>
                  </a:lnTo>
                  <a:lnTo>
                    <a:pt x="76" y="559"/>
                  </a:lnTo>
                  <a:lnTo>
                    <a:pt x="70" y="546"/>
                  </a:lnTo>
                  <a:lnTo>
                    <a:pt x="64" y="534"/>
                  </a:lnTo>
                  <a:lnTo>
                    <a:pt x="57" y="521"/>
                  </a:lnTo>
                  <a:lnTo>
                    <a:pt x="51" y="510"/>
                  </a:lnTo>
                  <a:lnTo>
                    <a:pt x="44" y="497"/>
                  </a:lnTo>
                  <a:lnTo>
                    <a:pt x="42" y="487"/>
                  </a:lnTo>
                  <a:lnTo>
                    <a:pt x="36" y="476"/>
                  </a:lnTo>
                  <a:lnTo>
                    <a:pt x="32" y="467"/>
                  </a:lnTo>
                  <a:lnTo>
                    <a:pt x="27" y="457"/>
                  </a:lnTo>
                  <a:lnTo>
                    <a:pt x="23" y="450"/>
                  </a:lnTo>
                  <a:lnTo>
                    <a:pt x="19" y="442"/>
                  </a:lnTo>
                  <a:lnTo>
                    <a:pt x="17" y="435"/>
                  </a:lnTo>
                  <a:lnTo>
                    <a:pt x="12" y="429"/>
                  </a:lnTo>
                  <a:lnTo>
                    <a:pt x="12" y="423"/>
                  </a:lnTo>
                  <a:lnTo>
                    <a:pt x="8" y="414"/>
                  </a:lnTo>
                  <a:lnTo>
                    <a:pt x="8" y="410"/>
                  </a:lnTo>
                  <a:lnTo>
                    <a:pt x="6" y="403"/>
                  </a:lnTo>
                  <a:lnTo>
                    <a:pt x="4" y="399"/>
                  </a:lnTo>
                  <a:lnTo>
                    <a:pt x="4" y="393"/>
                  </a:lnTo>
                  <a:lnTo>
                    <a:pt x="4" y="386"/>
                  </a:lnTo>
                  <a:lnTo>
                    <a:pt x="2" y="378"/>
                  </a:lnTo>
                  <a:lnTo>
                    <a:pt x="2" y="369"/>
                  </a:lnTo>
                  <a:lnTo>
                    <a:pt x="2" y="363"/>
                  </a:lnTo>
                  <a:lnTo>
                    <a:pt x="2" y="354"/>
                  </a:lnTo>
                  <a:lnTo>
                    <a:pt x="0" y="344"/>
                  </a:lnTo>
                  <a:lnTo>
                    <a:pt x="0" y="333"/>
                  </a:lnTo>
                  <a:lnTo>
                    <a:pt x="0" y="325"/>
                  </a:lnTo>
                  <a:lnTo>
                    <a:pt x="0" y="314"/>
                  </a:lnTo>
                  <a:lnTo>
                    <a:pt x="0" y="303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3"/>
                  </a:lnTo>
                  <a:lnTo>
                    <a:pt x="2" y="261"/>
                  </a:lnTo>
                  <a:lnTo>
                    <a:pt x="2" y="252"/>
                  </a:lnTo>
                  <a:lnTo>
                    <a:pt x="2" y="241"/>
                  </a:lnTo>
                  <a:lnTo>
                    <a:pt x="2" y="233"/>
                  </a:lnTo>
                  <a:lnTo>
                    <a:pt x="2" y="222"/>
                  </a:lnTo>
                  <a:lnTo>
                    <a:pt x="2" y="216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2" y="192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4" y="177"/>
                  </a:lnTo>
                  <a:lnTo>
                    <a:pt x="4" y="171"/>
                  </a:lnTo>
                  <a:lnTo>
                    <a:pt x="4" y="169"/>
                  </a:lnTo>
                  <a:lnTo>
                    <a:pt x="87" y="133"/>
                  </a:lnTo>
                  <a:close/>
                </a:path>
              </a:pathLst>
            </a:custGeom>
            <a:solidFill>
              <a:srgbClr val="7D7D8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2" name="Freeform 376"/>
            <p:cNvSpPr>
              <a:spLocks/>
            </p:cNvSpPr>
            <p:nvPr/>
          </p:nvSpPr>
          <p:spPr bwMode="auto">
            <a:xfrm>
              <a:off x="5331" y="1394"/>
              <a:ext cx="19" cy="19"/>
            </a:xfrm>
            <a:custGeom>
              <a:avLst/>
              <a:gdLst>
                <a:gd name="T0" fmla="*/ 0 w 81"/>
                <a:gd name="T1" fmla="*/ 4 h 83"/>
                <a:gd name="T2" fmla="*/ 0 w 81"/>
                <a:gd name="T3" fmla="*/ 4 h 83"/>
                <a:gd name="T4" fmla="*/ 0 w 81"/>
                <a:gd name="T5" fmla="*/ 4 h 83"/>
                <a:gd name="T6" fmla="*/ 0 w 81"/>
                <a:gd name="T7" fmla="*/ 4 h 83"/>
                <a:gd name="T8" fmla="*/ 1 w 81"/>
                <a:gd name="T9" fmla="*/ 4 h 83"/>
                <a:gd name="T10" fmla="*/ 1 w 81"/>
                <a:gd name="T11" fmla="*/ 4 h 83"/>
                <a:gd name="T12" fmla="*/ 2 w 81"/>
                <a:gd name="T13" fmla="*/ 4 h 83"/>
                <a:gd name="T14" fmla="*/ 2 w 81"/>
                <a:gd name="T15" fmla="*/ 4 h 83"/>
                <a:gd name="T16" fmla="*/ 3 w 81"/>
                <a:gd name="T17" fmla="*/ 4 h 83"/>
                <a:gd name="T18" fmla="*/ 3 w 81"/>
                <a:gd name="T19" fmla="*/ 3 h 83"/>
                <a:gd name="T20" fmla="*/ 4 w 81"/>
                <a:gd name="T21" fmla="*/ 3 h 83"/>
                <a:gd name="T22" fmla="*/ 4 w 81"/>
                <a:gd name="T23" fmla="*/ 3 h 83"/>
                <a:gd name="T24" fmla="*/ 4 w 81"/>
                <a:gd name="T25" fmla="*/ 3 h 83"/>
                <a:gd name="T26" fmla="*/ 4 w 81"/>
                <a:gd name="T27" fmla="*/ 2 h 83"/>
                <a:gd name="T28" fmla="*/ 4 w 81"/>
                <a:gd name="T29" fmla="*/ 2 h 83"/>
                <a:gd name="T30" fmla="*/ 4 w 81"/>
                <a:gd name="T31" fmla="*/ 1 h 83"/>
                <a:gd name="T32" fmla="*/ 4 w 81"/>
                <a:gd name="T33" fmla="*/ 1 h 83"/>
                <a:gd name="T34" fmla="*/ 4 w 81"/>
                <a:gd name="T35" fmla="*/ 1 h 83"/>
                <a:gd name="T36" fmla="*/ 4 w 81"/>
                <a:gd name="T37" fmla="*/ 0 h 83"/>
                <a:gd name="T38" fmla="*/ 3 w 81"/>
                <a:gd name="T39" fmla="*/ 0 h 83"/>
                <a:gd name="T40" fmla="*/ 3 w 81"/>
                <a:gd name="T41" fmla="*/ 0 h 83"/>
                <a:gd name="T42" fmla="*/ 3 w 81"/>
                <a:gd name="T43" fmla="*/ 0 h 83"/>
                <a:gd name="T44" fmla="*/ 2 w 81"/>
                <a:gd name="T45" fmla="*/ 0 h 83"/>
                <a:gd name="T46" fmla="*/ 2 w 81"/>
                <a:gd name="T47" fmla="*/ 0 h 83"/>
                <a:gd name="T48" fmla="*/ 3 w 81"/>
                <a:gd name="T49" fmla="*/ 2 h 83"/>
                <a:gd name="T50" fmla="*/ 2 w 81"/>
                <a:gd name="T51" fmla="*/ 3 h 83"/>
                <a:gd name="T52" fmla="*/ 0 w 81"/>
                <a:gd name="T53" fmla="*/ 4 h 83"/>
                <a:gd name="T54" fmla="*/ 0 w 81"/>
                <a:gd name="T55" fmla="*/ 4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1"/>
                <a:gd name="T85" fmla="*/ 0 h 83"/>
                <a:gd name="T86" fmla="*/ 81 w 81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1" h="83">
                  <a:moveTo>
                    <a:pt x="0" y="74"/>
                  </a:moveTo>
                  <a:lnTo>
                    <a:pt x="0" y="74"/>
                  </a:lnTo>
                  <a:lnTo>
                    <a:pt x="0" y="77"/>
                  </a:lnTo>
                  <a:lnTo>
                    <a:pt x="4" y="81"/>
                  </a:lnTo>
                  <a:lnTo>
                    <a:pt x="12" y="83"/>
                  </a:lnTo>
                  <a:lnTo>
                    <a:pt x="19" y="83"/>
                  </a:lnTo>
                  <a:lnTo>
                    <a:pt x="30" y="81"/>
                  </a:lnTo>
                  <a:lnTo>
                    <a:pt x="38" y="77"/>
                  </a:lnTo>
                  <a:lnTo>
                    <a:pt x="49" y="70"/>
                  </a:lnTo>
                  <a:lnTo>
                    <a:pt x="57" y="64"/>
                  </a:lnTo>
                  <a:lnTo>
                    <a:pt x="66" y="60"/>
                  </a:lnTo>
                  <a:lnTo>
                    <a:pt x="72" y="55"/>
                  </a:lnTo>
                  <a:lnTo>
                    <a:pt x="74" y="55"/>
                  </a:lnTo>
                  <a:lnTo>
                    <a:pt x="81" y="36"/>
                  </a:lnTo>
                  <a:lnTo>
                    <a:pt x="79" y="32"/>
                  </a:lnTo>
                  <a:lnTo>
                    <a:pt x="72" y="21"/>
                  </a:lnTo>
                  <a:lnTo>
                    <a:pt x="70" y="15"/>
                  </a:lnTo>
                  <a:lnTo>
                    <a:pt x="66" y="11"/>
                  </a:lnTo>
                  <a:lnTo>
                    <a:pt x="64" y="6"/>
                  </a:lnTo>
                  <a:lnTo>
                    <a:pt x="59" y="2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55" y="38"/>
                  </a:lnTo>
                  <a:lnTo>
                    <a:pt x="36" y="5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3" name="Freeform 377"/>
            <p:cNvSpPr>
              <a:spLocks/>
            </p:cNvSpPr>
            <p:nvPr/>
          </p:nvSpPr>
          <p:spPr bwMode="auto">
            <a:xfrm>
              <a:off x="5202" y="1163"/>
              <a:ext cx="45" cy="72"/>
            </a:xfrm>
            <a:custGeom>
              <a:avLst/>
              <a:gdLst>
                <a:gd name="T0" fmla="*/ 11 w 192"/>
                <a:gd name="T1" fmla="*/ 16 h 303"/>
                <a:gd name="T2" fmla="*/ 5 w 192"/>
                <a:gd name="T3" fmla="*/ 5 h 303"/>
                <a:gd name="T4" fmla="*/ 4 w 192"/>
                <a:gd name="T5" fmla="*/ 3 h 303"/>
                <a:gd name="T6" fmla="*/ 5 w 192"/>
                <a:gd name="T7" fmla="*/ 1 h 303"/>
                <a:gd name="T8" fmla="*/ 4 w 192"/>
                <a:gd name="T9" fmla="*/ 0 h 303"/>
                <a:gd name="T10" fmla="*/ 3 w 192"/>
                <a:gd name="T11" fmla="*/ 0 h 303"/>
                <a:gd name="T12" fmla="*/ 1 w 192"/>
                <a:gd name="T13" fmla="*/ 1 h 303"/>
                <a:gd name="T14" fmla="*/ 0 w 192"/>
                <a:gd name="T15" fmla="*/ 2 h 303"/>
                <a:gd name="T16" fmla="*/ 0 w 192"/>
                <a:gd name="T17" fmla="*/ 3 h 303"/>
                <a:gd name="T18" fmla="*/ 1 w 192"/>
                <a:gd name="T19" fmla="*/ 4 h 303"/>
                <a:gd name="T20" fmla="*/ 3 w 192"/>
                <a:gd name="T21" fmla="*/ 3 h 303"/>
                <a:gd name="T22" fmla="*/ 9 w 192"/>
                <a:gd name="T23" fmla="*/ 17 h 303"/>
                <a:gd name="T24" fmla="*/ 11 w 192"/>
                <a:gd name="T25" fmla="*/ 16 h 303"/>
                <a:gd name="T26" fmla="*/ 11 w 192"/>
                <a:gd name="T27" fmla="*/ 16 h 3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303"/>
                <a:gd name="T44" fmla="*/ 192 w 192"/>
                <a:gd name="T45" fmla="*/ 303 h 3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303">
                  <a:moveTo>
                    <a:pt x="192" y="286"/>
                  </a:moveTo>
                  <a:lnTo>
                    <a:pt x="96" y="94"/>
                  </a:lnTo>
                  <a:lnTo>
                    <a:pt x="69" y="47"/>
                  </a:lnTo>
                  <a:lnTo>
                    <a:pt x="88" y="19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20" y="17"/>
                  </a:lnTo>
                  <a:lnTo>
                    <a:pt x="3" y="32"/>
                  </a:lnTo>
                  <a:lnTo>
                    <a:pt x="0" y="47"/>
                  </a:lnTo>
                  <a:lnTo>
                    <a:pt x="22" y="62"/>
                  </a:lnTo>
                  <a:lnTo>
                    <a:pt x="56" y="55"/>
                  </a:lnTo>
                  <a:lnTo>
                    <a:pt x="165" y="303"/>
                  </a:lnTo>
                  <a:lnTo>
                    <a:pt x="192" y="286"/>
                  </a:lnTo>
                  <a:close/>
                </a:path>
              </a:pathLst>
            </a:custGeom>
            <a:solidFill>
              <a:srgbClr val="8A8AA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4" name="Freeform 378"/>
            <p:cNvSpPr>
              <a:spLocks/>
            </p:cNvSpPr>
            <p:nvPr/>
          </p:nvSpPr>
          <p:spPr bwMode="auto">
            <a:xfrm>
              <a:off x="5352" y="1368"/>
              <a:ext cx="8" cy="7"/>
            </a:xfrm>
            <a:custGeom>
              <a:avLst/>
              <a:gdLst>
                <a:gd name="T0" fmla="*/ 0 w 32"/>
                <a:gd name="T1" fmla="*/ 1 h 30"/>
                <a:gd name="T2" fmla="*/ 0 w 32"/>
                <a:gd name="T3" fmla="*/ 1 h 30"/>
                <a:gd name="T4" fmla="*/ 1 w 32"/>
                <a:gd name="T5" fmla="*/ 1 h 30"/>
                <a:gd name="T6" fmla="*/ 1 w 32"/>
                <a:gd name="T7" fmla="*/ 2 h 30"/>
                <a:gd name="T8" fmla="*/ 1 w 32"/>
                <a:gd name="T9" fmla="*/ 2 h 30"/>
                <a:gd name="T10" fmla="*/ 1 w 32"/>
                <a:gd name="T11" fmla="*/ 2 h 30"/>
                <a:gd name="T12" fmla="*/ 1 w 32"/>
                <a:gd name="T13" fmla="*/ 1 h 30"/>
                <a:gd name="T14" fmla="*/ 1 w 32"/>
                <a:gd name="T15" fmla="*/ 1 h 30"/>
                <a:gd name="T16" fmla="*/ 2 w 32"/>
                <a:gd name="T17" fmla="*/ 1 h 30"/>
                <a:gd name="T18" fmla="*/ 2 w 32"/>
                <a:gd name="T19" fmla="*/ 0 h 30"/>
                <a:gd name="T20" fmla="*/ 2 w 32"/>
                <a:gd name="T21" fmla="*/ 0 h 30"/>
                <a:gd name="T22" fmla="*/ 2 w 32"/>
                <a:gd name="T23" fmla="*/ 0 h 30"/>
                <a:gd name="T24" fmla="*/ 1 w 32"/>
                <a:gd name="T25" fmla="*/ 0 h 30"/>
                <a:gd name="T26" fmla="*/ 0 w 32"/>
                <a:gd name="T27" fmla="*/ 1 h 30"/>
                <a:gd name="T28" fmla="*/ 0 w 32"/>
                <a:gd name="T29" fmla="*/ 1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30"/>
                <a:gd name="T47" fmla="*/ 32 w 32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30">
                  <a:moveTo>
                    <a:pt x="0" y="17"/>
                  </a:moveTo>
                  <a:lnTo>
                    <a:pt x="2" y="17"/>
                  </a:lnTo>
                  <a:lnTo>
                    <a:pt x="9" y="24"/>
                  </a:lnTo>
                  <a:lnTo>
                    <a:pt x="15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19"/>
                  </a:lnTo>
                  <a:lnTo>
                    <a:pt x="28" y="15"/>
                  </a:lnTo>
                  <a:lnTo>
                    <a:pt x="30" y="9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5" name="Freeform 379"/>
            <p:cNvSpPr>
              <a:spLocks/>
            </p:cNvSpPr>
            <p:nvPr/>
          </p:nvSpPr>
          <p:spPr bwMode="auto">
            <a:xfrm>
              <a:off x="5231" y="1258"/>
              <a:ext cx="158" cy="221"/>
            </a:xfrm>
            <a:custGeom>
              <a:avLst/>
              <a:gdLst>
                <a:gd name="T0" fmla="*/ 1 w 668"/>
                <a:gd name="T1" fmla="*/ 1 h 934"/>
                <a:gd name="T2" fmla="*/ 2 w 668"/>
                <a:gd name="T3" fmla="*/ 4 h 934"/>
                <a:gd name="T4" fmla="*/ 4 w 668"/>
                <a:gd name="T5" fmla="*/ 7 h 934"/>
                <a:gd name="T6" fmla="*/ 6 w 668"/>
                <a:gd name="T7" fmla="*/ 12 h 934"/>
                <a:gd name="T8" fmla="*/ 8 w 668"/>
                <a:gd name="T9" fmla="*/ 17 h 934"/>
                <a:gd name="T10" fmla="*/ 11 w 668"/>
                <a:gd name="T11" fmla="*/ 22 h 934"/>
                <a:gd name="T12" fmla="*/ 13 w 668"/>
                <a:gd name="T13" fmla="*/ 28 h 934"/>
                <a:gd name="T14" fmla="*/ 16 w 668"/>
                <a:gd name="T15" fmla="*/ 33 h 934"/>
                <a:gd name="T16" fmla="*/ 18 w 668"/>
                <a:gd name="T17" fmla="*/ 38 h 934"/>
                <a:gd name="T18" fmla="*/ 20 w 668"/>
                <a:gd name="T19" fmla="*/ 43 h 934"/>
                <a:gd name="T20" fmla="*/ 22 w 668"/>
                <a:gd name="T21" fmla="*/ 46 h 934"/>
                <a:gd name="T22" fmla="*/ 23 w 668"/>
                <a:gd name="T23" fmla="*/ 48 h 934"/>
                <a:gd name="T24" fmla="*/ 24 w 668"/>
                <a:gd name="T25" fmla="*/ 48 h 934"/>
                <a:gd name="T26" fmla="*/ 25 w 668"/>
                <a:gd name="T27" fmla="*/ 46 h 934"/>
                <a:gd name="T28" fmla="*/ 26 w 668"/>
                <a:gd name="T29" fmla="*/ 44 h 934"/>
                <a:gd name="T30" fmla="*/ 26 w 668"/>
                <a:gd name="T31" fmla="*/ 41 h 934"/>
                <a:gd name="T32" fmla="*/ 28 w 668"/>
                <a:gd name="T33" fmla="*/ 37 h 934"/>
                <a:gd name="T34" fmla="*/ 29 w 668"/>
                <a:gd name="T35" fmla="*/ 33 h 934"/>
                <a:gd name="T36" fmla="*/ 30 w 668"/>
                <a:gd name="T37" fmla="*/ 29 h 934"/>
                <a:gd name="T38" fmla="*/ 31 w 668"/>
                <a:gd name="T39" fmla="*/ 25 h 934"/>
                <a:gd name="T40" fmla="*/ 32 w 668"/>
                <a:gd name="T41" fmla="*/ 22 h 934"/>
                <a:gd name="T42" fmla="*/ 33 w 668"/>
                <a:gd name="T43" fmla="*/ 18 h 934"/>
                <a:gd name="T44" fmla="*/ 33 w 668"/>
                <a:gd name="T45" fmla="*/ 16 h 934"/>
                <a:gd name="T46" fmla="*/ 34 w 668"/>
                <a:gd name="T47" fmla="*/ 14 h 934"/>
                <a:gd name="T48" fmla="*/ 36 w 668"/>
                <a:gd name="T49" fmla="*/ 12 h 934"/>
                <a:gd name="T50" fmla="*/ 37 w 668"/>
                <a:gd name="T51" fmla="*/ 12 h 934"/>
                <a:gd name="T52" fmla="*/ 37 w 668"/>
                <a:gd name="T53" fmla="*/ 14 h 934"/>
                <a:gd name="T54" fmla="*/ 36 w 668"/>
                <a:gd name="T55" fmla="*/ 16 h 934"/>
                <a:gd name="T56" fmla="*/ 35 w 668"/>
                <a:gd name="T57" fmla="*/ 18 h 934"/>
                <a:gd name="T58" fmla="*/ 35 w 668"/>
                <a:gd name="T59" fmla="*/ 20 h 934"/>
                <a:gd name="T60" fmla="*/ 34 w 668"/>
                <a:gd name="T61" fmla="*/ 22 h 934"/>
                <a:gd name="T62" fmla="*/ 33 w 668"/>
                <a:gd name="T63" fmla="*/ 25 h 934"/>
                <a:gd name="T64" fmla="*/ 33 w 668"/>
                <a:gd name="T65" fmla="*/ 27 h 934"/>
                <a:gd name="T66" fmla="*/ 32 w 668"/>
                <a:gd name="T67" fmla="*/ 29 h 934"/>
                <a:gd name="T68" fmla="*/ 31 w 668"/>
                <a:gd name="T69" fmla="*/ 31 h 934"/>
                <a:gd name="T70" fmla="*/ 31 w 668"/>
                <a:gd name="T71" fmla="*/ 33 h 934"/>
                <a:gd name="T72" fmla="*/ 31 w 668"/>
                <a:gd name="T73" fmla="*/ 33 h 934"/>
                <a:gd name="T74" fmla="*/ 30 w 668"/>
                <a:gd name="T75" fmla="*/ 35 h 934"/>
                <a:gd name="T76" fmla="*/ 30 w 668"/>
                <a:gd name="T77" fmla="*/ 37 h 934"/>
                <a:gd name="T78" fmla="*/ 30 w 668"/>
                <a:gd name="T79" fmla="*/ 39 h 934"/>
                <a:gd name="T80" fmla="*/ 29 w 668"/>
                <a:gd name="T81" fmla="*/ 41 h 934"/>
                <a:gd name="T82" fmla="*/ 28 w 668"/>
                <a:gd name="T83" fmla="*/ 43 h 934"/>
                <a:gd name="T84" fmla="*/ 28 w 668"/>
                <a:gd name="T85" fmla="*/ 45 h 934"/>
                <a:gd name="T86" fmla="*/ 27 w 668"/>
                <a:gd name="T87" fmla="*/ 47 h 934"/>
                <a:gd name="T88" fmla="*/ 27 w 668"/>
                <a:gd name="T89" fmla="*/ 49 h 934"/>
                <a:gd name="T90" fmla="*/ 26 w 668"/>
                <a:gd name="T91" fmla="*/ 51 h 934"/>
                <a:gd name="T92" fmla="*/ 25 w 668"/>
                <a:gd name="T93" fmla="*/ 52 h 934"/>
                <a:gd name="T94" fmla="*/ 22 w 668"/>
                <a:gd name="T95" fmla="*/ 52 h 934"/>
                <a:gd name="T96" fmla="*/ 21 w 668"/>
                <a:gd name="T97" fmla="*/ 49 h 934"/>
                <a:gd name="T98" fmla="*/ 19 w 668"/>
                <a:gd name="T99" fmla="*/ 47 h 934"/>
                <a:gd name="T100" fmla="*/ 18 w 668"/>
                <a:gd name="T101" fmla="*/ 44 h 934"/>
                <a:gd name="T102" fmla="*/ 16 w 668"/>
                <a:gd name="T103" fmla="*/ 40 h 934"/>
                <a:gd name="T104" fmla="*/ 13 w 668"/>
                <a:gd name="T105" fmla="*/ 35 h 934"/>
                <a:gd name="T106" fmla="*/ 11 w 668"/>
                <a:gd name="T107" fmla="*/ 31 h 934"/>
                <a:gd name="T108" fmla="*/ 8 w 668"/>
                <a:gd name="T109" fmla="*/ 26 h 934"/>
                <a:gd name="T110" fmla="*/ 6 w 668"/>
                <a:gd name="T111" fmla="*/ 21 h 934"/>
                <a:gd name="T112" fmla="*/ 4 w 668"/>
                <a:gd name="T113" fmla="*/ 17 h 934"/>
                <a:gd name="T114" fmla="*/ 2 w 668"/>
                <a:gd name="T115" fmla="*/ 14 h 934"/>
                <a:gd name="T116" fmla="*/ 1 w 668"/>
                <a:gd name="T117" fmla="*/ 11 h 934"/>
                <a:gd name="T118" fmla="*/ 0 w 668"/>
                <a:gd name="T119" fmla="*/ 9 h 9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8"/>
                <a:gd name="T181" fmla="*/ 0 h 934"/>
                <a:gd name="T182" fmla="*/ 668 w 668"/>
                <a:gd name="T183" fmla="*/ 934 h 9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8" h="934">
                  <a:moveTo>
                    <a:pt x="4" y="0"/>
                  </a:moveTo>
                  <a:lnTo>
                    <a:pt x="4" y="2"/>
                  </a:lnTo>
                  <a:lnTo>
                    <a:pt x="7" y="9"/>
                  </a:lnTo>
                  <a:lnTo>
                    <a:pt x="9" y="13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2" y="36"/>
                  </a:lnTo>
                  <a:lnTo>
                    <a:pt x="24" y="43"/>
                  </a:lnTo>
                  <a:lnTo>
                    <a:pt x="30" y="53"/>
                  </a:lnTo>
                  <a:lnTo>
                    <a:pt x="34" y="64"/>
                  </a:lnTo>
                  <a:lnTo>
                    <a:pt x="41" y="77"/>
                  </a:lnTo>
                  <a:lnTo>
                    <a:pt x="45" y="87"/>
                  </a:lnTo>
                  <a:lnTo>
                    <a:pt x="51" y="102"/>
                  </a:lnTo>
                  <a:lnTo>
                    <a:pt x="58" y="115"/>
                  </a:lnTo>
                  <a:lnTo>
                    <a:pt x="66" y="130"/>
                  </a:lnTo>
                  <a:lnTo>
                    <a:pt x="73" y="145"/>
                  </a:lnTo>
                  <a:lnTo>
                    <a:pt x="79" y="160"/>
                  </a:lnTo>
                  <a:lnTo>
                    <a:pt x="86" y="177"/>
                  </a:lnTo>
                  <a:lnTo>
                    <a:pt x="94" y="194"/>
                  </a:lnTo>
                  <a:lnTo>
                    <a:pt x="103" y="211"/>
                  </a:lnTo>
                  <a:lnTo>
                    <a:pt x="109" y="228"/>
                  </a:lnTo>
                  <a:lnTo>
                    <a:pt x="118" y="247"/>
                  </a:lnTo>
                  <a:lnTo>
                    <a:pt x="128" y="265"/>
                  </a:lnTo>
                  <a:lnTo>
                    <a:pt x="137" y="284"/>
                  </a:lnTo>
                  <a:lnTo>
                    <a:pt x="145" y="303"/>
                  </a:lnTo>
                  <a:lnTo>
                    <a:pt x="154" y="322"/>
                  </a:lnTo>
                  <a:lnTo>
                    <a:pt x="164" y="341"/>
                  </a:lnTo>
                  <a:lnTo>
                    <a:pt x="173" y="361"/>
                  </a:lnTo>
                  <a:lnTo>
                    <a:pt x="182" y="382"/>
                  </a:lnTo>
                  <a:lnTo>
                    <a:pt x="192" y="401"/>
                  </a:lnTo>
                  <a:lnTo>
                    <a:pt x="203" y="422"/>
                  </a:lnTo>
                  <a:lnTo>
                    <a:pt x="211" y="442"/>
                  </a:lnTo>
                  <a:lnTo>
                    <a:pt x="220" y="461"/>
                  </a:lnTo>
                  <a:lnTo>
                    <a:pt x="229" y="480"/>
                  </a:lnTo>
                  <a:lnTo>
                    <a:pt x="239" y="501"/>
                  </a:lnTo>
                  <a:lnTo>
                    <a:pt x="248" y="518"/>
                  </a:lnTo>
                  <a:lnTo>
                    <a:pt x="256" y="540"/>
                  </a:lnTo>
                  <a:lnTo>
                    <a:pt x="267" y="559"/>
                  </a:lnTo>
                  <a:lnTo>
                    <a:pt x="275" y="578"/>
                  </a:lnTo>
                  <a:lnTo>
                    <a:pt x="284" y="595"/>
                  </a:lnTo>
                  <a:lnTo>
                    <a:pt x="293" y="614"/>
                  </a:lnTo>
                  <a:lnTo>
                    <a:pt x="301" y="631"/>
                  </a:lnTo>
                  <a:lnTo>
                    <a:pt x="312" y="651"/>
                  </a:lnTo>
                  <a:lnTo>
                    <a:pt x="318" y="668"/>
                  </a:lnTo>
                  <a:lnTo>
                    <a:pt x="327" y="685"/>
                  </a:lnTo>
                  <a:lnTo>
                    <a:pt x="335" y="700"/>
                  </a:lnTo>
                  <a:lnTo>
                    <a:pt x="344" y="717"/>
                  </a:lnTo>
                  <a:lnTo>
                    <a:pt x="350" y="732"/>
                  </a:lnTo>
                  <a:lnTo>
                    <a:pt x="357" y="747"/>
                  </a:lnTo>
                  <a:lnTo>
                    <a:pt x="363" y="759"/>
                  </a:lnTo>
                  <a:lnTo>
                    <a:pt x="371" y="772"/>
                  </a:lnTo>
                  <a:lnTo>
                    <a:pt x="378" y="785"/>
                  </a:lnTo>
                  <a:lnTo>
                    <a:pt x="384" y="798"/>
                  </a:lnTo>
                  <a:lnTo>
                    <a:pt x="389" y="806"/>
                  </a:lnTo>
                  <a:lnTo>
                    <a:pt x="395" y="819"/>
                  </a:lnTo>
                  <a:lnTo>
                    <a:pt x="399" y="828"/>
                  </a:lnTo>
                  <a:lnTo>
                    <a:pt x="403" y="836"/>
                  </a:lnTo>
                  <a:lnTo>
                    <a:pt x="406" y="840"/>
                  </a:lnTo>
                  <a:lnTo>
                    <a:pt x="410" y="849"/>
                  </a:lnTo>
                  <a:lnTo>
                    <a:pt x="412" y="853"/>
                  </a:lnTo>
                  <a:lnTo>
                    <a:pt x="416" y="858"/>
                  </a:lnTo>
                  <a:lnTo>
                    <a:pt x="418" y="862"/>
                  </a:lnTo>
                  <a:lnTo>
                    <a:pt x="421" y="864"/>
                  </a:lnTo>
                  <a:lnTo>
                    <a:pt x="423" y="864"/>
                  </a:lnTo>
                  <a:lnTo>
                    <a:pt x="425" y="862"/>
                  </a:lnTo>
                  <a:lnTo>
                    <a:pt x="429" y="855"/>
                  </a:lnTo>
                  <a:lnTo>
                    <a:pt x="433" y="845"/>
                  </a:lnTo>
                  <a:lnTo>
                    <a:pt x="435" y="840"/>
                  </a:lnTo>
                  <a:lnTo>
                    <a:pt x="440" y="834"/>
                  </a:lnTo>
                  <a:lnTo>
                    <a:pt x="442" y="826"/>
                  </a:lnTo>
                  <a:lnTo>
                    <a:pt x="444" y="819"/>
                  </a:lnTo>
                  <a:lnTo>
                    <a:pt x="448" y="811"/>
                  </a:lnTo>
                  <a:lnTo>
                    <a:pt x="450" y="802"/>
                  </a:lnTo>
                  <a:lnTo>
                    <a:pt x="455" y="794"/>
                  </a:lnTo>
                  <a:lnTo>
                    <a:pt x="457" y="783"/>
                  </a:lnTo>
                  <a:lnTo>
                    <a:pt x="461" y="772"/>
                  </a:lnTo>
                  <a:lnTo>
                    <a:pt x="463" y="762"/>
                  </a:lnTo>
                  <a:lnTo>
                    <a:pt x="468" y="749"/>
                  </a:lnTo>
                  <a:lnTo>
                    <a:pt x="470" y="738"/>
                  </a:lnTo>
                  <a:lnTo>
                    <a:pt x="474" y="725"/>
                  </a:lnTo>
                  <a:lnTo>
                    <a:pt x="478" y="712"/>
                  </a:lnTo>
                  <a:lnTo>
                    <a:pt x="482" y="700"/>
                  </a:lnTo>
                  <a:lnTo>
                    <a:pt x="487" y="689"/>
                  </a:lnTo>
                  <a:lnTo>
                    <a:pt x="489" y="674"/>
                  </a:lnTo>
                  <a:lnTo>
                    <a:pt x="493" y="659"/>
                  </a:lnTo>
                  <a:lnTo>
                    <a:pt x="497" y="646"/>
                  </a:lnTo>
                  <a:lnTo>
                    <a:pt x="502" y="634"/>
                  </a:lnTo>
                  <a:lnTo>
                    <a:pt x="504" y="619"/>
                  </a:lnTo>
                  <a:lnTo>
                    <a:pt x="508" y="606"/>
                  </a:lnTo>
                  <a:lnTo>
                    <a:pt x="512" y="591"/>
                  </a:lnTo>
                  <a:lnTo>
                    <a:pt x="517" y="578"/>
                  </a:lnTo>
                  <a:lnTo>
                    <a:pt x="521" y="563"/>
                  </a:lnTo>
                  <a:lnTo>
                    <a:pt x="525" y="548"/>
                  </a:lnTo>
                  <a:lnTo>
                    <a:pt x="527" y="533"/>
                  </a:lnTo>
                  <a:lnTo>
                    <a:pt x="532" y="521"/>
                  </a:lnTo>
                  <a:lnTo>
                    <a:pt x="534" y="506"/>
                  </a:lnTo>
                  <a:lnTo>
                    <a:pt x="538" y="491"/>
                  </a:lnTo>
                  <a:lnTo>
                    <a:pt x="542" y="476"/>
                  </a:lnTo>
                  <a:lnTo>
                    <a:pt x="546" y="465"/>
                  </a:lnTo>
                  <a:lnTo>
                    <a:pt x="551" y="450"/>
                  </a:lnTo>
                  <a:lnTo>
                    <a:pt x="553" y="437"/>
                  </a:lnTo>
                  <a:lnTo>
                    <a:pt x="557" y="425"/>
                  </a:lnTo>
                  <a:lnTo>
                    <a:pt x="559" y="412"/>
                  </a:lnTo>
                  <a:lnTo>
                    <a:pt x="564" y="399"/>
                  </a:lnTo>
                  <a:lnTo>
                    <a:pt x="566" y="386"/>
                  </a:lnTo>
                  <a:lnTo>
                    <a:pt x="570" y="373"/>
                  </a:lnTo>
                  <a:lnTo>
                    <a:pt x="574" y="365"/>
                  </a:lnTo>
                  <a:lnTo>
                    <a:pt x="576" y="352"/>
                  </a:lnTo>
                  <a:lnTo>
                    <a:pt x="578" y="341"/>
                  </a:lnTo>
                  <a:lnTo>
                    <a:pt x="583" y="331"/>
                  </a:lnTo>
                  <a:lnTo>
                    <a:pt x="585" y="322"/>
                  </a:lnTo>
                  <a:lnTo>
                    <a:pt x="587" y="311"/>
                  </a:lnTo>
                  <a:lnTo>
                    <a:pt x="591" y="303"/>
                  </a:lnTo>
                  <a:lnTo>
                    <a:pt x="593" y="294"/>
                  </a:lnTo>
                  <a:lnTo>
                    <a:pt x="596" y="288"/>
                  </a:lnTo>
                  <a:lnTo>
                    <a:pt x="598" y="282"/>
                  </a:lnTo>
                  <a:lnTo>
                    <a:pt x="598" y="275"/>
                  </a:lnTo>
                  <a:lnTo>
                    <a:pt x="600" y="269"/>
                  </a:lnTo>
                  <a:lnTo>
                    <a:pt x="602" y="265"/>
                  </a:lnTo>
                  <a:lnTo>
                    <a:pt x="606" y="258"/>
                  </a:lnTo>
                  <a:lnTo>
                    <a:pt x="608" y="256"/>
                  </a:lnTo>
                  <a:lnTo>
                    <a:pt x="617" y="245"/>
                  </a:lnTo>
                  <a:lnTo>
                    <a:pt x="628" y="235"/>
                  </a:lnTo>
                  <a:lnTo>
                    <a:pt x="636" y="224"/>
                  </a:lnTo>
                  <a:lnTo>
                    <a:pt x="649" y="218"/>
                  </a:lnTo>
                  <a:lnTo>
                    <a:pt x="657" y="211"/>
                  </a:lnTo>
                  <a:lnTo>
                    <a:pt x="664" y="209"/>
                  </a:lnTo>
                  <a:lnTo>
                    <a:pt x="668" y="211"/>
                  </a:lnTo>
                  <a:lnTo>
                    <a:pt x="668" y="220"/>
                  </a:lnTo>
                  <a:lnTo>
                    <a:pt x="666" y="220"/>
                  </a:lnTo>
                  <a:lnTo>
                    <a:pt x="666" y="226"/>
                  </a:lnTo>
                  <a:lnTo>
                    <a:pt x="662" y="233"/>
                  </a:lnTo>
                  <a:lnTo>
                    <a:pt x="660" y="241"/>
                  </a:lnTo>
                  <a:lnTo>
                    <a:pt x="657" y="245"/>
                  </a:lnTo>
                  <a:lnTo>
                    <a:pt x="657" y="252"/>
                  </a:lnTo>
                  <a:lnTo>
                    <a:pt x="655" y="256"/>
                  </a:lnTo>
                  <a:lnTo>
                    <a:pt x="653" y="262"/>
                  </a:lnTo>
                  <a:lnTo>
                    <a:pt x="651" y="267"/>
                  </a:lnTo>
                  <a:lnTo>
                    <a:pt x="649" y="273"/>
                  </a:lnTo>
                  <a:lnTo>
                    <a:pt x="647" y="282"/>
                  </a:lnTo>
                  <a:lnTo>
                    <a:pt x="647" y="288"/>
                  </a:lnTo>
                  <a:lnTo>
                    <a:pt x="642" y="294"/>
                  </a:lnTo>
                  <a:lnTo>
                    <a:pt x="640" y="301"/>
                  </a:lnTo>
                  <a:lnTo>
                    <a:pt x="638" y="307"/>
                  </a:lnTo>
                  <a:lnTo>
                    <a:pt x="636" y="316"/>
                  </a:lnTo>
                  <a:lnTo>
                    <a:pt x="632" y="324"/>
                  </a:lnTo>
                  <a:lnTo>
                    <a:pt x="632" y="331"/>
                  </a:lnTo>
                  <a:lnTo>
                    <a:pt x="630" y="339"/>
                  </a:lnTo>
                  <a:lnTo>
                    <a:pt x="628" y="348"/>
                  </a:lnTo>
                  <a:lnTo>
                    <a:pt x="623" y="356"/>
                  </a:lnTo>
                  <a:lnTo>
                    <a:pt x="621" y="365"/>
                  </a:lnTo>
                  <a:lnTo>
                    <a:pt x="619" y="371"/>
                  </a:lnTo>
                  <a:lnTo>
                    <a:pt x="617" y="382"/>
                  </a:lnTo>
                  <a:lnTo>
                    <a:pt x="613" y="390"/>
                  </a:lnTo>
                  <a:lnTo>
                    <a:pt x="610" y="399"/>
                  </a:lnTo>
                  <a:lnTo>
                    <a:pt x="608" y="407"/>
                  </a:lnTo>
                  <a:lnTo>
                    <a:pt x="606" y="416"/>
                  </a:lnTo>
                  <a:lnTo>
                    <a:pt x="604" y="425"/>
                  </a:lnTo>
                  <a:lnTo>
                    <a:pt x="600" y="433"/>
                  </a:lnTo>
                  <a:lnTo>
                    <a:pt x="598" y="442"/>
                  </a:lnTo>
                  <a:lnTo>
                    <a:pt x="596" y="448"/>
                  </a:lnTo>
                  <a:lnTo>
                    <a:pt x="593" y="457"/>
                  </a:lnTo>
                  <a:lnTo>
                    <a:pt x="591" y="465"/>
                  </a:lnTo>
                  <a:lnTo>
                    <a:pt x="589" y="474"/>
                  </a:lnTo>
                  <a:lnTo>
                    <a:pt x="587" y="482"/>
                  </a:lnTo>
                  <a:lnTo>
                    <a:pt x="583" y="489"/>
                  </a:lnTo>
                  <a:lnTo>
                    <a:pt x="581" y="497"/>
                  </a:lnTo>
                  <a:lnTo>
                    <a:pt x="578" y="503"/>
                  </a:lnTo>
                  <a:lnTo>
                    <a:pt x="576" y="512"/>
                  </a:lnTo>
                  <a:lnTo>
                    <a:pt x="574" y="518"/>
                  </a:lnTo>
                  <a:lnTo>
                    <a:pt x="572" y="525"/>
                  </a:lnTo>
                  <a:lnTo>
                    <a:pt x="570" y="531"/>
                  </a:lnTo>
                  <a:lnTo>
                    <a:pt x="568" y="540"/>
                  </a:lnTo>
                  <a:lnTo>
                    <a:pt x="566" y="544"/>
                  </a:lnTo>
                  <a:lnTo>
                    <a:pt x="564" y="550"/>
                  </a:lnTo>
                  <a:lnTo>
                    <a:pt x="561" y="555"/>
                  </a:lnTo>
                  <a:lnTo>
                    <a:pt x="561" y="561"/>
                  </a:lnTo>
                  <a:lnTo>
                    <a:pt x="559" y="570"/>
                  </a:lnTo>
                  <a:lnTo>
                    <a:pt x="557" y="580"/>
                  </a:lnTo>
                  <a:lnTo>
                    <a:pt x="553" y="585"/>
                  </a:lnTo>
                  <a:lnTo>
                    <a:pt x="553" y="589"/>
                  </a:lnTo>
                  <a:lnTo>
                    <a:pt x="553" y="593"/>
                  </a:lnTo>
                  <a:lnTo>
                    <a:pt x="553" y="595"/>
                  </a:lnTo>
                  <a:lnTo>
                    <a:pt x="551" y="595"/>
                  </a:lnTo>
                  <a:lnTo>
                    <a:pt x="551" y="597"/>
                  </a:lnTo>
                  <a:lnTo>
                    <a:pt x="549" y="602"/>
                  </a:lnTo>
                  <a:lnTo>
                    <a:pt x="549" y="608"/>
                  </a:lnTo>
                  <a:lnTo>
                    <a:pt x="546" y="616"/>
                  </a:lnTo>
                  <a:lnTo>
                    <a:pt x="544" y="625"/>
                  </a:lnTo>
                  <a:lnTo>
                    <a:pt x="542" y="629"/>
                  </a:lnTo>
                  <a:lnTo>
                    <a:pt x="540" y="634"/>
                  </a:lnTo>
                  <a:lnTo>
                    <a:pt x="540" y="640"/>
                  </a:lnTo>
                  <a:lnTo>
                    <a:pt x="538" y="646"/>
                  </a:lnTo>
                  <a:lnTo>
                    <a:pt x="536" y="653"/>
                  </a:lnTo>
                  <a:lnTo>
                    <a:pt x="534" y="659"/>
                  </a:lnTo>
                  <a:lnTo>
                    <a:pt x="532" y="663"/>
                  </a:lnTo>
                  <a:lnTo>
                    <a:pt x="532" y="672"/>
                  </a:lnTo>
                  <a:lnTo>
                    <a:pt x="529" y="678"/>
                  </a:lnTo>
                  <a:lnTo>
                    <a:pt x="527" y="685"/>
                  </a:lnTo>
                  <a:lnTo>
                    <a:pt x="527" y="691"/>
                  </a:lnTo>
                  <a:lnTo>
                    <a:pt x="525" y="700"/>
                  </a:lnTo>
                  <a:lnTo>
                    <a:pt x="523" y="706"/>
                  </a:lnTo>
                  <a:lnTo>
                    <a:pt x="521" y="715"/>
                  </a:lnTo>
                  <a:lnTo>
                    <a:pt x="519" y="721"/>
                  </a:lnTo>
                  <a:lnTo>
                    <a:pt x="519" y="730"/>
                  </a:lnTo>
                  <a:lnTo>
                    <a:pt x="517" y="736"/>
                  </a:lnTo>
                  <a:lnTo>
                    <a:pt x="514" y="744"/>
                  </a:lnTo>
                  <a:lnTo>
                    <a:pt x="512" y="753"/>
                  </a:lnTo>
                  <a:lnTo>
                    <a:pt x="510" y="762"/>
                  </a:lnTo>
                  <a:lnTo>
                    <a:pt x="508" y="768"/>
                  </a:lnTo>
                  <a:lnTo>
                    <a:pt x="506" y="774"/>
                  </a:lnTo>
                  <a:lnTo>
                    <a:pt x="504" y="783"/>
                  </a:lnTo>
                  <a:lnTo>
                    <a:pt x="502" y="791"/>
                  </a:lnTo>
                  <a:lnTo>
                    <a:pt x="497" y="798"/>
                  </a:lnTo>
                  <a:lnTo>
                    <a:pt x="495" y="806"/>
                  </a:lnTo>
                  <a:lnTo>
                    <a:pt x="493" y="813"/>
                  </a:lnTo>
                  <a:lnTo>
                    <a:pt x="493" y="821"/>
                  </a:lnTo>
                  <a:lnTo>
                    <a:pt x="489" y="828"/>
                  </a:lnTo>
                  <a:lnTo>
                    <a:pt x="489" y="834"/>
                  </a:lnTo>
                  <a:lnTo>
                    <a:pt x="487" y="840"/>
                  </a:lnTo>
                  <a:lnTo>
                    <a:pt x="485" y="849"/>
                  </a:lnTo>
                  <a:lnTo>
                    <a:pt x="482" y="855"/>
                  </a:lnTo>
                  <a:lnTo>
                    <a:pt x="480" y="862"/>
                  </a:lnTo>
                  <a:lnTo>
                    <a:pt x="478" y="868"/>
                  </a:lnTo>
                  <a:lnTo>
                    <a:pt x="478" y="875"/>
                  </a:lnTo>
                  <a:lnTo>
                    <a:pt x="474" y="885"/>
                  </a:lnTo>
                  <a:lnTo>
                    <a:pt x="470" y="896"/>
                  </a:lnTo>
                  <a:lnTo>
                    <a:pt x="465" y="904"/>
                  </a:lnTo>
                  <a:lnTo>
                    <a:pt x="463" y="913"/>
                  </a:lnTo>
                  <a:lnTo>
                    <a:pt x="459" y="919"/>
                  </a:lnTo>
                  <a:lnTo>
                    <a:pt x="457" y="924"/>
                  </a:lnTo>
                  <a:lnTo>
                    <a:pt x="455" y="928"/>
                  </a:lnTo>
                  <a:lnTo>
                    <a:pt x="455" y="930"/>
                  </a:lnTo>
                  <a:lnTo>
                    <a:pt x="446" y="930"/>
                  </a:lnTo>
                  <a:lnTo>
                    <a:pt x="438" y="932"/>
                  </a:lnTo>
                  <a:lnTo>
                    <a:pt x="427" y="932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9" y="928"/>
                  </a:lnTo>
                  <a:lnTo>
                    <a:pt x="391" y="922"/>
                  </a:lnTo>
                  <a:lnTo>
                    <a:pt x="386" y="913"/>
                  </a:lnTo>
                  <a:lnTo>
                    <a:pt x="382" y="907"/>
                  </a:lnTo>
                  <a:lnTo>
                    <a:pt x="378" y="898"/>
                  </a:lnTo>
                  <a:lnTo>
                    <a:pt x="374" y="892"/>
                  </a:lnTo>
                  <a:lnTo>
                    <a:pt x="371" y="885"/>
                  </a:lnTo>
                  <a:lnTo>
                    <a:pt x="367" y="879"/>
                  </a:lnTo>
                  <a:lnTo>
                    <a:pt x="363" y="872"/>
                  </a:lnTo>
                  <a:lnTo>
                    <a:pt x="359" y="862"/>
                  </a:lnTo>
                  <a:lnTo>
                    <a:pt x="352" y="853"/>
                  </a:lnTo>
                  <a:lnTo>
                    <a:pt x="348" y="843"/>
                  </a:lnTo>
                  <a:lnTo>
                    <a:pt x="342" y="832"/>
                  </a:lnTo>
                  <a:lnTo>
                    <a:pt x="335" y="819"/>
                  </a:lnTo>
                  <a:lnTo>
                    <a:pt x="329" y="808"/>
                  </a:lnTo>
                  <a:lnTo>
                    <a:pt x="322" y="796"/>
                  </a:lnTo>
                  <a:lnTo>
                    <a:pt x="318" y="783"/>
                  </a:lnTo>
                  <a:lnTo>
                    <a:pt x="310" y="768"/>
                  </a:lnTo>
                  <a:lnTo>
                    <a:pt x="303" y="755"/>
                  </a:lnTo>
                  <a:lnTo>
                    <a:pt x="295" y="740"/>
                  </a:lnTo>
                  <a:lnTo>
                    <a:pt x="288" y="725"/>
                  </a:lnTo>
                  <a:lnTo>
                    <a:pt x="280" y="710"/>
                  </a:lnTo>
                  <a:lnTo>
                    <a:pt x="271" y="693"/>
                  </a:lnTo>
                  <a:lnTo>
                    <a:pt x="263" y="678"/>
                  </a:lnTo>
                  <a:lnTo>
                    <a:pt x="254" y="663"/>
                  </a:lnTo>
                  <a:lnTo>
                    <a:pt x="246" y="646"/>
                  </a:lnTo>
                  <a:lnTo>
                    <a:pt x="237" y="629"/>
                  </a:lnTo>
                  <a:lnTo>
                    <a:pt x="229" y="614"/>
                  </a:lnTo>
                  <a:lnTo>
                    <a:pt x="220" y="597"/>
                  </a:lnTo>
                  <a:lnTo>
                    <a:pt x="211" y="580"/>
                  </a:lnTo>
                  <a:lnTo>
                    <a:pt x="203" y="563"/>
                  </a:lnTo>
                  <a:lnTo>
                    <a:pt x="194" y="546"/>
                  </a:lnTo>
                  <a:lnTo>
                    <a:pt x="186" y="529"/>
                  </a:lnTo>
                  <a:lnTo>
                    <a:pt x="177" y="512"/>
                  </a:lnTo>
                  <a:lnTo>
                    <a:pt x="169" y="495"/>
                  </a:lnTo>
                  <a:lnTo>
                    <a:pt x="158" y="478"/>
                  </a:lnTo>
                  <a:lnTo>
                    <a:pt x="150" y="461"/>
                  </a:lnTo>
                  <a:lnTo>
                    <a:pt x="141" y="444"/>
                  </a:lnTo>
                  <a:lnTo>
                    <a:pt x="132" y="427"/>
                  </a:lnTo>
                  <a:lnTo>
                    <a:pt x="124" y="412"/>
                  </a:lnTo>
                  <a:lnTo>
                    <a:pt x="118" y="397"/>
                  </a:lnTo>
                  <a:lnTo>
                    <a:pt x="107" y="380"/>
                  </a:lnTo>
                  <a:lnTo>
                    <a:pt x="100" y="365"/>
                  </a:lnTo>
                  <a:lnTo>
                    <a:pt x="92" y="348"/>
                  </a:lnTo>
                  <a:lnTo>
                    <a:pt x="86" y="335"/>
                  </a:lnTo>
                  <a:lnTo>
                    <a:pt x="77" y="320"/>
                  </a:lnTo>
                  <a:lnTo>
                    <a:pt x="68" y="305"/>
                  </a:lnTo>
                  <a:lnTo>
                    <a:pt x="64" y="294"/>
                  </a:lnTo>
                  <a:lnTo>
                    <a:pt x="58" y="282"/>
                  </a:lnTo>
                  <a:lnTo>
                    <a:pt x="49" y="269"/>
                  </a:lnTo>
                  <a:lnTo>
                    <a:pt x="43" y="256"/>
                  </a:lnTo>
                  <a:lnTo>
                    <a:pt x="36" y="245"/>
                  </a:lnTo>
                  <a:lnTo>
                    <a:pt x="34" y="235"/>
                  </a:lnTo>
                  <a:lnTo>
                    <a:pt x="28" y="224"/>
                  </a:lnTo>
                  <a:lnTo>
                    <a:pt x="24" y="215"/>
                  </a:lnTo>
                  <a:lnTo>
                    <a:pt x="19" y="207"/>
                  </a:lnTo>
                  <a:lnTo>
                    <a:pt x="15" y="201"/>
                  </a:lnTo>
                  <a:lnTo>
                    <a:pt x="11" y="192"/>
                  </a:lnTo>
                  <a:lnTo>
                    <a:pt x="9" y="188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6" name="Freeform 380"/>
            <p:cNvSpPr>
              <a:spLocks/>
            </p:cNvSpPr>
            <p:nvPr/>
          </p:nvSpPr>
          <p:spPr bwMode="auto">
            <a:xfrm>
              <a:off x="5363" y="1324"/>
              <a:ext cx="9" cy="8"/>
            </a:xfrm>
            <a:custGeom>
              <a:avLst/>
              <a:gdLst>
                <a:gd name="T0" fmla="*/ 0 w 37"/>
                <a:gd name="T1" fmla="*/ 1 h 35"/>
                <a:gd name="T2" fmla="*/ 0 w 37"/>
                <a:gd name="T3" fmla="*/ 1 h 35"/>
                <a:gd name="T4" fmla="*/ 0 w 37"/>
                <a:gd name="T5" fmla="*/ 1 h 35"/>
                <a:gd name="T6" fmla="*/ 0 w 37"/>
                <a:gd name="T7" fmla="*/ 2 h 35"/>
                <a:gd name="T8" fmla="*/ 1 w 37"/>
                <a:gd name="T9" fmla="*/ 2 h 35"/>
                <a:gd name="T10" fmla="*/ 1 w 37"/>
                <a:gd name="T11" fmla="*/ 2 h 35"/>
                <a:gd name="T12" fmla="*/ 2 w 37"/>
                <a:gd name="T13" fmla="*/ 2 h 35"/>
                <a:gd name="T14" fmla="*/ 2 w 37"/>
                <a:gd name="T15" fmla="*/ 1 h 35"/>
                <a:gd name="T16" fmla="*/ 2 w 37"/>
                <a:gd name="T17" fmla="*/ 1 h 35"/>
                <a:gd name="T18" fmla="*/ 2 w 37"/>
                <a:gd name="T19" fmla="*/ 0 h 35"/>
                <a:gd name="T20" fmla="*/ 0 w 37"/>
                <a:gd name="T21" fmla="*/ 1 h 35"/>
                <a:gd name="T22" fmla="*/ 0 w 37"/>
                <a:gd name="T23" fmla="*/ 1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35"/>
                <a:gd name="T38" fmla="*/ 37 w 3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35">
                  <a:moveTo>
                    <a:pt x="0" y="22"/>
                  </a:moveTo>
                  <a:lnTo>
                    <a:pt x="0" y="22"/>
                  </a:lnTo>
                  <a:lnTo>
                    <a:pt x="2" y="26"/>
                  </a:lnTo>
                  <a:lnTo>
                    <a:pt x="5" y="30"/>
                  </a:lnTo>
                  <a:lnTo>
                    <a:pt x="13" y="35"/>
                  </a:lnTo>
                  <a:lnTo>
                    <a:pt x="19" y="32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7" y="28"/>
                  </a:lnTo>
                  <a:lnTo>
                    <a:pt x="3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7" name="Freeform 381"/>
            <p:cNvSpPr>
              <a:spLocks/>
            </p:cNvSpPr>
            <p:nvPr/>
          </p:nvSpPr>
          <p:spPr bwMode="auto">
            <a:xfrm>
              <a:off x="5340" y="1286"/>
              <a:ext cx="125" cy="191"/>
            </a:xfrm>
            <a:custGeom>
              <a:avLst/>
              <a:gdLst>
                <a:gd name="T0" fmla="*/ 0 w 527"/>
                <a:gd name="T1" fmla="*/ 42 h 809"/>
                <a:gd name="T2" fmla="*/ 2 w 527"/>
                <a:gd name="T3" fmla="*/ 37 h 809"/>
                <a:gd name="T4" fmla="*/ 4 w 527"/>
                <a:gd name="T5" fmla="*/ 31 h 809"/>
                <a:gd name="T6" fmla="*/ 5 w 527"/>
                <a:gd name="T7" fmla="*/ 24 h 809"/>
                <a:gd name="T8" fmla="*/ 8 w 527"/>
                <a:gd name="T9" fmla="*/ 17 h 809"/>
                <a:gd name="T10" fmla="*/ 9 w 527"/>
                <a:gd name="T11" fmla="*/ 11 h 809"/>
                <a:gd name="T12" fmla="*/ 11 w 527"/>
                <a:gd name="T13" fmla="*/ 6 h 809"/>
                <a:gd name="T14" fmla="*/ 12 w 527"/>
                <a:gd name="T15" fmla="*/ 4 h 809"/>
                <a:gd name="T16" fmla="*/ 15 w 527"/>
                <a:gd name="T17" fmla="*/ 3 h 809"/>
                <a:gd name="T18" fmla="*/ 18 w 527"/>
                <a:gd name="T19" fmla="*/ 2 h 809"/>
                <a:gd name="T20" fmla="*/ 21 w 527"/>
                <a:gd name="T21" fmla="*/ 1 h 809"/>
                <a:gd name="T22" fmla="*/ 24 w 527"/>
                <a:gd name="T23" fmla="*/ 1 h 809"/>
                <a:gd name="T24" fmla="*/ 27 w 527"/>
                <a:gd name="T25" fmla="*/ 0 h 809"/>
                <a:gd name="T26" fmla="*/ 30 w 527"/>
                <a:gd name="T27" fmla="*/ 0 h 809"/>
                <a:gd name="T28" fmla="*/ 29 w 527"/>
                <a:gd name="T29" fmla="*/ 3 h 809"/>
                <a:gd name="T30" fmla="*/ 28 w 527"/>
                <a:gd name="T31" fmla="*/ 8 h 809"/>
                <a:gd name="T32" fmla="*/ 27 w 527"/>
                <a:gd name="T33" fmla="*/ 14 h 809"/>
                <a:gd name="T34" fmla="*/ 26 w 527"/>
                <a:gd name="T35" fmla="*/ 21 h 809"/>
                <a:gd name="T36" fmla="*/ 25 w 527"/>
                <a:gd name="T37" fmla="*/ 27 h 809"/>
                <a:gd name="T38" fmla="*/ 23 w 527"/>
                <a:gd name="T39" fmla="*/ 32 h 809"/>
                <a:gd name="T40" fmla="*/ 23 w 527"/>
                <a:gd name="T41" fmla="*/ 35 h 809"/>
                <a:gd name="T42" fmla="*/ 21 w 527"/>
                <a:gd name="T43" fmla="*/ 37 h 809"/>
                <a:gd name="T44" fmla="*/ 18 w 527"/>
                <a:gd name="T45" fmla="*/ 38 h 809"/>
                <a:gd name="T46" fmla="*/ 14 w 527"/>
                <a:gd name="T47" fmla="*/ 40 h 809"/>
                <a:gd name="T48" fmla="*/ 11 w 527"/>
                <a:gd name="T49" fmla="*/ 42 h 809"/>
                <a:gd name="T50" fmla="*/ 7 w 527"/>
                <a:gd name="T51" fmla="*/ 43 h 809"/>
                <a:gd name="T52" fmla="*/ 4 w 527"/>
                <a:gd name="T53" fmla="*/ 44 h 809"/>
                <a:gd name="T54" fmla="*/ 2 w 527"/>
                <a:gd name="T55" fmla="*/ 44 h 809"/>
                <a:gd name="T56" fmla="*/ 5 w 527"/>
                <a:gd name="T57" fmla="*/ 43 h 809"/>
                <a:gd name="T58" fmla="*/ 8 w 527"/>
                <a:gd name="T59" fmla="*/ 42 h 809"/>
                <a:gd name="T60" fmla="*/ 11 w 527"/>
                <a:gd name="T61" fmla="*/ 41 h 809"/>
                <a:gd name="T62" fmla="*/ 15 w 527"/>
                <a:gd name="T63" fmla="*/ 39 h 809"/>
                <a:gd name="T64" fmla="*/ 18 w 527"/>
                <a:gd name="T65" fmla="*/ 38 h 809"/>
                <a:gd name="T66" fmla="*/ 20 w 527"/>
                <a:gd name="T67" fmla="*/ 37 h 809"/>
                <a:gd name="T68" fmla="*/ 22 w 527"/>
                <a:gd name="T69" fmla="*/ 34 h 809"/>
                <a:gd name="T70" fmla="*/ 23 w 527"/>
                <a:gd name="T71" fmla="*/ 30 h 809"/>
                <a:gd name="T72" fmla="*/ 24 w 527"/>
                <a:gd name="T73" fmla="*/ 25 h 809"/>
                <a:gd name="T74" fmla="*/ 25 w 527"/>
                <a:gd name="T75" fmla="*/ 21 h 809"/>
                <a:gd name="T76" fmla="*/ 26 w 527"/>
                <a:gd name="T77" fmla="*/ 18 h 809"/>
                <a:gd name="T78" fmla="*/ 27 w 527"/>
                <a:gd name="T79" fmla="*/ 15 h 809"/>
                <a:gd name="T80" fmla="*/ 27 w 527"/>
                <a:gd name="T81" fmla="*/ 12 h 809"/>
                <a:gd name="T82" fmla="*/ 28 w 527"/>
                <a:gd name="T83" fmla="*/ 8 h 809"/>
                <a:gd name="T84" fmla="*/ 28 w 527"/>
                <a:gd name="T85" fmla="*/ 6 h 809"/>
                <a:gd name="T86" fmla="*/ 29 w 527"/>
                <a:gd name="T87" fmla="*/ 3 h 809"/>
                <a:gd name="T88" fmla="*/ 28 w 527"/>
                <a:gd name="T89" fmla="*/ 1 h 809"/>
                <a:gd name="T90" fmla="*/ 24 w 527"/>
                <a:gd name="T91" fmla="*/ 1 h 809"/>
                <a:gd name="T92" fmla="*/ 21 w 527"/>
                <a:gd name="T93" fmla="*/ 2 h 809"/>
                <a:gd name="T94" fmla="*/ 19 w 527"/>
                <a:gd name="T95" fmla="*/ 3 h 809"/>
                <a:gd name="T96" fmla="*/ 15 w 527"/>
                <a:gd name="T97" fmla="*/ 4 h 809"/>
                <a:gd name="T98" fmla="*/ 12 w 527"/>
                <a:gd name="T99" fmla="*/ 6 h 809"/>
                <a:gd name="T100" fmla="*/ 11 w 527"/>
                <a:gd name="T101" fmla="*/ 8 h 809"/>
                <a:gd name="T102" fmla="*/ 10 w 527"/>
                <a:gd name="T103" fmla="*/ 12 h 809"/>
                <a:gd name="T104" fmla="*/ 9 w 527"/>
                <a:gd name="T105" fmla="*/ 15 h 809"/>
                <a:gd name="T106" fmla="*/ 8 w 527"/>
                <a:gd name="T107" fmla="*/ 17 h 809"/>
                <a:gd name="T108" fmla="*/ 7 w 527"/>
                <a:gd name="T109" fmla="*/ 21 h 809"/>
                <a:gd name="T110" fmla="*/ 6 w 527"/>
                <a:gd name="T111" fmla="*/ 26 h 809"/>
                <a:gd name="T112" fmla="*/ 5 w 527"/>
                <a:gd name="T113" fmla="*/ 31 h 809"/>
                <a:gd name="T114" fmla="*/ 3 w 527"/>
                <a:gd name="T115" fmla="*/ 35 h 809"/>
                <a:gd name="T116" fmla="*/ 2 w 527"/>
                <a:gd name="T117" fmla="*/ 39 h 809"/>
                <a:gd name="T118" fmla="*/ 1 w 527"/>
                <a:gd name="T119" fmla="*/ 42 h 809"/>
                <a:gd name="T120" fmla="*/ 0 w 527"/>
                <a:gd name="T121" fmla="*/ 45 h 8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7"/>
                <a:gd name="T184" fmla="*/ 0 h 809"/>
                <a:gd name="T185" fmla="*/ 527 w 527"/>
                <a:gd name="T186" fmla="*/ 809 h 8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7" h="809">
                  <a:moveTo>
                    <a:pt x="0" y="798"/>
                  </a:moveTo>
                  <a:lnTo>
                    <a:pt x="0" y="794"/>
                  </a:lnTo>
                  <a:lnTo>
                    <a:pt x="2" y="785"/>
                  </a:lnTo>
                  <a:lnTo>
                    <a:pt x="2" y="779"/>
                  </a:lnTo>
                  <a:lnTo>
                    <a:pt x="4" y="775"/>
                  </a:lnTo>
                  <a:lnTo>
                    <a:pt x="4" y="766"/>
                  </a:lnTo>
                  <a:lnTo>
                    <a:pt x="9" y="760"/>
                  </a:lnTo>
                  <a:lnTo>
                    <a:pt x="9" y="751"/>
                  </a:lnTo>
                  <a:lnTo>
                    <a:pt x="11" y="743"/>
                  </a:lnTo>
                  <a:lnTo>
                    <a:pt x="13" y="734"/>
                  </a:lnTo>
                  <a:lnTo>
                    <a:pt x="17" y="723"/>
                  </a:lnTo>
                  <a:lnTo>
                    <a:pt x="19" y="713"/>
                  </a:lnTo>
                  <a:lnTo>
                    <a:pt x="24" y="702"/>
                  </a:lnTo>
                  <a:lnTo>
                    <a:pt x="26" y="689"/>
                  </a:lnTo>
                  <a:lnTo>
                    <a:pt x="28" y="679"/>
                  </a:lnTo>
                  <a:lnTo>
                    <a:pt x="32" y="666"/>
                  </a:lnTo>
                  <a:lnTo>
                    <a:pt x="34" y="651"/>
                  </a:lnTo>
                  <a:lnTo>
                    <a:pt x="39" y="638"/>
                  </a:lnTo>
                  <a:lnTo>
                    <a:pt x="43" y="625"/>
                  </a:lnTo>
                  <a:lnTo>
                    <a:pt x="45" y="610"/>
                  </a:lnTo>
                  <a:lnTo>
                    <a:pt x="49" y="595"/>
                  </a:lnTo>
                  <a:lnTo>
                    <a:pt x="53" y="581"/>
                  </a:lnTo>
                  <a:lnTo>
                    <a:pt x="60" y="568"/>
                  </a:lnTo>
                  <a:lnTo>
                    <a:pt x="62" y="551"/>
                  </a:lnTo>
                  <a:lnTo>
                    <a:pt x="66" y="536"/>
                  </a:lnTo>
                  <a:lnTo>
                    <a:pt x="71" y="521"/>
                  </a:lnTo>
                  <a:lnTo>
                    <a:pt x="77" y="506"/>
                  </a:lnTo>
                  <a:lnTo>
                    <a:pt x="81" y="489"/>
                  </a:lnTo>
                  <a:lnTo>
                    <a:pt x="85" y="472"/>
                  </a:lnTo>
                  <a:lnTo>
                    <a:pt x="90" y="457"/>
                  </a:lnTo>
                  <a:lnTo>
                    <a:pt x="96" y="442"/>
                  </a:lnTo>
                  <a:lnTo>
                    <a:pt x="98" y="425"/>
                  </a:lnTo>
                  <a:lnTo>
                    <a:pt x="103" y="408"/>
                  </a:lnTo>
                  <a:lnTo>
                    <a:pt x="107" y="393"/>
                  </a:lnTo>
                  <a:lnTo>
                    <a:pt x="113" y="376"/>
                  </a:lnTo>
                  <a:lnTo>
                    <a:pt x="115" y="361"/>
                  </a:lnTo>
                  <a:lnTo>
                    <a:pt x="122" y="346"/>
                  </a:lnTo>
                  <a:lnTo>
                    <a:pt x="126" y="329"/>
                  </a:lnTo>
                  <a:lnTo>
                    <a:pt x="130" y="314"/>
                  </a:lnTo>
                  <a:lnTo>
                    <a:pt x="135" y="299"/>
                  </a:lnTo>
                  <a:lnTo>
                    <a:pt x="139" y="284"/>
                  </a:lnTo>
                  <a:lnTo>
                    <a:pt x="143" y="269"/>
                  </a:lnTo>
                  <a:lnTo>
                    <a:pt x="147" y="254"/>
                  </a:lnTo>
                  <a:lnTo>
                    <a:pt x="152" y="241"/>
                  </a:lnTo>
                  <a:lnTo>
                    <a:pt x="156" y="229"/>
                  </a:lnTo>
                  <a:lnTo>
                    <a:pt x="160" y="216"/>
                  </a:lnTo>
                  <a:lnTo>
                    <a:pt x="164" y="203"/>
                  </a:lnTo>
                  <a:lnTo>
                    <a:pt x="169" y="190"/>
                  </a:lnTo>
                  <a:lnTo>
                    <a:pt x="171" y="180"/>
                  </a:lnTo>
                  <a:lnTo>
                    <a:pt x="173" y="167"/>
                  </a:lnTo>
                  <a:lnTo>
                    <a:pt x="177" y="158"/>
                  </a:lnTo>
                  <a:lnTo>
                    <a:pt x="181" y="145"/>
                  </a:lnTo>
                  <a:lnTo>
                    <a:pt x="184" y="139"/>
                  </a:lnTo>
                  <a:lnTo>
                    <a:pt x="188" y="128"/>
                  </a:lnTo>
                  <a:lnTo>
                    <a:pt x="190" y="122"/>
                  </a:lnTo>
                  <a:lnTo>
                    <a:pt x="192" y="113"/>
                  </a:lnTo>
                  <a:lnTo>
                    <a:pt x="194" y="107"/>
                  </a:lnTo>
                  <a:lnTo>
                    <a:pt x="196" y="101"/>
                  </a:lnTo>
                  <a:lnTo>
                    <a:pt x="201" y="96"/>
                  </a:lnTo>
                  <a:lnTo>
                    <a:pt x="203" y="88"/>
                  </a:lnTo>
                  <a:lnTo>
                    <a:pt x="207" y="86"/>
                  </a:lnTo>
                  <a:lnTo>
                    <a:pt x="209" y="81"/>
                  </a:lnTo>
                  <a:lnTo>
                    <a:pt x="213" y="79"/>
                  </a:lnTo>
                  <a:lnTo>
                    <a:pt x="220" y="75"/>
                  </a:lnTo>
                  <a:lnTo>
                    <a:pt x="226" y="73"/>
                  </a:lnTo>
                  <a:lnTo>
                    <a:pt x="235" y="69"/>
                  </a:lnTo>
                  <a:lnTo>
                    <a:pt x="243" y="64"/>
                  </a:lnTo>
                  <a:lnTo>
                    <a:pt x="248" y="62"/>
                  </a:lnTo>
                  <a:lnTo>
                    <a:pt x="254" y="60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1" y="54"/>
                  </a:lnTo>
                  <a:lnTo>
                    <a:pt x="275" y="54"/>
                  </a:lnTo>
                  <a:lnTo>
                    <a:pt x="282" y="49"/>
                  </a:lnTo>
                  <a:lnTo>
                    <a:pt x="288" y="49"/>
                  </a:lnTo>
                  <a:lnTo>
                    <a:pt x="295" y="47"/>
                  </a:lnTo>
                  <a:lnTo>
                    <a:pt x="303" y="45"/>
                  </a:lnTo>
                  <a:lnTo>
                    <a:pt x="310" y="43"/>
                  </a:lnTo>
                  <a:lnTo>
                    <a:pt x="316" y="41"/>
                  </a:lnTo>
                  <a:lnTo>
                    <a:pt x="322" y="39"/>
                  </a:lnTo>
                  <a:lnTo>
                    <a:pt x="329" y="37"/>
                  </a:lnTo>
                  <a:lnTo>
                    <a:pt x="335" y="34"/>
                  </a:lnTo>
                  <a:lnTo>
                    <a:pt x="342" y="32"/>
                  </a:lnTo>
                  <a:lnTo>
                    <a:pt x="348" y="32"/>
                  </a:lnTo>
                  <a:lnTo>
                    <a:pt x="356" y="30"/>
                  </a:lnTo>
                  <a:lnTo>
                    <a:pt x="363" y="28"/>
                  </a:lnTo>
                  <a:lnTo>
                    <a:pt x="371" y="28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91" y="20"/>
                  </a:lnTo>
                  <a:lnTo>
                    <a:pt x="399" y="20"/>
                  </a:lnTo>
                  <a:lnTo>
                    <a:pt x="406" y="17"/>
                  </a:lnTo>
                  <a:lnTo>
                    <a:pt x="412" y="15"/>
                  </a:lnTo>
                  <a:lnTo>
                    <a:pt x="418" y="13"/>
                  </a:lnTo>
                  <a:lnTo>
                    <a:pt x="427" y="13"/>
                  </a:lnTo>
                  <a:lnTo>
                    <a:pt x="433" y="11"/>
                  </a:lnTo>
                  <a:lnTo>
                    <a:pt x="440" y="9"/>
                  </a:lnTo>
                  <a:lnTo>
                    <a:pt x="446" y="9"/>
                  </a:lnTo>
                  <a:lnTo>
                    <a:pt x="450" y="7"/>
                  </a:lnTo>
                  <a:lnTo>
                    <a:pt x="457" y="7"/>
                  </a:lnTo>
                  <a:lnTo>
                    <a:pt x="463" y="5"/>
                  </a:lnTo>
                  <a:lnTo>
                    <a:pt x="470" y="5"/>
                  </a:lnTo>
                  <a:lnTo>
                    <a:pt x="476" y="5"/>
                  </a:lnTo>
                  <a:lnTo>
                    <a:pt x="484" y="0"/>
                  </a:lnTo>
                  <a:lnTo>
                    <a:pt x="493" y="0"/>
                  </a:lnTo>
                  <a:lnTo>
                    <a:pt x="502" y="0"/>
                  </a:lnTo>
                  <a:lnTo>
                    <a:pt x="510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3" y="0"/>
                  </a:lnTo>
                  <a:lnTo>
                    <a:pt x="527" y="5"/>
                  </a:lnTo>
                  <a:lnTo>
                    <a:pt x="527" y="7"/>
                  </a:lnTo>
                  <a:lnTo>
                    <a:pt x="527" y="13"/>
                  </a:lnTo>
                  <a:lnTo>
                    <a:pt x="525" y="17"/>
                  </a:lnTo>
                  <a:lnTo>
                    <a:pt x="525" y="24"/>
                  </a:lnTo>
                  <a:lnTo>
                    <a:pt x="525" y="28"/>
                  </a:lnTo>
                  <a:lnTo>
                    <a:pt x="525" y="34"/>
                  </a:lnTo>
                  <a:lnTo>
                    <a:pt x="523" y="41"/>
                  </a:lnTo>
                  <a:lnTo>
                    <a:pt x="523" y="49"/>
                  </a:lnTo>
                  <a:lnTo>
                    <a:pt x="521" y="58"/>
                  </a:lnTo>
                  <a:lnTo>
                    <a:pt x="519" y="69"/>
                  </a:lnTo>
                  <a:lnTo>
                    <a:pt x="519" y="77"/>
                  </a:lnTo>
                  <a:lnTo>
                    <a:pt x="517" y="88"/>
                  </a:lnTo>
                  <a:lnTo>
                    <a:pt x="514" y="98"/>
                  </a:lnTo>
                  <a:lnTo>
                    <a:pt x="514" y="109"/>
                  </a:lnTo>
                  <a:lnTo>
                    <a:pt x="510" y="120"/>
                  </a:lnTo>
                  <a:lnTo>
                    <a:pt x="508" y="133"/>
                  </a:lnTo>
                  <a:lnTo>
                    <a:pt x="506" y="145"/>
                  </a:lnTo>
                  <a:lnTo>
                    <a:pt x="504" y="158"/>
                  </a:lnTo>
                  <a:lnTo>
                    <a:pt x="502" y="171"/>
                  </a:lnTo>
                  <a:lnTo>
                    <a:pt x="499" y="184"/>
                  </a:lnTo>
                  <a:lnTo>
                    <a:pt x="497" y="199"/>
                  </a:lnTo>
                  <a:lnTo>
                    <a:pt x="495" y="212"/>
                  </a:lnTo>
                  <a:lnTo>
                    <a:pt x="491" y="226"/>
                  </a:lnTo>
                  <a:lnTo>
                    <a:pt x="489" y="241"/>
                  </a:lnTo>
                  <a:lnTo>
                    <a:pt x="484" y="254"/>
                  </a:lnTo>
                  <a:lnTo>
                    <a:pt x="484" y="269"/>
                  </a:lnTo>
                  <a:lnTo>
                    <a:pt x="480" y="284"/>
                  </a:lnTo>
                  <a:lnTo>
                    <a:pt x="478" y="299"/>
                  </a:lnTo>
                  <a:lnTo>
                    <a:pt x="476" y="314"/>
                  </a:lnTo>
                  <a:lnTo>
                    <a:pt x="474" y="329"/>
                  </a:lnTo>
                  <a:lnTo>
                    <a:pt x="470" y="344"/>
                  </a:lnTo>
                  <a:lnTo>
                    <a:pt x="467" y="359"/>
                  </a:lnTo>
                  <a:lnTo>
                    <a:pt x="463" y="372"/>
                  </a:lnTo>
                  <a:lnTo>
                    <a:pt x="461" y="386"/>
                  </a:lnTo>
                  <a:lnTo>
                    <a:pt x="457" y="399"/>
                  </a:lnTo>
                  <a:lnTo>
                    <a:pt x="455" y="414"/>
                  </a:lnTo>
                  <a:lnTo>
                    <a:pt x="450" y="429"/>
                  </a:lnTo>
                  <a:lnTo>
                    <a:pt x="450" y="444"/>
                  </a:lnTo>
                  <a:lnTo>
                    <a:pt x="446" y="457"/>
                  </a:lnTo>
                  <a:lnTo>
                    <a:pt x="444" y="472"/>
                  </a:lnTo>
                  <a:lnTo>
                    <a:pt x="440" y="485"/>
                  </a:lnTo>
                  <a:lnTo>
                    <a:pt x="438" y="497"/>
                  </a:lnTo>
                  <a:lnTo>
                    <a:pt x="433" y="508"/>
                  </a:lnTo>
                  <a:lnTo>
                    <a:pt x="431" y="521"/>
                  </a:lnTo>
                  <a:lnTo>
                    <a:pt x="429" y="534"/>
                  </a:lnTo>
                  <a:lnTo>
                    <a:pt x="427" y="546"/>
                  </a:lnTo>
                  <a:lnTo>
                    <a:pt x="425" y="557"/>
                  </a:lnTo>
                  <a:lnTo>
                    <a:pt x="420" y="568"/>
                  </a:lnTo>
                  <a:lnTo>
                    <a:pt x="418" y="576"/>
                  </a:lnTo>
                  <a:lnTo>
                    <a:pt x="418" y="587"/>
                  </a:lnTo>
                  <a:lnTo>
                    <a:pt x="414" y="595"/>
                  </a:lnTo>
                  <a:lnTo>
                    <a:pt x="414" y="604"/>
                  </a:lnTo>
                  <a:lnTo>
                    <a:pt x="412" y="613"/>
                  </a:lnTo>
                  <a:lnTo>
                    <a:pt x="410" y="619"/>
                  </a:lnTo>
                  <a:lnTo>
                    <a:pt x="408" y="625"/>
                  </a:lnTo>
                  <a:lnTo>
                    <a:pt x="408" y="632"/>
                  </a:lnTo>
                  <a:lnTo>
                    <a:pt x="406" y="636"/>
                  </a:lnTo>
                  <a:lnTo>
                    <a:pt x="403" y="642"/>
                  </a:lnTo>
                  <a:lnTo>
                    <a:pt x="401" y="649"/>
                  </a:lnTo>
                  <a:lnTo>
                    <a:pt x="401" y="651"/>
                  </a:lnTo>
                  <a:lnTo>
                    <a:pt x="399" y="651"/>
                  </a:lnTo>
                  <a:lnTo>
                    <a:pt x="395" y="655"/>
                  </a:lnTo>
                  <a:lnTo>
                    <a:pt x="388" y="657"/>
                  </a:lnTo>
                  <a:lnTo>
                    <a:pt x="380" y="662"/>
                  </a:lnTo>
                  <a:lnTo>
                    <a:pt x="371" y="666"/>
                  </a:lnTo>
                  <a:lnTo>
                    <a:pt x="361" y="670"/>
                  </a:lnTo>
                  <a:lnTo>
                    <a:pt x="354" y="672"/>
                  </a:lnTo>
                  <a:lnTo>
                    <a:pt x="350" y="677"/>
                  </a:lnTo>
                  <a:lnTo>
                    <a:pt x="344" y="679"/>
                  </a:lnTo>
                  <a:lnTo>
                    <a:pt x="339" y="683"/>
                  </a:lnTo>
                  <a:lnTo>
                    <a:pt x="331" y="685"/>
                  </a:lnTo>
                  <a:lnTo>
                    <a:pt x="324" y="687"/>
                  </a:lnTo>
                  <a:lnTo>
                    <a:pt x="316" y="689"/>
                  </a:lnTo>
                  <a:lnTo>
                    <a:pt x="310" y="694"/>
                  </a:lnTo>
                  <a:lnTo>
                    <a:pt x="303" y="696"/>
                  </a:lnTo>
                  <a:lnTo>
                    <a:pt x="295" y="700"/>
                  </a:lnTo>
                  <a:lnTo>
                    <a:pt x="288" y="702"/>
                  </a:lnTo>
                  <a:lnTo>
                    <a:pt x="280" y="706"/>
                  </a:lnTo>
                  <a:lnTo>
                    <a:pt x="273" y="711"/>
                  </a:lnTo>
                  <a:lnTo>
                    <a:pt x="265" y="713"/>
                  </a:lnTo>
                  <a:lnTo>
                    <a:pt x="256" y="717"/>
                  </a:lnTo>
                  <a:lnTo>
                    <a:pt x="248" y="721"/>
                  </a:lnTo>
                  <a:lnTo>
                    <a:pt x="241" y="723"/>
                  </a:lnTo>
                  <a:lnTo>
                    <a:pt x="233" y="728"/>
                  </a:lnTo>
                  <a:lnTo>
                    <a:pt x="224" y="730"/>
                  </a:lnTo>
                  <a:lnTo>
                    <a:pt x="216" y="734"/>
                  </a:lnTo>
                  <a:lnTo>
                    <a:pt x="207" y="738"/>
                  </a:lnTo>
                  <a:lnTo>
                    <a:pt x="201" y="741"/>
                  </a:lnTo>
                  <a:lnTo>
                    <a:pt x="190" y="745"/>
                  </a:lnTo>
                  <a:lnTo>
                    <a:pt x="184" y="747"/>
                  </a:lnTo>
                  <a:lnTo>
                    <a:pt x="175" y="751"/>
                  </a:lnTo>
                  <a:lnTo>
                    <a:pt x="169" y="753"/>
                  </a:lnTo>
                  <a:lnTo>
                    <a:pt x="160" y="758"/>
                  </a:lnTo>
                  <a:lnTo>
                    <a:pt x="152" y="760"/>
                  </a:lnTo>
                  <a:lnTo>
                    <a:pt x="143" y="762"/>
                  </a:lnTo>
                  <a:lnTo>
                    <a:pt x="137" y="764"/>
                  </a:lnTo>
                  <a:lnTo>
                    <a:pt x="128" y="768"/>
                  </a:lnTo>
                  <a:lnTo>
                    <a:pt x="122" y="770"/>
                  </a:lnTo>
                  <a:lnTo>
                    <a:pt x="115" y="773"/>
                  </a:lnTo>
                  <a:lnTo>
                    <a:pt x="109" y="777"/>
                  </a:lnTo>
                  <a:lnTo>
                    <a:pt x="103" y="779"/>
                  </a:lnTo>
                  <a:lnTo>
                    <a:pt x="96" y="783"/>
                  </a:lnTo>
                  <a:lnTo>
                    <a:pt x="90" y="783"/>
                  </a:lnTo>
                  <a:lnTo>
                    <a:pt x="83" y="785"/>
                  </a:lnTo>
                  <a:lnTo>
                    <a:pt x="77" y="787"/>
                  </a:lnTo>
                  <a:lnTo>
                    <a:pt x="73" y="790"/>
                  </a:lnTo>
                  <a:lnTo>
                    <a:pt x="64" y="792"/>
                  </a:lnTo>
                  <a:lnTo>
                    <a:pt x="56" y="794"/>
                  </a:lnTo>
                  <a:lnTo>
                    <a:pt x="47" y="796"/>
                  </a:lnTo>
                  <a:lnTo>
                    <a:pt x="43" y="798"/>
                  </a:lnTo>
                  <a:lnTo>
                    <a:pt x="39" y="798"/>
                  </a:lnTo>
                  <a:lnTo>
                    <a:pt x="41" y="794"/>
                  </a:lnTo>
                  <a:lnTo>
                    <a:pt x="43" y="792"/>
                  </a:lnTo>
                  <a:lnTo>
                    <a:pt x="49" y="790"/>
                  </a:lnTo>
                  <a:lnTo>
                    <a:pt x="56" y="787"/>
                  </a:lnTo>
                  <a:lnTo>
                    <a:pt x="64" y="783"/>
                  </a:lnTo>
                  <a:lnTo>
                    <a:pt x="73" y="779"/>
                  </a:lnTo>
                  <a:lnTo>
                    <a:pt x="83" y="775"/>
                  </a:lnTo>
                  <a:lnTo>
                    <a:pt x="90" y="773"/>
                  </a:lnTo>
                  <a:lnTo>
                    <a:pt x="94" y="770"/>
                  </a:lnTo>
                  <a:lnTo>
                    <a:pt x="100" y="766"/>
                  </a:lnTo>
                  <a:lnTo>
                    <a:pt x="107" y="764"/>
                  </a:lnTo>
                  <a:lnTo>
                    <a:pt x="113" y="762"/>
                  </a:lnTo>
                  <a:lnTo>
                    <a:pt x="120" y="760"/>
                  </a:lnTo>
                  <a:lnTo>
                    <a:pt x="126" y="758"/>
                  </a:lnTo>
                  <a:lnTo>
                    <a:pt x="132" y="755"/>
                  </a:lnTo>
                  <a:lnTo>
                    <a:pt x="139" y="751"/>
                  </a:lnTo>
                  <a:lnTo>
                    <a:pt x="147" y="749"/>
                  </a:lnTo>
                  <a:lnTo>
                    <a:pt x="154" y="745"/>
                  </a:lnTo>
                  <a:lnTo>
                    <a:pt x="162" y="743"/>
                  </a:lnTo>
                  <a:lnTo>
                    <a:pt x="171" y="741"/>
                  </a:lnTo>
                  <a:lnTo>
                    <a:pt x="177" y="736"/>
                  </a:lnTo>
                  <a:lnTo>
                    <a:pt x="186" y="734"/>
                  </a:lnTo>
                  <a:lnTo>
                    <a:pt x="194" y="732"/>
                  </a:lnTo>
                  <a:lnTo>
                    <a:pt x="201" y="728"/>
                  </a:lnTo>
                  <a:lnTo>
                    <a:pt x="207" y="726"/>
                  </a:lnTo>
                  <a:lnTo>
                    <a:pt x="216" y="723"/>
                  </a:lnTo>
                  <a:lnTo>
                    <a:pt x="224" y="719"/>
                  </a:lnTo>
                  <a:lnTo>
                    <a:pt x="231" y="717"/>
                  </a:lnTo>
                  <a:lnTo>
                    <a:pt x="237" y="713"/>
                  </a:lnTo>
                  <a:lnTo>
                    <a:pt x="246" y="711"/>
                  </a:lnTo>
                  <a:lnTo>
                    <a:pt x="254" y="706"/>
                  </a:lnTo>
                  <a:lnTo>
                    <a:pt x="260" y="704"/>
                  </a:lnTo>
                  <a:lnTo>
                    <a:pt x="269" y="700"/>
                  </a:lnTo>
                  <a:lnTo>
                    <a:pt x="275" y="698"/>
                  </a:lnTo>
                  <a:lnTo>
                    <a:pt x="282" y="694"/>
                  </a:lnTo>
                  <a:lnTo>
                    <a:pt x="288" y="691"/>
                  </a:lnTo>
                  <a:lnTo>
                    <a:pt x="297" y="689"/>
                  </a:lnTo>
                  <a:lnTo>
                    <a:pt x="303" y="685"/>
                  </a:lnTo>
                  <a:lnTo>
                    <a:pt x="310" y="685"/>
                  </a:lnTo>
                  <a:lnTo>
                    <a:pt x="316" y="681"/>
                  </a:lnTo>
                  <a:lnTo>
                    <a:pt x="322" y="679"/>
                  </a:lnTo>
                  <a:lnTo>
                    <a:pt x="327" y="674"/>
                  </a:lnTo>
                  <a:lnTo>
                    <a:pt x="333" y="672"/>
                  </a:lnTo>
                  <a:lnTo>
                    <a:pt x="339" y="670"/>
                  </a:lnTo>
                  <a:lnTo>
                    <a:pt x="344" y="668"/>
                  </a:lnTo>
                  <a:lnTo>
                    <a:pt x="348" y="666"/>
                  </a:lnTo>
                  <a:lnTo>
                    <a:pt x="354" y="664"/>
                  </a:lnTo>
                  <a:lnTo>
                    <a:pt x="361" y="659"/>
                  </a:lnTo>
                  <a:lnTo>
                    <a:pt x="369" y="655"/>
                  </a:lnTo>
                  <a:lnTo>
                    <a:pt x="374" y="651"/>
                  </a:lnTo>
                  <a:lnTo>
                    <a:pt x="380" y="651"/>
                  </a:lnTo>
                  <a:lnTo>
                    <a:pt x="384" y="642"/>
                  </a:lnTo>
                  <a:lnTo>
                    <a:pt x="391" y="632"/>
                  </a:lnTo>
                  <a:lnTo>
                    <a:pt x="393" y="625"/>
                  </a:lnTo>
                  <a:lnTo>
                    <a:pt x="395" y="619"/>
                  </a:lnTo>
                  <a:lnTo>
                    <a:pt x="397" y="613"/>
                  </a:lnTo>
                  <a:lnTo>
                    <a:pt x="401" y="606"/>
                  </a:lnTo>
                  <a:lnTo>
                    <a:pt x="403" y="598"/>
                  </a:lnTo>
                  <a:lnTo>
                    <a:pt x="406" y="589"/>
                  </a:lnTo>
                  <a:lnTo>
                    <a:pt x="408" y="581"/>
                  </a:lnTo>
                  <a:lnTo>
                    <a:pt x="410" y="572"/>
                  </a:lnTo>
                  <a:lnTo>
                    <a:pt x="412" y="561"/>
                  </a:lnTo>
                  <a:lnTo>
                    <a:pt x="414" y="553"/>
                  </a:lnTo>
                  <a:lnTo>
                    <a:pt x="416" y="542"/>
                  </a:lnTo>
                  <a:lnTo>
                    <a:pt x="418" y="534"/>
                  </a:lnTo>
                  <a:lnTo>
                    <a:pt x="420" y="523"/>
                  </a:lnTo>
                  <a:lnTo>
                    <a:pt x="423" y="512"/>
                  </a:lnTo>
                  <a:lnTo>
                    <a:pt x="425" y="502"/>
                  </a:lnTo>
                  <a:lnTo>
                    <a:pt x="427" y="491"/>
                  </a:lnTo>
                  <a:lnTo>
                    <a:pt x="429" y="480"/>
                  </a:lnTo>
                  <a:lnTo>
                    <a:pt x="431" y="470"/>
                  </a:lnTo>
                  <a:lnTo>
                    <a:pt x="433" y="459"/>
                  </a:lnTo>
                  <a:lnTo>
                    <a:pt x="435" y="448"/>
                  </a:lnTo>
                  <a:lnTo>
                    <a:pt x="438" y="438"/>
                  </a:lnTo>
                  <a:lnTo>
                    <a:pt x="440" y="427"/>
                  </a:lnTo>
                  <a:lnTo>
                    <a:pt x="442" y="416"/>
                  </a:lnTo>
                  <a:lnTo>
                    <a:pt x="444" y="406"/>
                  </a:lnTo>
                  <a:lnTo>
                    <a:pt x="446" y="397"/>
                  </a:lnTo>
                  <a:lnTo>
                    <a:pt x="448" y="386"/>
                  </a:lnTo>
                  <a:lnTo>
                    <a:pt x="450" y="378"/>
                  </a:lnTo>
                  <a:lnTo>
                    <a:pt x="452" y="367"/>
                  </a:lnTo>
                  <a:lnTo>
                    <a:pt x="452" y="359"/>
                  </a:lnTo>
                  <a:lnTo>
                    <a:pt x="455" y="348"/>
                  </a:lnTo>
                  <a:lnTo>
                    <a:pt x="457" y="342"/>
                  </a:lnTo>
                  <a:lnTo>
                    <a:pt x="457" y="335"/>
                  </a:lnTo>
                  <a:lnTo>
                    <a:pt x="459" y="329"/>
                  </a:lnTo>
                  <a:lnTo>
                    <a:pt x="461" y="325"/>
                  </a:lnTo>
                  <a:lnTo>
                    <a:pt x="461" y="318"/>
                  </a:lnTo>
                  <a:lnTo>
                    <a:pt x="463" y="312"/>
                  </a:lnTo>
                  <a:lnTo>
                    <a:pt x="463" y="305"/>
                  </a:lnTo>
                  <a:lnTo>
                    <a:pt x="465" y="299"/>
                  </a:lnTo>
                  <a:lnTo>
                    <a:pt x="467" y="290"/>
                  </a:lnTo>
                  <a:lnTo>
                    <a:pt x="470" y="286"/>
                  </a:lnTo>
                  <a:lnTo>
                    <a:pt x="470" y="280"/>
                  </a:lnTo>
                  <a:lnTo>
                    <a:pt x="472" y="273"/>
                  </a:lnTo>
                  <a:lnTo>
                    <a:pt x="474" y="265"/>
                  </a:lnTo>
                  <a:lnTo>
                    <a:pt x="474" y="258"/>
                  </a:lnTo>
                  <a:lnTo>
                    <a:pt x="476" y="250"/>
                  </a:lnTo>
                  <a:lnTo>
                    <a:pt x="478" y="244"/>
                  </a:lnTo>
                  <a:lnTo>
                    <a:pt x="478" y="237"/>
                  </a:lnTo>
                  <a:lnTo>
                    <a:pt x="480" y="229"/>
                  </a:lnTo>
                  <a:lnTo>
                    <a:pt x="482" y="222"/>
                  </a:lnTo>
                  <a:lnTo>
                    <a:pt x="484" y="216"/>
                  </a:lnTo>
                  <a:lnTo>
                    <a:pt x="484" y="207"/>
                  </a:lnTo>
                  <a:lnTo>
                    <a:pt x="484" y="201"/>
                  </a:lnTo>
                  <a:lnTo>
                    <a:pt x="487" y="192"/>
                  </a:lnTo>
                  <a:lnTo>
                    <a:pt x="489" y="186"/>
                  </a:lnTo>
                  <a:lnTo>
                    <a:pt x="489" y="180"/>
                  </a:lnTo>
                  <a:lnTo>
                    <a:pt x="491" y="173"/>
                  </a:lnTo>
                  <a:lnTo>
                    <a:pt x="493" y="167"/>
                  </a:lnTo>
                  <a:lnTo>
                    <a:pt x="495" y="160"/>
                  </a:lnTo>
                  <a:lnTo>
                    <a:pt x="495" y="152"/>
                  </a:lnTo>
                  <a:lnTo>
                    <a:pt x="497" y="145"/>
                  </a:lnTo>
                  <a:lnTo>
                    <a:pt x="497" y="139"/>
                  </a:lnTo>
                  <a:lnTo>
                    <a:pt x="499" y="133"/>
                  </a:lnTo>
                  <a:lnTo>
                    <a:pt x="499" y="124"/>
                  </a:lnTo>
                  <a:lnTo>
                    <a:pt x="502" y="118"/>
                  </a:lnTo>
                  <a:lnTo>
                    <a:pt x="502" y="111"/>
                  </a:lnTo>
                  <a:lnTo>
                    <a:pt x="504" y="105"/>
                  </a:lnTo>
                  <a:lnTo>
                    <a:pt x="504" y="101"/>
                  </a:lnTo>
                  <a:lnTo>
                    <a:pt x="506" y="94"/>
                  </a:lnTo>
                  <a:lnTo>
                    <a:pt x="506" y="88"/>
                  </a:lnTo>
                  <a:lnTo>
                    <a:pt x="508" y="81"/>
                  </a:lnTo>
                  <a:lnTo>
                    <a:pt x="508" y="75"/>
                  </a:lnTo>
                  <a:lnTo>
                    <a:pt x="510" y="71"/>
                  </a:lnTo>
                  <a:lnTo>
                    <a:pt x="510" y="66"/>
                  </a:lnTo>
                  <a:lnTo>
                    <a:pt x="512" y="62"/>
                  </a:lnTo>
                  <a:lnTo>
                    <a:pt x="512" y="52"/>
                  </a:lnTo>
                  <a:lnTo>
                    <a:pt x="512" y="43"/>
                  </a:lnTo>
                  <a:lnTo>
                    <a:pt x="514" y="34"/>
                  </a:lnTo>
                  <a:lnTo>
                    <a:pt x="514" y="30"/>
                  </a:lnTo>
                  <a:lnTo>
                    <a:pt x="514" y="20"/>
                  </a:lnTo>
                  <a:lnTo>
                    <a:pt x="517" y="15"/>
                  </a:lnTo>
                  <a:lnTo>
                    <a:pt x="510" y="13"/>
                  </a:lnTo>
                  <a:lnTo>
                    <a:pt x="502" y="13"/>
                  </a:lnTo>
                  <a:lnTo>
                    <a:pt x="495" y="13"/>
                  </a:lnTo>
                  <a:lnTo>
                    <a:pt x="489" y="13"/>
                  </a:lnTo>
                  <a:lnTo>
                    <a:pt x="480" y="15"/>
                  </a:lnTo>
                  <a:lnTo>
                    <a:pt x="474" y="17"/>
                  </a:lnTo>
                  <a:lnTo>
                    <a:pt x="463" y="17"/>
                  </a:lnTo>
                  <a:lnTo>
                    <a:pt x="452" y="20"/>
                  </a:lnTo>
                  <a:lnTo>
                    <a:pt x="442" y="22"/>
                  </a:lnTo>
                  <a:lnTo>
                    <a:pt x="431" y="26"/>
                  </a:lnTo>
                  <a:lnTo>
                    <a:pt x="425" y="26"/>
                  </a:lnTo>
                  <a:lnTo>
                    <a:pt x="418" y="28"/>
                  </a:lnTo>
                  <a:lnTo>
                    <a:pt x="414" y="28"/>
                  </a:lnTo>
                  <a:lnTo>
                    <a:pt x="408" y="30"/>
                  </a:lnTo>
                  <a:lnTo>
                    <a:pt x="401" y="32"/>
                  </a:lnTo>
                  <a:lnTo>
                    <a:pt x="395" y="32"/>
                  </a:lnTo>
                  <a:lnTo>
                    <a:pt x="388" y="34"/>
                  </a:lnTo>
                  <a:lnTo>
                    <a:pt x="384" y="37"/>
                  </a:lnTo>
                  <a:lnTo>
                    <a:pt x="378" y="37"/>
                  </a:lnTo>
                  <a:lnTo>
                    <a:pt x="371" y="39"/>
                  </a:lnTo>
                  <a:lnTo>
                    <a:pt x="365" y="39"/>
                  </a:lnTo>
                  <a:lnTo>
                    <a:pt x="359" y="41"/>
                  </a:lnTo>
                  <a:lnTo>
                    <a:pt x="352" y="43"/>
                  </a:lnTo>
                  <a:lnTo>
                    <a:pt x="346" y="45"/>
                  </a:lnTo>
                  <a:lnTo>
                    <a:pt x="339" y="45"/>
                  </a:lnTo>
                  <a:lnTo>
                    <a:pt x="335" y="47"/>
                  </a:lnTo>
                  <a:lnTo>
                    <a:pt x="329" y="49"/>
                  </a:lnTo>
                  <a:lnTo>
                    <a:pt x="322" y="52"/>
                  </a:lnTo>
                  <a:lnTo>
                    <a:pt x="316" y="52"/>
                  </a:lnTo>
                  <a:lnTo>
                    <a:pt x="310" y="54"/>
                  </a:lnTo>
                  <a:lnTo>
                    <a:pt x="299" y="58"/>
                  </a:lnTo>
                  <a:lnTo>
                    <a:pt x="288" y="62"/>
                  </a:lnTo>
                  <a:lnTo>
                    <a:pt x="278" y="64"/>
                  </a:lnTo>
                  <a:lnTo>
                    <a:pt x="269" y="69"/>
                  </a:lnTo>
                  <a:lnTo>
                    <a:pt x="260" y="71"/>
                  </a:lnTo>
                  <a:lnTo>
                    <a:pt x="252" y="73"/>
                  </a:lnTo>
                  <a:lnTo>
                    <a:pt x="246" y="75"/>
                  </a:lnTo>
                  <a:lnTo>
                    <a:pt x="241" y="79"/>
                  </a:lnTo>
                  <a:lnTo>
                    <a:pt x="235" y="81"/>
                  </a:lnTo>
                  <a:lnTo>
                    <a:pt x="233" y="86"/>
                  </a:lnTo>
                  <a:lnTo>
                    <a:pt x="226" y="90"/>
                  </a:lnTo>
                  <a:lnTo>
                    <a:pt x="220" y="96"/>
                  </a:lnTo>
                  <a:lnTo>
                    <a:pt x="216" y="103"/>
                  </a:lnTo>
                  <a:lnTo>
                    <a:pt x="211" y="113"/>
                  </a:lnTo>
                  <a:lnTo>
                    <a:pt x="207" y="118"/>
                  </a:lnTo>
                  <a:lnTo>
                    <a:pt x="205" y="122"/>
                  </a:lnTo>
                  <a:lnTo>
                    <a:pt x="205" y="128"/>
                  </a:lnTo>
                  <a:lnTo>
                    <a:pt x="203" y="135"/>
                  </a:lnTo>
                  <a:lnTo>
                    <a:pt x="199" y="141"/>
                  </a:lnTo>
                  <a:lnTo>
                    <a:pt x="196" y="145"/>
                  </a:lnTo>
                  <a:lnTo>
                    <a:pt x="194" y="152"/>
                  </a:lnTo>
                  <a:lnTo>
                    <a:pt x="194" y="160"/>
                  </a:lnTo>
                  <a:lnTo>
                    <a:pt x="190" y="167"/>
                  </a:lnTo>
                  <a:lnTo>
                    <a:pt x="188" y="173"/>
                  </a:lnTo>
                  <a:lnTo>
                    <a:pt x="186" y="180"/>
                  </a:lnTo>
                  <a:lnTo>
                    <a:pt x="184" y="186"/>
                  </a:lnTo>
                  <a:lnTo>
                    <a:pt x="181" y="192"/>
                  </a:lnTo>
                  <a:lnTo>
                    <a:pt x="179" y="199"/>
                  </a:lnTo>
                  <a:lnTo>
                    <a:pt x="177" y="207"/>
                  </a:lnTo>
                  <a:lnTo>
                    <a:pt x="177" y="214"/>
                  </a:lnTo>
                  <a:lnTo>
                    <a:pt x="173" y="220"/>
                  </a:lnTo>
                  <a:lnTo>
                    <a:pt x="173" y="226"/>
                  </a:lnTo>
                  <a:lnTo>
                    <a:pt x="171" y="233"/>
                  </a:lnTo>
                  <a:lnTo>
                    <a:pt x="169" y="241"/>
                  </a:lnTo>
                  <a:lnTo>
                    <a:pt x="167" y="248"/>
                  </a:lnTo>
                  <a:lnTo>
                    <a:pt x="164" y="254"/>
                  </a:lnTo>
                  <a:lnTo>
                    <a:pt x="162" y="261"/>
                  </a:lnTo>
                  <a:lnTo>
                    <a:pt x="162" y="269"/>
                  </a:lnTo>
                  <a:lnTo>
                    <a:pt x="158" y="276"/>
                  </a:lnTo>
                  <a:lnTo>
                    <a:pt x="156" y="284"/>
                  </a:lnTo>
                  <a:lnTo>
                    <a:pt x="154" y="288"/>
                  </a:lnTo>
                  <a:lnTo>
                    <a:pt x="152" y="295"/>
                  </a:lnTo>
                  <a:lnTo>
                    <a:pt x="149" y="301"/>
                  </a:lnTo>
                  <a:lnTo>
                    <a:pt x="149" y="308"/>
                  </a:lnTo>
                  <a:lnTo>
                    <a:pt x="145" y="314"/>
                  </a:lnTo>
                  <a:lnTo>
                    <a:pt x="143" y="320"/>
                  </a:lnTo>
                  <a:lnTo>
                    <a:pt x="141" y="329"/>
                  </a:lnTo>
                  <a:lnTo>
                    <a:pt x="139" y="337"/>
                  </a:lnTo>
                  <a:lnTo>
                    <a:pt x="137" y="346"/>
                  </a:lnTo>
                  <a:lnTo>
                    <a:pt x="135" y="354"/>
                  </a:lnTo>
                  <a:lnTo>
                    <a:pt x="132" y="363"/>
                  </a:lnTo>
                  <a:lnTo>
                    <a:pt x="130" y="374"/>
                  </a:lnTo>
                  <a:lnTo>
                    <a:pt x="128" y="382"/>
                  </a:lnTo>
                  <a:lnTo>
                    <a:pt x="124" y="391"/>
                  </a:lnTo>
                  <a:lnTo>
                    <a:pt x="122" y="399"/>
                  </a:lnTo>
                  <a:lnTo>
                    <a:pt x="120" y="410"/>
                  </a:lnTo>
                  <a:lnTo>
                    <a:pt x="115" y="421"/>
                  </a:lnTo>
                  <a:lnTo>
                    <a:pt x="113" y="431"/>
                  </a:lnTo>
                  <a:lnTo>
                    <a:pt x="109" y="442"/>
                  </a:lnTo>
                  <a:lnTo>
                    <a:pt x="107" y="453"/>
                  </a:lnTo>
                  <a:lnTo>
                    <a:pt x="105" y="463"/>
                  </a:lnTo>
                  <a:lnTo>
                    <a:pt x="100" y="474"/>
                  </a:lnTo>
                  <a:lnTo>
                    <a:pt x="98" y="485"/>
                  </a:lnTo>
                  <a:lnTo>
                    <a:pt x="96" y="495"/>
                  </a:lnTo>
                  <a:lnTo>
                    <a:pt x="92" y="506"/>
                  </a:lnTo>
                  <a:lnTo>
                    <a:pt x="90" y="517"/>
                  </a:lnTo>
                  <a:lnTo>
                    <a:pt x="85" y="529"/>
                  </a:lnTo>
                  <a:lnTo>
                    <a:pt x="83" y="540"/>
                  </a:lnTo>
                  <a:lnTo>
                    <a:pt x="81" y="551"/>
                  </a:lnTo>
                  <a:lnTo>
                    <a:pt x="77" y="561"/>
                  </a:lnTo>
                  <a:lnTo>
                    <a:pt x="75" y="572"/>
                  </a:lnTo>
                  <a:lnTo>
                    <a:pt x="71" y="583"/>
                  </a:lnTo>
                  <a:lnTo>
                    <a:pt x="68" y="591"/>
                  </a:lnTo>
                  <a:lnTo>
                    <a:pt x="66" y="604"/>
                  </a:lnTo>
                  <a:lnTo>
                    <a:pt x="62" y="613"/>
                  </a:lnTo>
                  <a:lnTo>
                    <a:pt x="60" y="623"/>
                  </a:lnTo>
                  <a:lnTo>
                    <a:pt x="58" y="634"/>
                  </a:lnTo>
                  <a:lnTo>
                    <a:pt x="53" y="642"/>
                  </a:lnTo>
                  <a:lnTo>
                    <a:pt x="51" y="651"/>
                  </a:lnTo>
                  <a:lnTo>
                    <a:pt x="49" y="662"/>
                  </a:lnTo>
                  <a:lnTo>
                    <a:pt x="45" y="670"/>
                  </a:lnTo>
                  <a:lnTo>
                    <a:pt x="43" y="679"/>
                  </a:lnTo>
                  <a:lnTo>
                    <a:pt x="41" y="687"/>
                  </a:lnTo>
                  <a:lnTo>
                    <a:pt x="41" y="696"/>
                  </a:lnTo>
                  <a:lnTo>
                    <a:pt x="36" y="704"/>
                  </a:lnTo>
                  <a:lnTo>
                    <a:pt x="34" y="711"/>
                  </a:lnTo>
                  <a:lnTo>
                    <a:pt x="32" y="717"/>
                  </a:lnTo>
                  <a:lnTo>
                    <a:pt x="32" y="723"/>
                  </a:lnTo>
                  <a:lnTo>
                    <a:pt x="28" y="730"/>
                  </a:lnTo>
                  <a:lnTo>
                    <a:pt x="28" y="736"/>
                  </a:lnTo>
                  <a:lnTo>
                    <a:pt x="26" y="743"/>
                  </a:lnTo>
                  <a:lnTo>
                    <a:pt x="26" y="749"/>
                  </a:lnTo>
                  <a:lnTo>
                    <a:pt x="21" y="758"/>
                  </a:lnTo>
                  <a:lnTo>
                    <a:pt x="21" y="762"/>
                  </a:lnTo>
                  <a:lnTo>
                    <a:pt x="19" y="768"/>
                  </a:lnTo>
                  <a:lnTo>
                    <a:pt x="19" y="770"/>
                  </a:lnTo>
                  <a:lnTo>
                    <a:pt x="17" y="777"/>
                  </a:lnTo>
                  <a:lnTo>
                    <a:pt x="13" y="785"/>
                  </a:lnTo>
                  <a:lnTo>
                    <a:pt x="11" y="794"/>
                  </a:lnTo>
                  <a:lnTo>
                    <a:pt x="7" y="802"/>
                  </a:lnTo>
                  <a:lnTo>
                    <a:pt x="4" y="807"/>
                  </a:lnTo>
                  <a:lnTo>
                    <a:pt x="2" y="809"/>
                  </a:lnTo>
                  <a:lnTo>
                    <a:pt x="0" y="809"/>
                  </a:lnTo>
                  <a:lnTo>
                    <a:pt x="0" y="807"/>
                  </a:lnTo>
                  <a:lnTo>
                    <a:pt x="0" y="802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8" name="Freeform 382"/>
            <p:cNvSpPr>
              <a:spLocks/>
            </p:cNvSpPr>
            <p:nvPr/>
          </p:nvSpPr>
          <p:spPr bwMode="auto">
            <a:xfrm>
              <a:off x="5330" y="1305"/>
              <a:ext cx="65" cy="174"/>
            </a:xfrm>
            <a:custGeom>
              <a:avLst/>
              <a:gdLst>
                <a:gd name="T0" fmla="*/ 14 w 276"/>
                <a:gd name="T1" fmla="*/ 0 h 731"/>
                <a:gd name="T2" fmla="*/ 13 w 276"/>
                <a:gd name="T3" fmla="*/ 0 h 731"/>
                <a:gd name="T4" fmla="*/ 12 w 276"/>
                <a:gd name="T5" fmla="*/ 1 h 731"/>
                <a:gd name="T6" fmla="*/ 11 w 276"/>
                <a:gd name="T7" fmla="*/ 2 h 731"/>
                <a:gd name="T8" fmla="*/ 10 w 276"/>
                <a:gd name="T9" fmla="*/ 3 h 731"/>
                <a:gd name="T10" fmla="*/ 10 w 276"/>
                <a:gd name="T11" fmla="*/ 4 h 731"/>
                <a:gd name="T12" fmla="*/ 9 w 276"/>
                <a:gd name="T13" fmla="*/ 5 h 731"/>
                <a:gd name="T14" fmla="*/ 9 w 276"/>
                <a:gd name="T15" fmla="*/ 7 h 731"/>
                <a:gd name="T16" fmla="*/ 8 w 276"/>
                <a:gd name="T17" fmla="*/ 9 h 731"/>
                <a:gd name="T18" fmla="*/ 8 w 276"/>
                <a:gd name="T19" fmla="*/ 11 h 731"/>
                <a:gd name="T20" fmla="*/ 7 w 276"/>
                <a:gd name="T21" fmla="*/ 13 h 731"/>
                <a:gd name="T22" fmla="*/ 6 w 276"/>
                <a:gd name="T23" fmla="*/ 16 h 731"/>
                <a:gd name="T24" fmla="*/ 6 w 276"/>
                <a:gd name="T25" fmla="*/ 18 h 731"/>
                <a:gd name="T26" fmla="*/ 5 w 276"/>
                <a:gd name="T27" fmla="*/ 21 h 731"/>
                <a:gd name="T28" fmla="*/ 4 w 276"/>
                <a:gd name="T29" fmla="*/ 23 h 731"/>
                <a:gd name="T30" fmla="*/ 4 w 276"/>
                <a:gd name="T31" fmla="*/ 26 h 731"/>
                <a:gd name="T32" fmla="*/ 3 w 276"/>
                <a:gd name="T33" fmla="*/ 28 h 731"/>
                <a:gd name="T34" fmla="*/ 2 w 276"/>
                <a:gd name="T35" fmla="*/ 31 h 731"/>
                <a:gd name="T36" fmla="*/ 2 w 276"/>
                <a:gd name="T37" fmla="*/ 33 h 731"/>
                <a:gd name="T38" fmla="*/ 1 w 276"/>
                <a:gd name="T39" fmla="*/ 35 h 731"/>
                <a:gd name="T40" fmla="*/ 1 w 276"/>
                <a:gd name="T41" fmla="*/ 37 h 731"/>
                <a:gd name="T42" fmla="*/ 0 w 276"/>
                <a:gd name="T43" fmla="*/ 38 h 731"/>
                <a:gd name="T44" fmla="*/ 0 w 276"/>
                <a:gd name="T45" fmla="*/ 39 h 731"/>
                <a:gd name="T46" fmla="*/ 0 w 276"/>
                <a:gd name="T47" fmla="*/ 40 h 731"/>
                <a:gd name="T48" fmla="*/ 0 w 276"/>
                <a:gd name="T49" fmla="*/ 41 h 731"/>
                <a:gd name="T50" fmla="*/ 0 w 276"/>
                <a:gd name="T51" fmla="*/ 41 h 731"/>
                <a:gd name="T52" fmla="*/ 1 w 276"/>
                <a:gd name="T53" fmla="*/ 40 h 731"/>
                <a:gd name="T54" fmla="*/ 1 w 276"/>
                <a:gd name="T55" fmla="*/ 40 h 731"/>
                <a:gd name="T56" fmla="*/ 1 w 276"/>
                <a:gd name="T57" fmla="*/ 38 h 731"/>
                <a:gd name="T58" fmla="*/ 2 w 276"/>
                <a:gd name="T59" fmla="*/ 37 h 731"/>
                <a:gd name="T60" fmla="*/ 2 w 276"/>
                <a:gd name="T61" fmla="*/ 35 h 731"/>
                <a:gd name="T62" fmla="*/ 3 w 276"/>
                <a:gd name="T63" fmla="*/ 33 h 731"/>
                <a:gd name="T64" fmla="*/ 3 w 276"/>
                <a:gd name="T65" fmla="*/ 31 h 731"/>
                <a:gd name="T66" fmla="*/ 4 w 276"/>
                <a:gd name="T67" fmla="*/ 29 h 731"/>
                <a:gd name="T68" fmla="*/ 4 w 276"/>
                <a:gd name="T69" fmla="*/ 27 h 731"/>
                <a:gd name="T70" fmla="*/ 5 w 276"/>
                <a:gd name="T71" fmla="*/ 24 h 731"/>
                <a:gd name="T72" fmla="*/ 6 w 276"/>
                <a:gd name="T73" fmla="*/ 22 h 731"/>
                <a:gd name="T74" fmla="*/ 6 w 276"/>
                <a:gd name="T75" fmla="*/ 20 h 731"/>
                <a:gd name="T76" fmla="*/ 7 w 276"/>
                <a:gd name="T77" fmla="*/ 17 h 731"/>
                <a:gd name="T78" fmla="*/ 8 w 276"/>
                <a:gd name="T79" fmla="*/ 15 h 731"/>
                <a:gd name="T80" fmla="*/ 8 w 276"/>
                <a:gd name="T81" fmla="*/ 12 h 731"/>
                <a:gd name="T82" fmla="*/ 9 w 276"/>
                <a:gd name="T83" fmla="*/ 10 h 731"/>
                <a:gd name="T84" fmla="*/ 9 w 276"/>
                <a:gd name="T85" fmla="*/ 8 h 731"/>
                <a:gd name="T86" fmla="*/ 10 w 276"/>
                <a:gd name="T87" fmla="*/ 7 h 731"/>
                <a:gd name="T88" fmla="*/ 10 w 276"/>
                <a:gd name="T89" fmla="*/ 5 h 731"/>
                <a:gd name="T90" fmla="*/ 11 w 276"/>
                <a:gd name="T91" fmla="*/ 5 h 731"/>
                <a:gd name="T92" fmla="*/ 11 w 276"/>
                <a:gd name="T93" fmla="*/ 4 h 731"/>
                <a:gd name="T94" fmla="*/ 12 w 276"/>
                <a:gd name="T95" fmla="*/ 2 h 731"/>
                <a:gd name="T96" fmla="*/ 13 w 276"/>
                <a:gd name="T97" fmla="*/ 1 h 731"/>
                <a:gd name="T98" fmla="*/ 14 w 276"/>
                <a:gd name="T99" fmla="*/ 1 h 731"/>
                <a:gd name="T100" fmla="*/ 15 w 276"/>
                <a:gd name="T101" fmla="*/ 1 h 731"/>
                <a:gd name="T102" fmla="*/ 15 w 276"/>
                <a:gd name="T103" fmla="*/ 0 h 731"/>
                <a:gd name="T104" fmla="*/ 15 w 276"/>
                <a:gd name="T105" fmla="*/ 0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731"/>
                <a:gd name="T161" fmla="*/ 276 w 276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731">
                  <a:moveTo>
                    <a:pt x="263" y="0"/>
                  </a:moveTo>
                  <a:lnTo>
                    <a:pt x="261" y="0"/>
                  </a:lnTo>
                  <a:lnTo>
                    <a:pt x="254" y="0"/>
                  </a:lnTo>
                  <a:lnTo>
                    <a:pt x="246" y="2"/>
                  </a:lnTo>
                  <a:lnTo>
                    <a:pt x="235" y="6"/>
                  </a:lnTo>
                  <a:lnTo>
                    <a:pt x="229" y="6"/>
                  </a:lnTo>
                  <a:lnTo>
                    <a:pt x="222" y="10"/>
                  </a:lnTo>
                  <a:lnTo>
                    <a:pt x="216" y="12"/>
                  </a:lnTo>
                  <a:lnTo>
                    <a:pt x="212" y="17"/>
                  </a:lnTo>
                  <a:lnTo>
                    <a:pt x="205" y="19"/>
                  </a:lnTo>
                  <a:lnTo>
                    <a:pt x="201" y="25"/>
                  </a:lnTo>
                  <a:lnTo>
                    <a:pt x="194" y="32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53"/>
                  </a:lnTo>
                  <a:lnTo>
                    <a:pt x="182" y="57"/>
                  </a:lnTo>
                  <a:lnTo>
                    <a:pt x="182" y="64"/>
                  </a:lnTo>
                  <a:lnTo>
                    <a:pt x="177" y="70"/>
                  </a:lnTo>
                  <a:lnTo>
                    <a:pt x="177" y="78"/>
                  </a:lnTo>
                  <a:lnTo>
                    <a:pt x="173" y="85"/>
                  </a:lnTo>
                  <a:lnTo>
                    <a:pt x="171" y="93"/>
                  </a:lnTo>
                  <a:lnTo>
                    <a:pt x="167" y="102"/>
                  </a:lnTo>
                  <a:lnTo>
                    <a:pt x="165" y="113"/>
                  </a:lnTo>
                  <a:lnTo>
                    <a:pt x="160" y="123"/>
                  </a:lnTo>
                  <a:lnTo>
                    <a:pt x="158" y="134"/>
                  </a:lnTo>
                  <a:lnTo>
                    <a:pt x="154" y="145"/>
                  </a:lnTo>
                  <a:lnTo>
                    <a:pt x="152" y="157"/>
                  </a:lnTo>
                  <a:lnTo>
                    <a:pt x="148" y="168"/>
                  </a:lnTo>
                  <a:lnTo>
                    <a:pt x="143" y="181"/>
                  </a:lnTo>
                  <a:lnTo>
                    <a:pt x="139" y="194"/>
                  </a:lnTo>
                  <a:lnTo>
                    <a:pt x="135" y="206"/>
                  </a:lnTo>
                  <a:lnTo>
                    <a:pt x="130" y="219"/>
                  </a:lnTo>
                  <a:lnTo>
                    <a:pt x="126" y="234"/>
                  </a:lnTo>
                  <a:lnTo>
                    <a:pt x="122" y="247"/>
                  </a:lnTo>
                  <a:lnTo>
                    <a:pt x="120" y="264"/>
                  </a:lnTo>
                  <a:lnTo>
                    <a:pt x="113" y="277"/>
                  </a:lnTo>
                  <a:lnTo>
                    <a:pt x="111" y="292"/>
                  </a:lnTo>
                  <a:lnTo>
                    <a:pt x="107" y="307"/>
                  </a:lnTo>
                  <a:lnTo>
                    <a:pt x="103" y="322"/>
                  </a:lnTo>
                  <a:lnTo>
                    <a:pt x="98" y="337"/>
                  </a:lnTo>
                  <a:lnTo>
                    <a:pt x="94" y="352"/>
                  </a:lnTo>
                  <a:lnTo>
                    <a:pt x="90" y="369"/>
                  </a:lnTo>
                  <a:lnTo>
                    <a:pt x="86" y="384"/>
                  </a:lnTo>
                  <a:lnTo>
                    <a:pt x="81" y="398"/>
                  </a:lnTo>
                  <a:lnTo>
                    <a:pt x="77" y="413"/>
                  </a:lnTo>
                  <a:lnTo>
                    <a:pt x="73" y="426"/>
                  </a:lnTo>
                  <a:lnTo>
                    <a:pt x="69" y="443"/>
                  </a:lnTo>
                  <a:lnTo>
                    <a:pt x="64" y="458"/>
                  </a:lnTo>
                  <a:lnTo>
                    <a:pt x="60" y="471"/>
                  </a:lnTo>
                  <a:lnTo>
                    <a:pt x="56" y="486"/>
                  </a:lnTo>
                  <a:lnTo>
                    <a:pt x="54" y="501"/>
                  </a:lnTo>
                  <a:lnTo>
                    <a:pt x="49" y="516"/>
                  </a:lnTo>
                  <a:lnTo>
                    <a:pt x="45" y="529"/>
                  </a:lnTo>
                  <a:lnTo>
                    <a:pt x="41" y="541"/>
                  </a:lnTo>
                  <a:lnTo>
                    <a:pt x="39" y="556"/>
                  </a:lnTo>
                  <a:lnTo>
                    <a:pt x="34" y="567"/>
                  </a:lnTo>
                  <a:lnTo>
                    <a:pt x="32" y="580"/>
                  </a:lnTo>
                  <a:lnTo>
                    <a:pt x="28" y="593"/>
                  </a:lnTo>
                  <a:lnTo>
                    <a:pt x="26" y="605"/>
                  </a:lnTo>
                  <a:lnTo>
                    <a:pt x="24" y="616"/>
                  </a:lnTo>
                  <a:lnTo>
                    <a:pt x="19" y="627"/>
                  </a:lnTo>
                  <a:lnTo>
                    <a:pt x="17" y="637"/>
                  </a:lnTo>
                  <a:lnTo>
                    <a:pt x="15" y="646"/>
                  </a:lnTo>
                  <a:lnTo>
                    <a:pt x="11" y="654"/>
                  </a:lnTo>
                  <a:lnTo>
                    <a:pt x="11" y="665"/>
                  </a:lnTo>
                  <a:lnTo>
                    <a:pt x="9" y="671"/>
                  </a:lnTo>
                  <a:lnTo>
                    <a:pt x="7" y="680"/>
                  </a:lnTo>
                  <a:lnTo>
                    <a:pt x="5" y="686"/>
                  </a:lnTo>
                  <a:lnTo>
                    <a:pt x="5" y="693"/>
                  </a:lnTo>
                  <a:lnTo>
                    <a:pt x="2" y="697"/>
                  </a:lnTo>
                  <a:lnTo>
                    <a:pt x="2" y="703"/>
                  </a:lnTo>
                  <a:lnTo>
                    <a:pt x="0" y="710"/>
                  </a:lnTo>
                  <a:lnTo>
                    <a:pt x="2" y="714"/>
                  </a:lnTo>
                  <a:lnTo>
                    <a:pt x="2" y="718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7" y="731"/>
                  </a:lnTo>
                  <a:lnTo>
                    <a:pt x="9" y="731"/>
                  </a:lnTo>
                  <a:lnTo>
                    <a:pt x="11" y="729"/>
                  </a:lnTo>
                  <a:lnTo>
                    <a:pt x="13" y="723"/>
                  </a:lnTo>
                  <a:lnTo>
                    <a:pt x="17" y="714"/>
                  </a:lnTo>
                  <a:lnTo>
                    <a:pt x="17" y="710"/>
                  </a:lnTo>
                  <a:lnTo>
                    <a:pt x="19" y="703"/>
                  </a:lnTo>
                  <a:lnTo>
                    <a:pt x="19" y="697"/>
                  </a:lnTo>
                  <a:lnTo>
                    <a:pt x="22" y="691"/>
                  </a:lnTo>
                  <a:lnTo>
                    <a:pt x="22" y="684"/>
                  </a:lnTo>
                  <a:lnTo>
                    <a:pt x="24" y="678"/>
                  </a:lnTo>
                  <a:lnTo>
                    <a:pt x="26" y="671"/>
                  </a:lnTo>
                  <a:lnTo>
                    <a:pt x="28" y="663"/>
                  </a:lnTo>
                  <a:lnTo>
                    <a:pt x="30" y="652"/>
                  </a:lnTo>
                  <a:lnTo>
                    <a:pt x="32" y="644"/>
                  </a:lnTo>
                  <a:lnTo>
                    <a:pt x="37" y="635"/>
                  </a:lnTo>
                  <a:lnTo>
                    <a:pt x="39" y="625"/>
                  </a:lnTo>
                  <a:lnTo>
                    <a:pt x="41" y="614"/>
                  </a:lnTo>
                  <a:lnTo>
                    <a:pt x="45" y="603"/>
                  </a:lnTo>
                  <a:lnTo>
                    <a:pt x="47" y="590"/>
                  </a:lnTo>
                  <a:lnTo>
                    <a:pt x="52" y="578"/>
                  </a:lnTo>
                  <a:lnTo>
                    <a:pt x="54" y="567"/>
                  </a:lnTo>
                  <a:lnTo>
                    <a:pt x="58" y="554"/>
                  </a:lnTo>
                  <a:lnTo>
                    <a:pt x="60" y="541"/>
                  </a:lnTo>
                  <a:lnTo>
                    <a:pt x="64" y="529"/>
                  </a:lnTo>
                  <a:lnTo>
                    <a:pt x="69" y="514"/>
                  </a:lnTo>
                  <a:lnTo>
                    <a:pt x="73" y="501"/>
                  </a:lnTo>
                  <a:lnTo>
                    <a:pt x="75" y="486"/>
                  </a:lnTo>
                  <a:lnTo>
                    <a:pt x="79" y="471"/>
                  </a:lnTo>
                  <a:lnTo>
                    <a:pt x="84" y="458"/>
                  </a:lnTo>
                  <a:lnTo>
                    <a:pt x="88" y="443"/>
                  </a:lnTo>
                  <a:lnTo>
                    <a:pt x="90" y="428"/>
                  </a:lnTo>
                  <a:lnTo>
                    <a:pt x="94" y="415"/>
                  </a:lnTo>
                  <a:lnTo>
                    <a:pt x="98" y="401"/>
                  </a:lnTo>
                  <a:lnTo>
                    <a:pt x="105" y="388"/>
                  </a:lnTo>
                  <a:lnTo>
                    <a:pt x="107" y="371"/>
                  </a:lnTo>
                  <a:lnTo>
                    <a:pt x="111" y="356"/>
                  </a:lnTo>
                  <a:lnTo>
                    <a:pt x="116" y="343"/>
                  </a:lnTo>
                  <a:lnTo>
                    <a:pt x="120" y="328"/>
                  </a:lnTo>
                  <a:lnTo>
                    <a:pt x="122" y="313"/>
                  </a:lnTo>
                  <a:lnTo>
                    <a:pt x="126" y="300"/>
                  </a:lnTo>
                  <a:lnTo>
                    <a:pt x="130" y="285"/>
                  </a:lnTo>
                  <a:lnTo>
                    <a:pt x="135" y="273"/>
                  </a:lnTo>
                  <a:lnTo>
                    <a:pt x="139" y="258"/>
                  </a:lnTo>
                  <a:lnTo>
                    <a:pt x="143" y="243"/>
                  </a:lnTo>
                  <a:lnTo>
                    <a:pt x="145" y="232"/>
                  </a:lnTo>
                  <a:lnTo>
                    <a:pt x="150" y="219"/>
                  </a:lnTo>
                  <a:lnTo>
                    <a:pt x="152" y="206"/>
                  </a:lnTo>
                  <a:lnTo>
                    <a:pt x="156" y="194"/>
                  </a:lnTo>
                  <a:lnTo>
                    <a:pt x="160" y="181"/>
                  </a:lnTo>
                  <a:lnTo>
                    <a:pt x="165" y="170"/>
                  </a:lnTo>
                  <a:lnTo>
                    <a:pt x="167" y="160"/>
                  </a:lnTo>
                  <a:lnTo>
                    <a:pt x="169" y="149"/>
                  </a:lnTo>
                  <a:lnTo>
                    <a:pt x="173" y="138"/>
                  </a:lnTo>
                  <a:lnTo>
                    <a:pt x="175" y="130"/>
                  </a:lnTo>
                  <a:lnTo>
                    <a:pt x="177" y="121"/>
                  </a:lnTo>
                  <a:lnTo>
                    <a:pt x="182" y="113"/>
                  </a:lnTo>
                  <a:lnTo>
                    <a:pt x="182" y="104"/>
                  </a:lnTo>
                  <a:lnTo>
                    <a:pt x="186" y="98"/>
                  </a:lnTo>
                  <a:lnTo>
                    <a:pt x="186" y="91"/>
                  </a:lnTo>
                  <a:lnTo>
                    <a:pt x="188" y="85"/>
                  </a:lnTo>
                  <a:lnTo>
                    <a:pt x="190" y="78"/>
                  </a:lnTo>
                  <a:lnTo>
                    <a:pt x="192" y="74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57"/>
                  </a:lnTo>
                  <a:lnTo>
                    <a:pt x="207" y="51"/>
                  </a:lnTo>
                  <a:lnTo>
                    <a:pt x="214" y="44"/>
                  </a:lnTo>
                  <a:lnTo>
                    <a:pt x="218" y="38"/>
                  </a:lnTo>
                  <a:lnTo>
                    <a:pt x="226" y="29"/>
                  </a:lnTo>
                  <a:lnTo>
                    <a:pt x="231" y="27"/>
                  </a:lnTo>
                  <a:lnTo>
                    <a:pt x="233" y="25"/>
                  </a:lnTo>
                  <a:lnTo>
                    <a:pt x="241" y="23"/>
                  </a:lnTo>
                  <a:lnTo>
                    <a:pt x="246" y="19"/>
                  </a:lnTo>
                  <a:lnTo>
                    <a:pt x="252" y="19"/>
                  </a:lnTo>
                  <a:lnTo>
                    <a:pt x="256" y="14"/>
                  </a:lnTo>
                  <a:lnTo>
                    <a:pt x="263" y="12"/>
                  </a:lnTo>
                  <a:lnTo>
                    <a:pt x="269" y="6"/>
                  </a:lnTo>
                  <a:lnTo>
                    <a:pt x="276" y="4"/>
                  </a:lnTo>
                  <a:lnTo>
                    <a:pt x="276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599" name="Freeform 383"/>
            <p:cNvSpPr>
              <a:spLocks/>
            </p:cNvSpPr>
            <p:nvPr/>
          </p:nvSpPr>
          <p:spPr bwMode="auto">
            <a:xfrm>
              <a:off x="5281" y="1280"/>
              <a:ext cx="85" cy="45"/>
            </a:xfrm>
            <a:custGeom>
              <a:avLst/>
              <a:gdLst>
                <a:gd name="T0" fmla="*/ 0 w 357"/>
                <a:gd name="T1" fmla="*/ 7 h 192"/>
                <a:gd name="T2" fmla="*/ 1 w 357"/>
                <a:gd name="T3" fmla="*/ 7 h 192"/>
                <a:gd name="T4" fmla="*/ 1 w 357"/>
                <a:gd name="T5" fmla="*/ 7 h 192"/>
                <a:gd name="T6" fmla="*/ 2 w 357"/>
                <a:gd name="T7" fmla="*/ 6 h 192"/>
                <a:gd name="T8" fmla="*/ 3 w 357"/>
                <a:gd name="T9" fmla="*/ 6 h 192"/>
                <a:gd name="T10" fmla="*/ 4 w 357"/>
                <a:gd name="T11" fmla="*/ 5 h 192"/>
                <a:gd name="T12" fmla="*/ 6 w 357"/>
                <a:gd name="T13" fmla="*/ 4 h 192"/>
                <a:gd name="T14" fmla="*/ 7 w 357"/>
                <a:gd name="T15" fmla="*/ 4 h 192"/>
                <a:gd name="T16" fmla="*/ 8 w 357"/>
                <a:gd name="T17" fmla="*/ 4 h 192"/>
                <a:gd name="T18" fmla="*/ 9 w 357"/>
                <a:gd name="T19" fmla="*/ 3 h 192"/>
                <a:gd name="T20" fmla="*/ 10 w 357"/>
                <a:gd name="T21" fmla="*/ 2 h 192"/>
                <a:gd name="T22" fmla="*/ 11 w 357"/>
                <a:gd name="T23" fmla="*/ 2 h 192"/>
                <a:gd name="T24" fmla="*/ 12 w 357"/>
                <a:gd name="T25" fmla="*/ 1 h 192"/>
                <a:gd name="T26" fmla="*/ 13 w 357"/>
                <a:gd name="T27" fmla="*/ 1 h 192"/>
                <a:gd name="T28" fmla="*/ 14 w 357"/>
                <a:gd name="T29" fmla="*/ 1 h 192"/>
                <a:gd name="T30" fmla="*/ 14 w 357"/>
                <a:gd name="T31" fmla="*/ 1 h 192"/>
                <a:gd name="T32" fmla="*/ 15 w 357"/>
                <a:gd name="T33" fmla="*/ 0 h 192"/>
                <a:gd name="T34" fmla="*/ 16 w 357"/>
                <a:gd name="T35" fmla="*/ 0 h 192"/>
                <a:gd name="T36" fmla="*/ 16 w 357"/>
                <a:gd name="T37" fmla="*/ 0 h 192"/>
                <a:gd name="T38" fmla="*/ 17 w 357"/>
                <a:gd name="T39" fmla="*/ 0 h 192"/>
                <a:gd name="T40" fmla="*/ 18 w 357"/>
                <a:gd name="T41" fmla="*/ 0 h 192"/>
                <a:gd name="T42" fmla="*/ 19 w 357"/>
                <a:gd name="T43" fmla="*/ 0 h 192"/>
                <a:gd name="T44" fmla="*/ 20 w 357"/>
                <a:gd name="T45" fmla="*/ 1 h 192"/>
                <a:gd name="T46" fmla="*/ 20 w 357"/>
                <a:gd name="T47" fmla="*/ 2 h 192"/>
                <a:gd name="T48" fmla="*/ 20 w 357"/>
                <a:gd name="T49" fmla="*/ 3 h 192"/>
                <a:gd name="T50" fmla="*/ 20 w 357"/>
                <a:gd name="T51" fmla="*/ 4 h 192"/>
                <a:gd name="T52" fmla="*/ 12 w 357"/>
                <a:gd name="T53" fmla="*/ 8 h 192"/>
                <a:gd name="T54" fmla="*/ 2 w 357"/>
                <a:gd name="T55" fmla="*/ 11 h 192"/>
                <a:gd name="T56" fmla="*/ 1 w 357"/>
                <a:gd name="T57" fmla="*/ 10 h 192"/>
                <a:gd name="T58" fmla="*/ 1 w 357"/>
                <a:gd name="T59" fmla="*/ 10 h 192"/>
                <a:gd name="T60" fmla="*/ 0 w 357"/>
                <a:gd name="T61" fmla="*/ 9 h 192"/>
                <a:gd name="T62" fmla="*/ 0 w 357"/>
                <a:gd name="T63" fmla="*/ 9 h 192"/>
                <a:gd name="T64" fmla="*/ 0 w 357"/>
                <a:gd name="T65" fmla="*/ 8 h 192"/>
                <a:gd name="T66" fmla="*/ 0 w 357"/>
                <a:gd name="T67" fmla="*/ 8 h 192"/>
                <a:gd name="T68" fmla="*/ 0 w 357"/>
                <a:gd name="T69" fmla="*/ 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7"/>
                <a:gd name="T106" fmla="*/ 0 h 192"/>
                <a:gd name="T107" fmla="*/ 357 w 357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7" h="192">
                  <a:moveTo>
                    <a:pt x="0" y="132"/>
                  </a:moveTo>
                  <a:lnTo>
                    <a:pt x="0" y="130"/>
                  </a:lnTo>
                  <a:lnTo>
                    <a:pt x="7" y="128"/>
                  </a:lnTo>
                  <a:lnTo>
                    <a:pt x="11" y="126"/>
                  </a:lnTo>
                  <a:lnTo>
                    <a:pt x="18" y="121"/>
                  </a:lnTo>
                  <a:lnTo>
                    <a:pt x="24" y="119"/>
                  </a:lnTo>
                  <a:lnTo>
                    <a:pt x="32" y="117"/>
                  </a:lnTo>
                  <a:lnTo>
                    <a:pt x="39" y="111"/>
                  </a:lnTo>
                  <a:lnTo>
                    <a:pt x="47" y="106"/>
                  </a:lnTo>
                  <a:lnTo>
                    <a:pt x="58" y="102"/>
                  </a:lnTo>
                  <a:lnTo>
                    <a:pt x="69" y="98"/>
                  </a:lnTo>
                  <a:lnTo>
                    <a:pt x="77" y="94"/>
                  </a:lnTo>
                  <a:lnTo>
                    <a:pt x="88" y="89"/>
                  </a:lnTo>
                  <a:lnTo>
                    <a:pt x="99" y="83"/>
                  </a:lnTo>
                  <a:lnTo>
                    <a:pt x="109" y="79"/>
                  </a:lnTo>
                  <a:lnTo>
                    <a:pt x="120" y="72"/>
                  </a:lnTo>
                  <a:lnTo>
                    <a:pt x="133" y="68"/>
                  </a:lnTo>
                  <a:lnTo>
                    <a:pt x="141" y="62"/>
                  </a:lnTo>
                  <a:lnTo>
                    <a:pt x="154" y="57"/>
                  </a:lnTo>
                  <a:lnTo>
                    <a:pt x="163" y="53"/>
                  </a:lnTo>
                  <a:lnTo>
                    <a:pt x="173" y="49"/>
                  </a:lnTo>
                  <a:lnTo>
                    <a:pt x="184" y="42"/>
                  </a:lnTo>
                  <a:lnTo>
                    <a:pt x="195" y="40"/>
                  </a:lnTo>
                  <a:lnTo>
                    <a:pt x="203" y="34"/>
                  </a:lnTo>
                  <a:lnTo>
                    <a:pt x="212" y="30"/>
                  </a:lnTo>
                  <a:lnTo>
                    <a:pt x="218" y="27"/>
                  </a:lnTo>
                  <a:lnTo>
                    <a:pt x="227" y="25"/>
                  </a:lnTo>
                  <a:lnTo>
                    <a:pt x="233" y="21"/>
                  </a:lnTo>
                  <a:lnTo>
                    <a:pt x="239" y="19"/>
                  </a:lnTo>
                  <a:lnTo>
                    <a:pt x="244" y="17"/>
                  </a:lnTo>
                  <a:lnTo>
                    <a:pt x="248" y="17"/>
                  </a:lnTo>
                  <a:lnTo>
                    <a:pt x="252" y="15"/>
                  </a:lnTo>
                  <a:lnTo>
                    <a:pt x="259" y="13"/>
                  </a:lnTo>
                  <a:lnTo>
                    <a:pt x="265" y="10"/>
                  </a:lnTo>
                  <a:lnTo>
                    <a:pt x="271" y="8"/>
                  </a:lnTo>
                  <a:lnTo>
                    <a:pt x="278" y="4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297" y="2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18" y="2"/>
                  </a:lnTo>
                  <a:lnTo>
                    <a:pt x="329" y="6"/>
                  </a:lnTo>
                  <a:lnTo>
                    <a:pt x="342" y="15"/>
                  </a:lnTo>
                  <a:lnTo>
                    <a:pt x="348" y="21"/>
                  </a:lnTo>
                  <a:lnTo>
                    <a:pt x="353" y="30"/>
                  </a:lnTo>
                  <a:lnTo>
                    <a:pt x="357" y="40"/>
                  </a:lnTo>
                  <a:lnTo>
                    <a:pt x="357" y="49"/>
                  </a:lnTo>
                  <a:lnTo>
                    <a:pt x="357" y="57"/>
                  </a:lnTo>
                  <a:lnTo>
                    <a:pt x="357" y="62"/>
                  </a:lnTo>
                  <a:lnTo>
                    <a:pt x="355" y="66"/>
                  </a:lnTo>
                  <a:lnTo>
                    <a:pt x="355" y="68"/>
                  </a:lnTo>
                  <a:lnTo>
                    <a:pt x="214" y="138"/>
                  </a:lnTo>
                  <a:lnTo>
                    <a:pt x="37" y="192"/>
                  </a:lnTo>
                  <a:lnTo>
                    <a:pt x="35" y="190"/>
                  </a:lnTo>
                  <a:lnTo>
                    <a:pt x="32" y="187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5" y="177"/>
                  </a:lnTo>
                  <a:lnTo>
                    <a:pt x="9" y="173"/>
                  </a:lnTo>
                  <a:lnTo>
                    <a:pt x="5" y="168"/>
                  </a:lnTo>
                  <a:lnTo>
                    <a:pt x="3" y="164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9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FF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0" name="Freeform 384"/>
            <p:cNvSpPr>
              <a:spLocks/>
            </p:cNvSpPr>
            <p:nvPr/>
          </p:nvSpPr>
          <p:spPr bwMode="auto">
            <a:xfrm>
              <a:off x="5228" y="1249"/>
              <a:ext cx="103" cy="227"/>
            </a:xfrm>
            <a:custGeom>
              <a:avLst/>
              <a:gdLst>
                <a:gd name="T0" fmla="*/ 23 w 436"/>
                <a:gd name="T1" fmla="*/ 48 h 960"/>
                <a:gd name="T2" fmla="*/ 21 w 436"/>
                <a:gd name="T3" fmla="*/ 45 h 960"/>
                <a:gd name="T4" fmla="*/ 19 w 436"/>
                <a:gd name="T5" fmla="*/ 39 h 960"/>
                <a:gd name="T6" fmla="*/ 16 w 436"/>
                <a:gd name="T7" fmla="*/ 34 h 960"/>
                <a:gd name="T8" fmla="*/ 13 w 436"/>
                <a:gd name="T9" fmla="*/ 27 h 960"/>
                <a:gd name="T10" fmla="*/ 10 w 436"/>
                <a:gd name="T11" fmla="*/ 20 h 960"/>
                <a:gd name="T12" fmla="*/ 7 w 436"/>
                <a:gd name="T13" fmla="*/ 13 h 960"/>
                <a:gd name="T14" fmla="*/ 4 w 436"/>
                <a:gd name="T15" fmla="*/ 8 h 960"/>
                <a:gd name="T16" fmla="*/ 2 w 436"/>
                <a:gd name="T17" fmla="*/ 3 h 960"/>
                <a:gd name="T18" fmla="*/ 1 w 436"/>
                <a:gd name="T19" fmla="*/ 0 h 960"/>
                <a:gd name="T20" fmla="*/ 0 w 436"/>
                <a:gd name="T21" fmla="*/ 1 h 960"/>
                <a:gd name="T22" fmla="*/ 0 w 436"/>
                <a:gd name="T23" fmla="*/ 4 h 960"/>
                <a:gd name="T24" fmla="*/ 0 w 436"/>
                <a:gd name="T25" fmla="*/ 7 h 960"/>
                <a:gd name="T26" fmla="*/ 0 w 436"/>
                <a:gd name="T27" fmla="*/ 10 h 960"/>
                <a:gd name="T28" fmla="*/ 1 w 436"/>
                <a:gd name="T29" fmla="*/ 12 h 960"/>
                <a:gd name="T30" fmla="*/ 2 w 436"/>
                <a:gd name="T31" fmla="*/ 14 h 960"/>
                <a:gd name="T32" fmla="*/ 3 w 436"/>
                <a:gd name="T33" fmla="*/ 17 h 960"/>
                <a:gd name="T34" fmla="*/ 5 w 436"/>
                <a:gd name="T35" fmla="*/ 22 h 960"/>
                <a:gd name="T36" fmla="*/ 8 w 436"/>
                <a:gd name="T37" fmla="*/ 27 h 960"/>
                <a:gd name="T38" fmla="*/ 11 w 436"/>
                <a:gd name="T39" fmla="*/ 33 h 960"/>
                <a:gd name="T40" fmla="*/ 14 w 436"/>
                <a:gd name="T41" fmla="*/ 38 h 960"/>
                <a:gd name="T42" fmla="*/ 17 w 436"/>
                <a:gd name="T43" fmla="*/ 44 h 960"/>
                <a:gd name="T44" fmla="*/ 19 w 436"/>
                <a:gd name="T45" fmla="*/ 48 h 960"/>
                <a:gd name="T46" fmla="*/ 21 w 436"/>
                <a:gd name="T47" fmla="*/ 51 h 960"/>
                <a:gd name="T48" fmla="*/ 22 w 436"/>
                <a:gd name="T49" fmla="*/ 53 h 960"/>
                <a:gd name="T50" fmla="*/ 22 w 436"/>
                <a:gd name="T51" fmla="*/ 52 h 960"/>
                <a:gd name="T52" fmla="*/ 20 w 436"/>
                <a:gd name="T53" fmla="*/ 49 h 960"/>
                <a:gd name="T54" fmla="*/ 19 w 436"/>
                <a:gd name="T55" fmla="*/ 47 h 960"/>
                <a:gd name="T56" fmla="*/ 18 w 436"/>
                <a:gd name="T57" fmla="*/ 44 h 960"/>
                <a:gd name="T58" fmla="*/ 17 w 436"/>
                <a:gd name="T59" fmla="*/ 42 h 960"/>
                <a:gd name="T60" fmla="*/ 15 w 436"/>
                <a:gd name="T61" fmla="*/ 39 h 960"/>
                <a:gd name="T62" fmla="*/ 13 w 436"/>
                <a:gd name="T63" fmla="*/ 35 h 960"/>
                <a:gd name="T64" fmla="*/ 11 w 436"/>
                <a:gd name="T65" fmla="*/ 31 h 960"/>
                <a:gd name="T66" fmla="*/ 9 w 436"/>
                <a:gd name="T67" fmla="*/ 27 h 960"/>
                <a:gd name="T68" fmla="*/ 7 w 436"/>
                <a:gd name="T69" fmla="*/ 23 h 960"/>
                <a:gd name="T70" fmla="*/ 5 w 436"/>
                <a:gd name="T71" fmla="*/ 20 h 960"/>
                <a:gd name="T72" fmla="*/ 4 w 436"/>
                <a:gd name="T73" fmla="*/ 17 h 960"/>
                <a:gd name="T74" fmla="*/ 3 w 436"/>
                <a:gd name="T75" fmla="*/ 16 h 960"/>
                <a:gd name="T76" fmla="*/ 2 w 436"/>
                <a:gd name="T77" fmla="*/ 13 h 960"/>
                <a:gd name="T78" fmla="*/ 2 w 436"/>
                <a:gd name="T79" fmla="*/ 11 h 960"/>
                <a:gd name="T80" fmla="*/ 1 w 436"/>
                <a:gd name="T81" fmla="*/ 9 h 960"/>
                <a:gd name="T82" fmla="*/ 1 w 436"/>
                <a:gd name="T83" fmla="*/ 6 h 960"/>
                <a:gd name="T84" fmla="*/ 1 w 436"/>
                <a:gd name="T85" fmla="*/ 4 h 960"/>
                <a:gd name="T86" fmla="*/ 2 w 436"/>
                <a:gd name="T87" fmla="*/ 6 h 960"/>
                <a:gd name="T88" fmla="*/ 3 w 436"/>
                <a:gd name="T89" fmla="*/ 8 h 960"/>
                <a:gd name="T90" fmla="*/ 5 w 436"/>
                <a:gd name="T91" fmla="*/ 11 h 960"/>
                <a:gd name="T92" fmla="*/ 7 w 436"/>
                <a:gd name="T93" fmla="*/ 15 h 960"/>
                <a:gd name="T94" fmla="*/ 9 w 436"/>
                <a:gd name="T95" fmla="*/ 19 h 960"/>
                <a:gd name="T96" fmla="*/ 10 w 436"/>
                <a:gd name="T97" fmla="*/ 23 h 960"/>
                <a:gd name="T98" fmla="*/ 12 w 436"/>
                <a:gd name="T99" fmla="*/ 27 h 960"/>
                <a:gd name="T100" fmla="*/ 13 w 436"/>
                <a:gd name="T101" fmla="*/ 30 h 960"/>
                <a:gd name="T102" fmla="*/ 15 w 436"/>
                <a:gd name="T103" fmla="*/ 33 h 960"/>
                <a:gd name="T104" fmla="*/ 16 w 436"/>
                <a:gd name="T105" fmla="*/ 35 h 960"/>
                <a:gd name="T106" fmla="*/ 17 w 436"/>
                <a:gd name="T107" fmla="*/ 37 h 960"/>
                <a:gd name="T108" fmla="*/ 18 w 436"/>
                <a:gd name="T109" fmla="*/ 40 h 960"/>
                <a:gd name="T110" fmla="*/ 20 w 436"/>
                <a:gd name="T111" fmla="*/ 43 h 960"/>
                <a:gd name="T112" fmla="*/ 21 w 436"/>
                <a:gd name="T113" fmla="*/ 46 h 960"/>
                <a:gd name="T114" fmla="*/ 22 w 436"/>
                <a:gd name="T115" fmla="*/ 49 h 960"/>
                <a:gd name="T116" fmla="*/ 23 w 436"/>
                <a:gd name="T117" fmla="*/ 50 h 960"/>
                <a:gd name="T118" fmla="*/ 24 w 436"/>
                <a:gd name="T119" fmla="*/ 50 h 9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6"/>
                <a:gd name="T181" fmla="*/ 0 h 960"/>
                <a:gd name="T182" fmla="*/ 436 w 436"/>
                <a:gd name="T183" fmla="*/ 960 h 9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6" h="960">
                  <a:moveTo>
                    <a:pt x="431" y="893"/>
                  </a:moveTo>
                  <a:lnTo>
                    <a:pt x="429" y="889"/>
                  </a:lnTo>
                  <a:lnTo>
                    <a:pt x="427" y="883"/>
                  </a:lnTo>
                  <a:lnTo>
                    <a:pt x="423" y="876"/>
                  </a:lnTo>
                  <a:lnTo>
                    <a:pt x="421" y="870"/>
                  </a:lnTo>
                  <a:lnTo>
                    <a:pt x="416" y="864"/>
                  </a:lnTo>
                  <a:lnTo>
                    <a:pt x="412" y="855"/>
                  </a:lnTo>
                  <a:lnTo>
                    <a:pt x="408" y="844"/>
                  </a:lnTo>
                  <a:lnTo>
                    <a:pt x="404" y="836"/>
                  </a:lnTo>
                  <a:lnTo>
                    <a:pt x="399" y="823"/>
                  </a:lnTo>
                  <a:lnTo>
                    <a:pt x="393" y="812"/>
                  </a:lnTo>
                  <a:lnTo>
                    <a:pt x="387" y="800"/>
                  </a:lnTo>
                  <a:lnTo>
                    <a:pt x="380" y="785"/>
                  </a:lnTo>
                  <a:lnTo>
                    <a:pt x="374" y="770"/>
                  </a:lnTo>
                  <a:lnTo>
                    <a:pt x="367" y="757"/>
                  </a:lnTo>
                  <a:lnTo>
                    <a:pt x="359" y="740"/>
                  </a:lnTo>
                  <a:lnTo>
                    <a:pt x="350" y="725"/>
                  </a:lnTo>
                  <a:lnTo>
                    <a:pt x="342" y="708"/>
                  </a:lnTo>
                  <a:lnTo>
                    <a:pt x="335" y="691"/>
                  </a:lnTo>
                  <a:lnTo>
                    <a:pt x="327" y="672"/>
                  </a:lnTo>
                  <a:lnTo>
                    <a:pt x="318" y="654"/>
                  </a:lnTo>
                  <a:lnTo>
                    <a:pt x="310" y="635"/>
                  </a:lnTo>
                  <a:lnTo>
                    <a:pt x="301" y="618"/>
                  </a:lnTo>
                  <a:lnTo>
                    <a:pt x="291" y="599"/>
                  </a:lnTo>
                  <a:lnTo>
                    <a:pt x="282" y="580"/>
                  </a:lnTo>
                  <a:lnTo>
                    <a:pt x="271" y="559"/>
                  </a:lnTo>
                  <a:lnTo>
                    <a:pt x="263" y="539"/>
                  </a:lnTo>
                  <a:lnTo>
                    <a:pt x="254" y="518"/>
                  </a:lnTo>
                  <a:lnTo>
                    <a:pt x="244" y="499"/>
                  </a:lnTo>
                  <a:lnTo>
                    <a:pt x="235" y="480"/>
                  </a:lnTo>
                  <a:lnTo>
                    <a:pt x="224" y="458"/>
                  </a:lnTo>
                  <a:lnTo>
                    <a:pt x="216" y="437"/>
                  </a:lnTo>
                  <a:lnTo>
                    <a:pt x="205" y="418"/>
                  </a:lnTo>
                  <a:lnTo>
                    <a:pt x="195" y="396"/>
                  </a:lnTo>
                  <a:lnTo>
                    <a:pt x="186" y="375"/>
                  </a:lnTo>
                  <a:lnTo>
                    <a:pt x="175" y="356"/>
                  </a:lnTo>
                  <a:lnTo>
                    <a:pt x="167" y="335"/>
                  </a:lnTo>
                  <a:lnTo>
                    <a:pt x="158" y="315"/>
                  </a:lnTo>
                  <a:lnTo>
                    <a:pt x="148" y="296"/>
                  </a:lnTo>
                  <a:lnTo>
                    <a:pt x="139" y="277"/>
                  </a:lnTo>
                  <a:lnTo>
                    <a:pt x="128" y="258"/>
                  </a:lnTo>
                  <a:lnTo>
                    <a:pt x="120" y="239"/>
                  </a:lnTo>
                  <a:lnTo>
                    <a:pt x="113" y="221"/>
                  </a:lnTo>
                  <a:lnTo>
                    <a:pt x="103" y="202"/>
                  </a:lnTo>
                  <a:lnTo>
                    <a:pt x="94" y="187"/>
                  </a:lnTo>
                  <a:lnTo>
                    <a:pt x="86" y="170"/>
                  </a:lnTo>
                  <a:lnTo>
                    <a:pt x="81" y="153"/>
                  </a:lnTo>
                  <a:lnTo>
                    <a:pt x="73" y="138"/>
                  </a:lnTo>
                  <a:lnTo>
                    <a:pt x="64" y="123"/>
                  </a:lnTo>
                  <a:lnTo>
                    <a:pt x="58" y="108"/>
                  </a:lnTo>
                  <a:lnTo>
                    <a:pt x="54" y="96"/>
                  </a:lnTo>
                  <a:lnTo>
                    <a:pt x="47" y="81"/>
                  </a:lnTo>
                  <a:lnTo>
                    <a:pt x="41" y="70"/>
                  </a:lnTo>
                  <a:lnTo>
                    <a:pt x="35" y="57"/>
                  </a:lnTo>
                  <a:lnTo>
                    <a:pt x="30" y="49"/>
                  </a:lnTo>
                  <a:lnTo>
                    <a:pt x="26" y="38"/>
                  </a:lnTo>
                  <a:lnTo>
                    <a:pt x="22" y="29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3" y="96"/>
                  </a:lnTo>
                  <a:lnTo>
                    <a:pt x="3" y="104"/>
                  </a:lnTo>
                  <a:lnTo>
                    <a:pt x="3" y="115"/>
                  </a:lnTo>
                  <a:lnTo>
                    <a:pt x="3" y="123"/>
                  </a:lnTo>
                  <a:lnTo>
                    <a:pt x="5" y="134"/>
                  </a:lnTo>
                  <a:lnTo>
                    <a:pt x="5" y="145"/>
                  </a:lnTo>
                  <a:lnTo>
                    <a:pt x="7" y="153"/>
                  </a:lnTo>
                  <a:lnTo>
                    <a:pt x="7" y="162"/>
                  </a:lnTo>
                  <a:lnTo>
                    <a:pt x="9" y="172"/>
                  </a:lnTo>
                  <a:lnTo>
                    <a:pt x="9" y="181"/>
                  </a:lnTo>
                  <a:lnTo>
                    <a:pt x="11" y="187"/>
                  </a:lnTo>
                  <a:lnTo>
                    <a:pt x="11" y="196"/>
                  </a:lnTo>
                  <a:lnTo>
                    <a:pt x="13" y="202"/>
                  </a:lnTo>
                  <a:lnTo>
                    <a:pt x="15" y="209"/>
                  </a:lnTo>
                  <a:lnTo>
                    <a:pt x="17" y="215"/>
                  </a:lnTo>
                  <a:lnTo>
                    <a:pt x="17" y="217"/>
                  </a:lnTo>
                  <a:lnTo>
                    <a:pt x="17" y="221"/>
                  </a:lnTo>
                  <a:lnTo>
                    <a:pt x="20" y="226"/>
                  </a:lnTo>
                  <a:lnTo>
                    <a:pt x="22" y="232"/>
                  </a:lnTo>
                  <a:lnTo>
                    <a:pt x="24" y="236"/>
                  </a:lnTo>
                  <a:lnTo>
                    <a:pt x="28" y="245"/>
                  </a:lnTo>
                  <a:lnTo>
                    <a:pt x="32" y="253"/>
                  </a:lnTo>
                  <a:lnTo>
                    <a:pt x="37" y="262"/>
                  </a:lnTo>
                  <a:lnTo>
                    <a:pt x="39" y="271"/>
                  </a:lnTo>
                  <a:lnTo>
                    <a:pt x="45" y="281"/>
                  </a:lnTo>
                  <a:lnTo>
                    <a:pt x="49" y="290"/>
                  </a:lnTo>
                  <a:lnTo>
                    <a:pt x="54" y="303"/>
                  </a:lnTo>
                  <a:lnTo>
                    <a:pt x="60" y="313"/>
                  </a:lnTo>
                  <a:lnTo>
                    <a:pt x="67" y="326"/>
                  </a:lnTo>
                  <a:lnTo>
                    <a:pt x="73" y="339"/>
                  </a:lnTo>
                  <a:lnTo>
                    <a:pt x="79" y="354"/>
                  </a:lnTo>
                  <a:lnTo>
                    <a:pt x="86" y="367"/>
                  </a:lnTo>
                  <a:lnTo>
                    <a:pt x="92" y="379"/>
                  </a:lnTo>
                  <a:lnTo>
                    <a:pt x="99" y="394"/>
                  </a:lnTo>
                  <a:lnTo>
                    <a:pt x="107" y="409"/>
                  </a:lnTo>
                  <a:lnTo>
                    <a:pt x="113" y="424"/>
                  </a:lnTo>
                  <a:lnTo>
                    <a:pt x="122" y="439"/>
                  </a:lnTo>
                  <a:lnTo>
                    <a:pt x="128" y="456"/>
                  </a:lnTo>
                  <a:lnTo>
                    <a:pt x="139" y="473"/>
                  </a:lnTo>
                  <a:lnTo>
                    <a:pt x="145" y="488"/>
                  </a:lnTo>
                  <a:lnTo>
                    <a:pt x="154" y="503"/>
                  </a:lnTo>
                  <a:lnTo>
                    <a:pt x="163" y="520"/>
                  </a:lnTo>
                  <a:lnTo>
                    <a:pt x="171" y="537"/>
                  </a:lnTo>
                  <a:lnTo>
                    <a:pt x="180" y="552"/>
                  </a:lnTo>
                  <a:lnTo>
                    <a:pt x="188" y="571"/>
                  </a:lnTo>
                  <a:lnTo>
                    <a:pt x="197" y="588"/>
                  </a:lnTo>
                  <a:lnTo>
                    <a:pt x="205" y="605"/>
                  </a:lnTo>
                  <a:lnTo>
                    <a:pt x="214" y="620"/>
                  </a:lnTo>
                  <a:lnTo>
                    <a:pt x="222" y="637"/>
                  </a:lnTo>
                  <a:lnTo>
                    <a:pt x="231" y="654"/>
                  </a:lnTo>
                  <a:lnTo>
                    <a:pt x="239" y="669"/>
                  </a:lnTo>
                  <a:lnTo>
                    <a:pt x="248" y="686"/>
                  </a:lnTo>
                  <a:lnTo>
                    <a:pt x="256" y="701"/>
                  </a:lnTo>
                  <a:lnTo>
                    <a:pt x="263" y="718"/>
                  </a:lnTo>
                  <a:lnTo>
                    <a:pt x="271" y="736"/>
                  </a:lnTo>
                  <a:lnTo>
                    <a:pt x="280" y="748"/>
                  </a:lnTo>
                  <a:lnTo>
                    <a:pt x="288" y="765"/>
                  </a:lnTo>
                  <a:lnTo>
                    <a:pt x="295" y="778"/>
                  </a:lnTo>
                  <a:lnTo>
                    <a:pt x="303" y="793"/>
                  </a:lnTo>
                  <a:lnTo>
                    <a:pt x="310" y="806"/>
                  </a:lnTo>
                  <a:lnTo>
                    <a:pt x="318" y="821"/>
                  </a:lnTo>
                  <a:lnTo>
                    <a:pt x="325" y="834"/>
                  </a:lnTo>
                  <a:lnTo>
                    <a:pt x="333" y="846"/>
                  </a:lnTo>
                  <a:lnTo>
                    <a:pt x="338" y="859"/>
                  </a:lnTo>
                  <a:lnTo>
                    <a:pt x="344" y="870"/>
                  </a:lnTo>
                  <a:lnTo>
                    <a:pt x="350" y="881"/>
                  </a:lnTo>
                  <a:lnTo>
                    <a:pt x="357" y="891"/>
                  </a:lnTo>
                  <a:lnTo>
                    <a:pt x="363" y="902"/>
                  </a:lnTo>
                  <a:lnTo>
                    <a:pt x="367" y="910"/>
                  </a:lnTo>
                  <a:lnTo>
                    <a:pt x="372" y="919"/>
                  </a:lnTo>
                  <a:lnTo>
                    <a:pt x="378" y="928"/>
                  </a:lnTo>
                  <a:lnTo>
                    <a:pt x="382" y="934"/>
                  </a:lnTo>
                  <a:lnTo>
                    <a:pt x="387" y="940"/>
                  </a:lnTo>
                  <a:lnTo>
                    <a:pt x="389" y="945"/>
                  </a:lnTo>
                  <a:lnTo>
                    <a:pt x="393" y="949"/>
                  </a:lnTo>
                  <a:lnTo>
                    <a:pt x="397" y="955"/>
                  </a:lnTo>
                  <a:lnTo>
                    <a:pt x="402" y="960"/>
                  </a:lnTo>
                  <a:lnTo>
                    <a:pt x="406" y="957"/>
                  </a:lnTo>
                  <a:lnTo>
                    <a:pt x="406" y="949"/>
                  </a:lnTo>
                  <a:lnTo>
                    <a:pt x="402" y="942"/>
                  </a:lnTo>
                  <a:lnTo>
                    <a:pt x="399" y="936"/>
                  </a:lnTo>
                  <a:lnTo>
                    <a:pt x="395" y="930"/>
                  </a:lnTo>
                  <a:lnTo>
                    <a:pt x="391" y="921"/>
                  </a:lnTo>
                  <a:lnTo>
                    <a:pt x="384" y="910"/>
                  </a:lnTo>
                  <a:lnTo>
                    <a:pt x="378" y="900"/>
                  </a:lnTo>
                  <a:lnTo>
                    <a:pt x="372" y="889"/>
                  </a:lnTo>
                  <a:lnTo>
                    <a:pt x="365" y="878"/>
                  </a:lnTo>
                  <a:lnTo>
                    <a:pt x="361" y="874"/>
                  </a:lnTo>
                  <a:lnTo>
                    <a:pt x="359" y="868"/>
                  </a:lnTo>
                  <a:lnTo>
                    <a:pt x="355" y="861"/>
                  </a:lnTo>
                  <a:lnTo>
                    <a:pt x="352" y="855"/>
                  </a:lnTo>
                  <a:lnTo>
                    <a:pt x="348" y="849"/>
                  </a:lnTo>
                  <a:lnTo>
                    <a:pt x="346" y="844"/>
                  </a:lnTo>
                  <a:lnTo>
                    <a:pt x="342" y="838"/>
                  </a:lnTo>
                  <a:lnTo>
                    <a:pt x="340" y="832"/>
                  </a:lnTo>
                  <a:lnTo>
                    <a:pt x="335" y="823"/>
                  </a:lnTo>
                  <a:lnTo>
                    <a:pt x="329" y="814"/>
                  </a:lnTo>
                  <a:lnTo>
                    <a:pt x="327" y="808"/>
                  </a:lnTo>
                  <a:lnTo>
                    <a:pt x="325" y="804"/>
                  </a:lnTo>
                  <a:lnTo>
                    <a:pt x="320" y="797"/>
                  </a:lnTo>
                  <a:lnTo>
                    <a:pt x="318" y="791"/>
                  </a:lnTo>
                  <a:lnTo>
                    <a:pt x="314" y="782"/>
                  </a:lnTo>
                  <a:lnTo>
                    <a:pt x="310" y="774"/>
                  </a:lnTo>
                  <a:lnTo>
                    <a:pt x="306" y="768"/>
                  </a:lnTo>
                  <a:lnTo>
                    <a:pt x="301" y="761"/>
                  </a:lnTo>
                  <a:lnTo>
                    <a:pt x="297" y="750"/>
                  </a:lnTo>
                  <a:lnTo>
                    <a:pt x="293" y="742"/>
                  </a:lnTo>
                  <a:lnTo>
                    <a:pt x="288" y="731"/>
                  </a:lnTo>
                  <a:lnTo>
                    <a:pt x="284" y="725"/>
                  </a:lnTo>
                  <a:lnTo>
                    <a:pt x="278" y="714"/>
                  </a:lnTo>
                  <a:lnTo>
                    <a:pt x="271" y="704"/>
                  </a:lnTo>
                  <a:lnTo>
                    <a:pt x="267" y="693"/>
                  </a:lnTo>
                  <a:lnTo>
                    <a:pt x="261" y="682"/>
                  </a:lnTo>
                  <a:lnTo>
                    <a:pt x="256" y="672"/>
                  </a:lnTo>
                  <a:lnTo>
                    <a:pt x="250" y="661"/>
                  </a:lnTo>
                  <a:lnTo>
                    <a:pt x="246" y="650"/>
                  </a:lnTo>
                  <a:lnTo>
                    <a:pt x="239" y="640"/>
                  </a:lnTo>
                  <a:lnTo>
                    <a:pt x="233" y="627"/>
                  </a:lnTo>
                  <a:lnTo>
                    <a:pt x="227" y="616"/>
                  </a:lnTo>
                  <a:lnTo>
                    <a:pt x="222" y="603"/>
                  </a:lnTo>
                  <a:lnTo>
                    <a:pt x="216" y="593"/>
                  </a:lnTo>
                  <a:lnTo>
                    <a:pt x="209" y="582"/>
                  </a:lnTo>
                  <a:lnTo>
                    <a:pt x="205" y="569"/>
                  </a:lnTo>
                  <a:lnTo>
                    <a:pt x="199" y="559"/>
                  </a:lnTo>
                  <a:lnTo>
                    <a:pt x="192" y="548"/>
                  </a:lnTo>
                  <a:lnTo>
                    <a:pt x="188" y="535"/>
                  </a:lnTo>
                  <a:lnTo>
                    <a:pt x="182" y="522"/>
                  </a:lnTo>
                  <a:lnTo>
                    <a:pt x="175" y="512"/>
                  </a:lnTo>
                  <a:lnTo>
                    <a:pt x="169" y="499"/>
                  </a:lnTo>
                  <a:lnTo>
                    <a:pt x="163" y="486"/>
                  </a:lnTo>
                  <a:lnTo>
                    <a:pt x="158" y="475"/>
                  </a:lnTo>
                  <a:lnTo>
                    <a:pt x="152" y="465"/>
                  </a:lnTo>
                  <a:lnTo>
                    <a:pt x="145" y="454"/>
                  </a:lnTo>
                  <a:lnTo>
                    <a:pt x="139" y="443"/>
                  </a:lnTo>
                  <a:lnTo>
                    <a:pt x="133" y="433"/>
                  </a:lnTo>
                  <a:lnTo>
                    <a:pt x="128" y="420"/>
                  </a:lnTo>
                  <a:lnTo>
                    <a:pt x="122" y="411"/>
                  </a:lnTo>
                  <a:lnTo>
                    <a:pt x="118" y="401"/>
                  </a:lnTo>
                  <a:lnTo>
                    <a:pt x="113" y="390"/>
                  </a:lnTo>
                  <a:lnTo>
                    <a:pt x="109" y="381"/>
                  </a:lnTo>
                  <a:lnTo>
                    <a:pt x="105" y="371"/>
                  </a:lnTo>
                  <a:lnTo>
                    <a:pt x="99" y="362"/>
                  </a:lnTo>
                  <a:lnTo>
                    <a:pt x="94" y="354"/>
                  </a:lnTo>
                  <a:lnTo>
                    <a:pt x="90" y="345"/>
                  </a:lnTo>
                  <a:lnTo>
                    <a:pt x="86" y="337"/>
                  </a:lnTo>
                  <a:lnTo>
                    <a:pt x="81" y="330"/>
                  </a:lnTo>
                  <a:lnTo>
                    <a:pt x="79" y="322"/>
                  </a:lnTo>
                  <a:lnTo>
                    <a:pt x="75" y="315"/>
                  </a:lnTo>
                  <a:lnTo>
                    <a:pt x="73" y="309"/>
                  </a:lnTo>
                  <a:lnTo>
                    <a:pt x="69" y="303"/>
                  </a:lnTo>
                  <a:lnTo>
                    <a:pt x="67" y="296"/>
                  </a:lnTo>
                  <a:lnTo>
                    <a:pt x="64" y="292"/>
                  </a:lnTo>
                  <a:lnTo>
                    <a:pt x="62" y="288"/>
                  </a:lnTo>
                  <a:lnTo>
                    <a:pt x="58" y="279"/>
                  </a:lnTo>
                  <a:lnTo>
                    <a:pt x="56" y="275"/>
                  </a:lnTo>
                  <a:lnTo>
                    <a:pt x="54" y="266"/>
                  </a:lnTo>
                  <a:lnTo>
                    <a:pt x="49" y="258"/>
                  </a:lnTo>
                  <a:lnTo>
                    <a:pt x="45" y="249"/>
                  </a:lnTo>
                  <a:lnTo>
                    <a:pt x="43" y="243"/>
                  </a:lnTo>
                  <a:lnTo>
                    <a:pt x="41" y="234"/>
                  </a:lnTo>
                  <a:lnTo>
                    <a:pt x="39" y="226"/>
                  </a:lnTo>
                  <a:lnTo>
                    <a:pt x="37" y="221"/>
                  </a:lnTo>
                  <a:lnTo>
                    <a:pt x="35" y="215"/>
                  </a:lnTo>
                  <a:lnTo>
                    <a:pt x="32" y="207"/>
                  </a:lnTo>
                  <a:lnTo>
                    <a:pt x="30" y="200"/>
                  </a:lnTo>
                  <a:lnTo>
                    <a:pt x="28" y="194"/>
                  </a:lnTo>
                  <a:lnTo>
                    <a:pt x="28" y="187"/>
                  </a:lnTo>
                  <a:lnTo>
                    <a:pt x="28" y="183"/>
                  </a:lnTo>
                  <a:lnTo>
                    <a:pt x="26" y="177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4" y="157"/>
                  </a:lnTo>
                  <a:lnTo>
                    <a:pt x="24" y="151"/>
                  </a:lnTo>
                  <a:lnTo>
                    <a:pt x="22" y="143"/>
                  </a:lnTo>
                  <a:lnTo>
                    <a:pt x="22" y="136"/>
                  </a:lnTo>
                  <a:lnTo>
                    <a:pt x="20" y="128"/>
                  </a:lnTo>
                  <a:lnTo>
                    <a:pt x="20" y="119"/>
                  </a:lnTo>
                  <a:lnTo>
                    <a:pt x="17" y="111"/>
                  </a:lnTo>
                  <a:lnTo>
                    <a:pt x="17" y="104"/>
                  </a:lnTo>
                  <a:lnTo>
                    <a:pt x="17" y="98"/>
                  </a:lnTo>
                  <a:lnTo>
                    <a:pt x="17" y="91"/>
                  </a:lnTo>
                  <a:lnTo>
                    <a:pt x="17" y="85"/>
                  </a:lnTo>
                  <a:lnTo>
                    <a:pt x="17" y="81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8" y="81"/>
                  </a:lnTo>
                  <a:lnTo>
                    <a:pt x="30" y="87"/>
                  </a:lnTo>
                  <a:lnTo>
                    <a:pt x="37" y="98"/>
                  </a:lnTo>
                  <a:lnTo>
                    <a:pt x="39" y="102"/>
                  </a:lnTo>
                  <a:lnTo>
                    <a:pt x="41" y="108"/>
                  </a:lnTo>
                  <a:lnTo>
                    <a:pt x="45" y="115"/>
                  </a:lnTo>
                  <a:lnTo>
                    <a:pt x="49" y="123"/>
                  </a:lnTo>
                  <a:lnTo>
                    <a:pt x="52" y="130"/>
                  </a:lnTo>
                  <a:lnTo>
                    <a:pt x="56" y="138"/>
                  </a:lnTo>
                  <a:lnTo>
                    <a:pt x="60" y="147"/>
                  </a:lnTo>
                  <a:lnTo>
                    <a:pt x="64" y="155"/>
                  </a:lnTo>
                  <a:lnTo>
                    <a:pt x="69" y="164"/>
                  </a:lnTo>
                  <a:lnTo>
                    <a:pt x="73" y="175"/>
                  </a:lnTo>
                  <a:lnTo>
                    <a:pt x="77" y="185"/>
                  </a:lnTo>
                  <a:lnTo>
                    <a:pt x="81" y="194"/>
                  </a:lnTo>
                  <a:lnTo>
                    <a:pt x="86" y="204"/>
                  </a:lnTo>
                  <a:lnTo>
                    <a:pt x="92" y="215"/>
                  </a:lnTo>
                  <a:lnTo>
                    <a:pt x="96" y="226"/>
                  </a:lnTo>
                  <a:lnTo>
                    <a:pt x="103" y="239"/>
                  </a:lnTo>
                  <a:lnTo>
                    <a:pt x="109" y="249"/>
                  </a:lnTo>
                  <a:lnTo>
                    <a:pt x="113" y="260"/>
                  </a:lnTo>
                  <a:lnTo>
                    <a:pt x="120" y="271"/>
                  </a:lnTo>
                  <a:lnTo>
                    <a:pt x="124" y="283"/>
                  </a:lnTo>
                  <a:lnTo>
                    <a:pt x="131" y="296"/>
                  </a:lnTo>
                  <a:lnTo>
                    <a:pt x="135" y="309"/>
                  </a:lnTo>
                  <a:lnTo>
                    <a:pt x="141" y="322"/>
                  </a:lnTo>
                  <a:lnTo>
                    <a:pt x="148" y="335"/>
                  </a:lnTo>
                  <a:lnTo>
                    <a:pt x="154" y="345"/>
                  </a:lnTo>
                  <a:lnTo>
                    <a:pt x="158" y="358"/>
                  </a:lnTo>
                  <a:lnTo>
                    <a:pt x="163" y="369"/>
                  </a:lnTo>
                  <a:lnTo>
                    <a:pt x="169" y="381"/>
                  </a:lnTo>
                  <a:lnTo>
                    <a:pt x="175" y="392"/>
                  </a:lnTo>
                  <a:lnTo>
                    <a:pt x="180" y="405"/>
                  </a:lnTo>
                  <a:lnTo>
                    <a:pt x="186" y="416"/>
                  </a:lnTo>
                  <a:lnTo>
                    <a:pt x="192" y="428"/>
                  </a:lnTo>
                  <a:lnTo>
                    <a:pt x="195" y="439"/>
                  </a:lnTo>
                  <a:lnTo>
                    <a:pt x="201" y="450"/>
                  </a:lnTo>
                  <a:lnTo>
                    <a:pt x="205" y="463"/>
                  </a:lnTo>
                  <a:lnTo>
                    <a:pt x="212" y="473"/>
                  </a:lnTo>
                  <a:lnTo>
                    <a:pt x="216" y="484"/>
                  </a:lnTo>
                  <a:lnTo>
                    <a:pt x="222" y="495"/>
                  </a:lnTo>
                  <a:lnTo>
                    <a:pt x="224" y="505"/>
                  </a:lnTo>
                  <a:lnTo>
                    <a:pt x="231" y="516"/>
                  </a:lnTo>
                  <a:lnTo>
                    <a:pt x="233" y="524"/>
                  </a:lnTo>
                  <a:lnTo>
                    <a:pt x="237" y="533"/>
                  </a:lnTo>
                  <a:lnTo>
                    <a:pt x="242" y="541"/>
                  </a:lnTo>
                  <a:lnTo>
                    <a:pt x="246" y="552"/>
                  </a:lnTo>
                  <a:lnTo>
                    <a:pt x="250" y="559"/>
                  </a:lnTo>
                  <a:lnTo>
                    <a:pt x="254" y="567"/>
                  </a:lnTo>
                  <a:lnTo>
                    <a:pt x="256" y="573"/>
                  </a:lnTo>
                  <a:lnTo>
                    <a:pt x="261" y="582"/>
                  </a:lnTo>
                  <a:lnTo>
                    <a:pt x="263" y="586"/>
                  </a:lnTo>
                  <a:lnTo>
                    <a:pt x="265" y="593"/>
                  </a:lnTo>
                  <a:lnTo>
                    <a:pt x="267" y="597"/>
                  </a:lnTo>
                  <a:lnTo>
                    <a:pt x="269" y="603"/>
                  </a:lnTo>
                  <a:lnTo>
                    <a:pt x="274" y="610"/>
                  </a:lnTo>
                  <a:lnTo>
                    <a:pt x="278" y="616"/>
                  </a:lnTo>
                  <a:lnTo>
                    <a:pt x="278" y="618"/>
                  </a:lnTo>
                  <a:lnTo>
                    <a:pt x="280" y="623"/>
                  </a:lnTo>
                  <a:lnTo>
                    <a:pt x="284" y="629"/>
                  </a:lnTo>
                  <a:lnTo>
                    <a:pt x="286" y="635"/>
                  </a:lnTo>
                  <a:lnTo>
                    <a:pt x="291" y="642"/>
                  </a:lnTo>
                  <a:lnTo>
                    <a:pt x="295" y="652"/>
                  </a:lnTo>
                  <a:lnTo>
                    <a:pt x="297" y="661"/>
                  </a:lnTo>
                  <a:lnTo>
                    <a:pt x="303" y="669"/>
                  </a:lnTo>
                  <a:lnTo>
                    <a:pt x="308" y="680"/>
                  </a:lnTo>
                  <a:lnTo>
                    <a:pt x="314" y="689"/>
                  </a:lnTo>
                  <a:lnTo>
                    <a:pt x="318" y="699"/>
                  </a:lnTo>
                  <a:lnTo>
                    <a:pt x="325" y="710"/>
                  </a:lnTo>
                  <a:lnTo>
                    <a:pt x="329" y="721"/>
                  </a:lnTo>
                  <a:lnTo>
                    <a:pt x="335" y="731"/>
                  </a:lnTo>
                  <a:lnTo>
                    <a:pt x="338" y="738"/>
                  </a:lnTo>
                  <a:lnTo>
                    <a:pt x="340" y="744"/>
                  </a:lnTo>
                  <a:lnTo>
                    <a:pt x="344" y="750"/>
                  </a:lnTo>
                  <a:lnTo>
                    <a:pt x="346" y="757"/>
                  </a:lnTo>
                  <a:lnTo>
                    <a:pt x="352" y="768"/>
                  </a:lnTo>
                  <a:lnTo>
                    <a:pt x="357" y="776"/>
                  </a:lnTo>
                  <a:lnTo>
                    <a:pt x="363" y="787"/>
                  </a:lnTo>
                  <a:lnTo>
                    <a:pt x="367" y="800"/>
                  </a:lnTo>
                  <a:lnTo>
                    <a:pt x="372" y="808"/>
                  </a:lnTo>
                  <a:lnTo>
                    <a:pt x="376" y="819"/>
                  </a:lnTo>
                  <a:lnTo>
                    <a:pt x="382" y="827"/>
                  </a:lnTo>
                  <a:lnTo>
                    <a:pt x="387" y="838"/>
                  </a:lnTo>
                  <a:lnTo>
                    <a:pt x="391" y="844"/>
                  </a:lnTo>
                  <a:lnTo>
                    <a:pt x="393" y="853"/>
                  </a:lnTo>
                  <a:lnTo>
                    <a:pt x="397" y="859"/>
                  </a:lnTo>
                  <a:lnTo>
                    <a:pt x="399" y="866"/>
                  </a:lnTo>
                  <a:lnTo>
                    <a:pt x="402" y="872"/>
                  </a:lnTo>
                  <a:lnTo>
                    <a:pt x="404" y="876"/>
                  </a:lnTo>
                  <a:lnTo>
                    <a:pt x="404" y="878"/>
                  </a:lnTo>
                  <a:lnTo>
                    <a:pt x="406" y="883"/>
                  </a:lnTo>
                  <a:lnTo>
                    <a:pt x="408" y="887"/>
                  </a:lnTo>
                  <a:lnTo>
                    <a:pt x="414" y="893"/>
                  </a:lnTo>
                  <a:lnTo>
                    <a:pt x="421" y="900"/>
                  </a:lnTo>
                  <a:lnTo>
                    <a:pt x="427" y="906"/>
                  </a:lnTo>
                  <a:lnTo>
                    <a:pt x="431" y="908"/>
                  </a:lnTo>
                  <a:lnTo>
                    <a:pt x="436" y="906"/>
                  </a:lnTo>
                  <a:lnTo>
                    <a:pt x="436" y="904"/>
                  </a:lnTo>
                  <a:lnTo>
                    <a:pt x="436" y="902"/>
                  </a:lnTo>
                  <a:lnTo>
                    <a:pt x="434" y="898"/>
                  </a:lnTo>
                  <a:lnTo>
                    <a:pt x="431" y="89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1" name="Freeform 385"/>
            <p:cNvSpPr>
              <a:spLocks/>
            </p:cNvSpPr>
            <p:nvPr/>
          </p:nvSpPr>
          <p:spPr bwMode="auto">
            <a:xfrm>
              <a:off x="5229" y="1197"/>
              <a:ext cx="162" cy="108"/>
            </a:xfrm>
            <a:custGeom>
              <a:avLst/>
              <a:gdLst>
                <a:gd name="T0" fmla="*/ 38 w 684"/>
                <a:gd name="T1" fmla="*/ 24 h 454"/>
                <a:gd name="T2" fmla="*/ 37 w 684"/>
                <a:gd name="T3" fmla="*/ 23 h 454"/>
                <a:gd name="T4" fmla="*/ 36 w 684"/>
                <a:gd name="T5" fmla="*/ 21 h 454"/>
                <a:gd name="T6" fmla="*/ 36 w 684"/>
                <a:gd name="T7" fmla="*/ 20 h 454"/>
                <a:gd name="T8" fmla="*/ 35 w 684"/>
                <a:gd name="T9" fmla="*/ 17 h 454"/>
                <a:gd name="T10" fmla="*/ 34 w 684"/>
                <a:gd name="T11" fmla="*/ 15 h 454"/>
                <a:gd name="T12" fmla="*/ 32 w 684"/>
                <a:gd name="T13" fmla="*/ 13 h 454"/>
                <a:gd name="T14" fmla="*/ 31 w 684"/>
                <a:gd name="T15" fmla="*/ 10 h 454"/>
                <a:gd name="T16" fmla="*/ 30 w 684"/>
                <a:gd name="T17" fmla="*/ 8 h 454"/>
                <a:gd name="T18" fmla="*/ 29 w 684"/>
                <a:gd name="T19" fmla="*/ 6 h 454"/>
                <a:gd name="T20" fmla="*/ 27 w 684"/>
                <a:gd name="T21" fmla="*/ 4 h 454"/>
                <a:gd name="T22" fmla="*/ 26 w 684"/>
                <a:gd name="T23" fmla="*/ 2 h 454"/>
                <a:gd name="T24" fmla="*/ 25 w 684"/>
                <a:gd name="T25" fmla="*/ 1 h 454"/>
                <a:gd name="T26" fmla="*/ 24 w 684"/>
                <a:gd name="T27" fmla="*/ 0 h 454"/>
                <a:gd name="T28" fmla="*/ 22 w 684"/>
                <a:gd name="T29" fmla="*/ 0 h 454"/>
                <a:gd name="T30" fmla="*/ 21 w 684"/>
                <a:gd name="T31" fmla="*/ 0 h 454"/>
                <a:gd name="T32" fmla="*/ 19 w 684"/>
                <a:gd name="T33" fmla="*/ 1 h 454"/>
                <a:gd name="T34" fmla="*/ 18 w 684"/>
                <a:gd name="T35" fmla="*/ 2 h 454"/>
                <a:gd name="T36" fmla="*/ 16 w 684"/>
                <a:gd name="T37" fmla="*/ 2 h 454"/>
                <a:gd name="T38" fmla="*/ 14 w 684"/>
                <a:gd name="T39" fmla="*/ 3 h 454"/>
                <a:gd name="T40" fmla="*/ 12 w 684"/>
                <a:gd name="T41" fmla="*/ 4 h 454"/>
                <a:gd name="T42" fmla="*/ 9 w 684"/>
                <a:gd name="T43" fmla="*/ 5 h 454"/>
                <a:gd name="T44" fmla="*/ 7 w 684"/>
                <a:gd name="T45" fmla="*/ 6 h 454"/>
                <a:gd name="T46" fmla="*/ 5 w 684"/>
                <a:gd name="T47" fmla="*/ 7 h 454"/>
                <a:gd name="T48" fmla="*/ 4 w 684"/>
                <a:gd name="T49" fmla="*/ 8 h 454"/>
                <a:gd name="T50" fmla="*/ 2 w 684"/>
                <a:gd name="T51" fmla="*/ 8 h 454"/>
                <a:gd name="T52" fmla="*/ 1 w 684"/>
                <a:gd name="T53" fmla="*/ 9 h 454"/>
                <a:gd name="T54" fmla="*/ 0 w 684"/>
                <a:gd name="T55" fmla="*/ 10 h 454"/>
                <a:gd name="T56" fmla="*/ 0 w 684"/>
                <a:gd name="T57" fmla="*/ 10 h 454"/>
                <a:gd name="T58" fmla="*/ 2 w 684"/>
                <a:gd name="T59" fmla="*/ 10 h 454"/>
                <a:gd name="T60" fmla="*/ 4 w 684"/>
                <a:gd name="T61" fmla="*/ 9 h 454"/>
                <a:gd name="T62" fmla="*/ 5 w 684"/>
                <a:gd name="T63" fmla="*/ 9 h 454"/>
                <a:gd name="T64" fmla="*/ 7 w 684"/>
                <a:gd name="T65" fmla="*/ 8 h 454"/>
                <a:gd name="T66" fmla="*/ 8 w 684"/>
                <a:gd name="T67" fmla="*/ 7 h 454"/>
                <a:gd name="T68" fmla="*/ 9 w 684"/>
                <a:gd name="T69" fmla="*/ 7 h 454"/>
                <a:gd name="T70" fmla="*/ 11 w 684"/>
                <a:gd name="T71" fmla="*/ 6 h 454"/>
                <a:gd name="T72" fmla="*/ 12 w 684"/>
                <a:gd name="T73" fmla="*/ 5 h 454"/>
                <a:gd name="T74" fmla="*/ 14 w 684"/>
                <a:gd name="T75" fmla="*/ 5 h 454"/>
                <a:gd name="T76" fmla="*/ 16 w 684"/>
                <a:gd name="T77" fmla="*/ 3 h 454"/>
                <a:gd name="T78" fmla="*/ 18 w 684"/>
                <a:gd name="T79" fmla="*/ 3 h 454"/>
                <a:gd name="T80" fmla="*/ 20 w 684"/>
                <a:gd name="T81" fmla="*/ 2 h 454"/>
                <a:gd name="T82" fmla="*/ 22 w 684"/>
                <a:gd name="T83" fmla="*/ 1 h 454"/>
                <a:gd name="T84" fmla="*/ 23 w 684"/>
                <a:gd name="T85" fmla="*/ 1 h 454"/>
                <a:gd name="T86" fmla="*/ 24 w 684"/>
                <a:gd name="T87" fmla="*/ 2 h 454"/>
                <a:gd name="T88" fmla="*/ 26 w 684"/>
                <a:gd name="T89" fmla="*/ 3 h 454"/>
                <a:gd name="T90" fmla="*/ 27 w 684"/>
                <a:gd name="T91" fmla="*/ 5 h 454"/>
                <a:gd name="T92" fmla="*/ 28 w 684"/>
                <a:gd name="T93" fmla="*/ 7 h 454"/>
                <a:gd name="T94" fmla="*/ 29 w 684"/>
                <a:gd name="T95" fmla="*/ 8 h 454"/>
                <a:gd name="T96" fmla="*/ 30 w 684"/>
                <a:gd name="T97" fmla="*/ 10 h 454"/>
                <a:gd name="T98" fmla="*/ 30 w 684"/>
                <a:gd name="T99" fmla="*/ 11 h 454"/>
                <a:gd name="T100" fmla="*/ 31 w 684"/>
                <a:gd name="T101" fmla="*/ 13 h 454"/>
                <a:gd name="T102" fmla="*/ 32 w 684"/>
                <a:gd name="T103" fmla="*/ 14 h 454"/>
                <a:gd name="T104" fmla="*/ 33 w 684"/>
                <a:gd name="T105" fmla="*/ 15 h 454"/>
                <a:gd name="T106" fmla="*/ 34 w 684"/>
                <a:gd name="T107" fmla="*/ 18 h 454"/>
                <a:gd name="T108" fmla="*/ 35 w 684"/>
                <a:gd name="T109" fmla="*/ 20 h 454"/>
                <a:gd name="T110" fmla="*/ 35 w 684"/>
                <a:gd name="T111" fmla="*/ 21 h 454"/>
                <a:gd name="T112" fmla="*/ 36 w 684"/>
                <a:gd name="T113" fmla="*/ 23 h 454"/>
                <a:gd name="T114" fmla="*/ 36 w 684"/>
                <a:gd name="T115" fmla="*/ 25 h 454"/>
                <a:gd name="T116" fmla="*/ 37 w 684"/>
                <a:gd name="T117" fmla="*/ 25 h 454"/>
                <a:gd name="T118" fmla="*/ 38 w 684"/>
                <a:gd name="T119" fmla="*/ 25 h 4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4"/>
                <a:gd name="T181" fmla="*/ 0 h 454"/>
                <a:gd name="T182" fmla="*/ 684 w 684"/>
                <a:gd name="T183" fmla="*/ 454 h 4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4" h="454">
                  <a:moveTo>
                    <a:pt x="682" y="442"/>
                  </a:moveTo>
                  <a:lnTo>
                    <a:pt x="682" y="439"/>
                  </a:lnTo>
                  <a:lnTo>
                    <a:pt x="680" y="435"/>
                  </a:lnTo>
                  <a:lnTo>
                    <a:pt x="676" y="429"/>
                  </a:lnTo>
                  <a:lnTo>
                    <a:pt x="674" y="420"/>
                  </a:lnTo>
                  <a:lnTo>
                    <a:pt x="672" y="414"/>
                  </a:lnTo>
                  <a:lnTo>
                    <a:pt x="667" y="410"/>
                  </a:lnTo>
                  <a:lnTo>
                    <a:pt x="665" y="403"/>
                  </a:lnTo>
                  <a:lnTo>
                    <a:pt x="663" y="399"/>
                  </a:lnTo>
                  <a:lnTo>
                    <a:pt x="659" y="390"/>
                  </a:lnTo>
                  <a:lnTo>
                    <a:pt x="657" y="384"/>
                  </a:lnTo>
                  <a:lnTo>
                    <a:pt x="652" y="378"/>
                  </a:lnTo>
                  <a:lnTo>
                    <a:pt x="650" y="369"/>
                  </a:lnTo>
                  <a:lnTo>
                    <a:pt x="644" y="363"/>
                  </a:lnTo>
                  <a:lnTo>
                    <a:pt x="642" y="354"/>
                  </a:lnTo>
                  <a:lnTo>
                    <a:pt x="638" y="343"/>
                  </a:lnTo>
                  <a:lnTo>
                    <a:pt x="633" y="335"/>
                  </a:lnTo>
                  <a:lnTo>
                    <a:pt x="629" y="326"/>
                  </a:lnTo>
                  <a:lnTo>
                    <a:pt x="625" y="318"/>
                  </a:lnTo>
                  <a:lnTo>
                    <a:pt x="618" y="307"/>
                  </a:lnTo>
                  <a:lnTo>
                    <a:pt x="614" y="299"/>
                  </a:lnTo>
                  <a:lnTo>
                    <a:pt x="610" y="288"/>
                  </a:lnTo>
                  <a:lnTo>
                    <a:pt x="603" y="277"/>
                  </a:lnTo>
                  <a:lnTo>
                    <a:pt x="599" y="267"/>
                  </a:lnTo>
                  <a:lnTo>
                    <a:pt x="595" y="258"/>
                  </a:lnTo>
                  <a:lnTo>
                    <a:pt x="588" y="247"/>
                  </a:lnTo>
                  <a:lnTo>
                    <a:pt x="584" y="237"/>
                  </a:lnTo>
                  <a:lnTo>
                    <a:pt x="578" y="226"/>
                  </a:lnTo>
                  <a:lnTo>
                    <a:pt x="574" y="218"/>
                  </a:lnTo>
                  <a:lnTo>
                    <a:pt x="569" y="207"/>
                  </a:lnTo>
                  <a:lnTo>
                    <a:pt x="563" y="196"/>
                  </a:lnTo>
                  <a:lnTo>
                    <a:pt x="556" y="186"/>
                  </a:lnTo>
                  <a:lnTo>
                    <a:pt x="552" y="175"/>
                  </a:lnTo>
                  <a:lnTo>
                    <a:pt x="546" y="164"/>
                  </a:lnTo>
                  <a:lnTo>
                    <a:pt x="539" y="154"/>
                  </a:lnTo>
                  <a:lnTo>
                    <a:pt x="535" y="145"/>
                  </a:lnTo>
                  <a:lnTo>
                    <a:pt x="531" y="137"/>
                  </a:lnTo>
                  <a:lnTo>
                    <a:pt x="524" y="126"/>
                  </a:lnTo>
                  <a:lnTo>
                    <a:pt x="518" y="115"/>
                  </a:lnTo>
                  <a:lnTo>
                    <a:pt x="512" y="107"/>
                  </a:lnTo>
                  <a:lnTo>
                    <a:pt x="507" y="98"/>
                  </a:lnTo>
                  <a:lnTo>
                    <a:pt x="501" y="90"/>
                  </a:lnTo>
                  <a:lnTo>
                    <a:pt x="497" y="81"/>
                  </a:lnTo>
                  <a:lnTo>
                    <a:pt x="490" y="73"/>
                  </a:lnTo>
                  <a:lnTo>
                    <a:pt x="486" y="66"/>
                  </a:lnTo>
                  <a:lnTo>
                    <a:pt x="480" y="58"/>
                  </a:lnTo>
                  <a:lnTo>
                    <a:pt x="475" y="49"/>
                  </a:lnTo>
                  <a:lnTo>
                    <a:pt x="469" y="43"/>
                  </a:lnTo>
                  <a:lnTo>
                    <a:pt x="465" y="36"/>
                  </a:lnTo>
                  <a:lnTo>
                    <a:pt x="460" y="30"/>
                  </a:lnTo>
                  <a:lnTo>
                    <a:pt x="456" y="24"/>
                  </a:lnTo>
                  <a:lnTo>
                    <a:pt x="452" y="19"/>
                  </a:lnTo>
                  <a:lnTo>
                    <a:pt x="448" y="15"/>
                  </a:lnTo>
                  <a:lnTo>
                    <a:pt x="439" y="6"/>
                  </a:lnTo>
                  <a:lnTo>
                    <a:pt x="433" y="2"/>
                  </a:lnTo>
                  <a:lnTo>
                    <a:pt x="424" y="0"/>
                  </a:lnTo>
                  <a:lnTo>
                    <a:pt x="420" y="0"/>
                  </a:lnTo>
                  <a:lnTo>
                    <a:pt x="411" y="0"/>
                  </a:lnTo>
                  <a:lnTo>
                    <a:pt x="403" y="0"/>
                  </a:lnTo>
                  <a:lnTo>
                    <a:pt x="399" y="0"/>
                  </a:lnTo>
                  <a:lnTo>
                    <a:pt x="392" y="2"/>
                  </a:lnTo>
                  <a:lnTo>
                    <a:pt x="386" y="4"/>
                  </a:lnTo>
                  <a:lnTo>
                    <a:pt x="381" y="6"/>
                  </a:lnTo>
                  <a:lnTo>
                    <a:pt x="373" y="6"/>
                  </a:lnTo>
                  <a:lnTo>
                    <a:pt x="367" y="9"/>
                  </a:lnTo>
                  <a:lnTo>
                    <a:pt x="360" y="11"/>
                  </a:lnTo>
                  <a:lnTo>
                    <a:pt x="354" y="15"/>
                  </a:lnTo>
                  <a:lnTo>
                    <a:pt x="345" y="17"/>
                  </a:lnTo>
                  <a:lnTo>
                    <a:pt x="339" y="19"/>
                  </a:lnTo>
                  <a:lnTo>
                    <a:pt x="330" y="24"/>
                  </a:lnTo>
                  <a:lnTo>
                    <a:pt x="324" y="26"/>
                  </a:lnTo>
                  <a:lnTo>
                    <a:pt x="315" y="28"/>
                  </a:lnTo>
                  <a:lnTo>
                    <a:pt x="307" y="32"/>
                  </a:lnTo>
                  <a:lnTo>
                    <a:pt x="298" y="34"/>
                  </a:lnTo>
                  <a:lnTo>
                    <a:pt x="290" y="38"/>
                  </a:lnTo>
                  <a:lnTo>
                    <a:pt x="281" y="41"/>
                  </a:lnTo>
                  <a:lnTo>
                    <a:pt x="271" y="45"/>
                  </a:lnTo>
                  <a:lnTo>
                    <a:pt x="262" y="47"/>
                  </a:lnTo>
                  <a:lnTo>
                    <a:pt x="253" y="51"/>
                  </a:lnTo>
                  <a:lnTo>
                    <a:pt x="245" y="56"/>
                  </a:lnTo>
                  <a:lnTo>
                    <a:pt x="234" y="60"/>
                  </a:lnTo>
                  <a:lnTo>
                    <a:pt x="226" y="64"/>
                  </a:lnTo>
                  <a:lnTo>
                    <a:pt x="217" y="68"/>
                  </a:lnTo>
                  <a:lnTo>
                    <a:pt x="206" y="70"/>
                  </a:lnTo>
                  <a:lnTo>
                    <a:pt x="198" y="75"/>
                  </a:lnTo>
                  <a:lnTo>
                    <a:pt x="189" y="79"/>
                  </a:lnTo>
                  <a:lnTo>
                    <a:pt x="179" y="83"/>
                  </a:lnTo>
                  <a:lnTo>
                    <a:pt x="170" y="88"/>
                  </a:lnTo>
                  <a:lnTo>
                    <a:pt x="160" y="92"/>
                  </a:lnTo>
                  <a:lnTo>
                    <a:pt x="151" y="96"/>
                  </a:lnTo>
                  <a:lnTo>
                    <a:pt x="142" y="100"/>
                  </a:lnTo>
                  <a:lnTo>
                    <a:pt x="132" y="102"/>
                  </a:lnTo>
                  <a:lnTo>
                    <a:pt x="123" y="109"/>
                  </a:lnTo>
                  <a:lnTo>
                    <a:pt x="115" y="111"/>
                  </a:lnTo>
                  <a:lnTo>
                    <a:pt x="108" y="115"/>
                  </a:lnTo>
                  <a:lnTo>
                    <a:pt x="98" y="120"/>
                  </a:lnTo>
                  <a:lnTo>
                    <a:pt x="89" y="124"/>
                  </a:lnTo>
                  <a:lnTo>
                    <a:pt x="83" y="126"/>
                  </a:lnTo>
                  <a:lnTo>
                    <a:pt x="76" y="130"/>
                  </a:lnTo>
                  <a:lnTo>
                    <a:pt x="68" y="134"/>
                  </a:lnTo>
                  <a:lnTo>
                    <a:pt x="61" y="139"/>
                  </a:lnTo>
                  <a:lnTo>
                    <a:pt x="55" y="143"/>
                  </a:lnTo>
                  <a:lnTo>
                    <a:pt x="49" y="147"/>
                  </a:lnTo>
                  <a:lnTo>
                    <a:pt x="42" y="149"/>
                  </a:lnTo>
                  <a:lnTo>
                    <a:pt x="36" y="151"/>
                  </a:lnTo>
                  <a:lnTo>
                    <a:pt x="29" y="154"/>
                  </a:lnTo>
                  <a:lnTo>
                    <a:pt x="25" y="158"/>
                  </a:lnTo>
                  <a:lnTo>
                    <a:pt x="17" y="162"/>
                  </a:lnTo>
                  <a:lnTo>
                    <a:pt x="10" y="169"/>
                  </a:lnTo>
                  <a:lnTo>
                    <a:pt x="4" y="173"/>
                  </a:lnTo>
                  <a:lnTo>
                    <a:pt x="2" y="177"/>
                  </a:lnTo>
                  <a:lnTo>
                    <a:pt x="0" y="181"/>
                  </a:lnTo>
                  <a:lnTo>
                    <a:pt x="2" y="183"/>
                  </a:lnTo>
                  <a:lnTo>
                    <a:pt x="6" y="186"/>
                  </a:lnTo>
                  <a:lnTo>
                    <a:pt x="10" y="183"/>
                  </a:lnTo>
                  <a:lnTo>
                    <a:pt x="17" y="183"/>
                  </a:lnTo>
                  <a:lnTo>
                    <a:pt x="21" y="181"/>
                  </a:lnTo>
                  <a:lnTo>
                    <a:pt x="29" y="179"/>
                  </a:lnTo>
                  <a:lnTo>
                    <a:pt x="38" y="177"/>
                  </a:lnTo>
                  <a:lnTo>
                    <a:pt x="46" y="175"/>
                  </a:lnTo>
                  <a:lnTo>
                    <a:pt x="57" y="169"/>
                  </a:lnTo>
                  <a:lnTo>
                    <a:pt x="66" y="164"/>
                  </a:lnTo>
                  <a:lnTo>
                    <a:pt x="72" y="162"/>
                  </a:lnTo>
                  <a:lnTo>
                    <a:pt x="76" y="160"/>
                  </a:lnTo>
                  <a:lnTo>
                    <a:pt x="83" y="158"/>
                  </a:lnTo>
                  <a:lnTo>
                    <a:pt x="89" y="156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5"/>
                  </a:lnTo>
                  <a:lnTo>
                    <a:pt x="117" y="141"/>
                  </a:lnTo>
                  <a:lnTo>
                    <a:pt x="123" y="139"/>
                  </a:lnTo>
                  <a:lnTo>
                    <a:pt x="130" y="137"/>
                  </a:lnTo>
                  <a:lnTo>
                    <a:pt x="136" y="134"/>
                  </a:lnTo>
                  <a:lnTo>
                    <a:pt x="142" y="130"/>
                  </a:lnTo>
                  <a:lnTo>
                    <a:pt x="149" y="126"/>
                  </a:lnTo>
                  <a:lnTo>
                    <a:pt x="155" y="124"/>
                  </a:lnTo>
                  <a:lnTo>
                    <a:pt x="160" y="120"/>
                  </a:lnTo>
                  <a:lnTo>
                    <a:pt x="166" y="117"/>
                  </a:lnTo>
                  <a:lnTo>
                    <a:pt x="172" y="113"/>
                  </a:lnTo>
                  <a:lnTo>
                    <a:pt x="179" y="111"/>
                  </a:lnTo>
                  <a:lnTo>
                    <a:pt x="185" y="109"/>
                  </a:lnTo>
                  <a:lnTo>
                    <a:pt x="189" y="105"/>
                  </a:lnTo>
                  <a:lnTo>
                    <a:pt x="196" y="102"/>
                  </a:lnTo>
                  <a:lnTo>
                    <a:pt x="202" y="98"/>
                  </a:lnTo>
                  <a:lnTo>
                    <a:pt x="209" y="96"/>
                  </a:lnTo>
                  <a:lnTo>
                    <a:pt x="213" y="92"/>
                  </a:lnTo>
                  <a:lnTo>
                    <a:pt x="219" y="90"/>
                  </a:lnTo>
                  <a:lnTo>
                    <a:pt x="226" y="85"/>
                  </a:lnTo>
                  <a:lnTo>
                    <a:pt x="232" y="83"/>
                  </a:lnTo>
                  <a:lnTo>
                    <a:pt x="243" y="79"/>
                  </a:lnTo>
                  <a:lnTo>
                    <a:pt x="253" y="73"/>
                  </a:lnTo>
                  <a:lnTo>
                    <a:pt x="262" y="66"/>
                  </a:lnTo>
                  <a:lnTo>
                    <a:pt x="273" y="64"/>
                  </a:lnTo>
                  <a:lnTo>
                    <a:pt x="279" y="58"/>
                  </a:lnTo>
                  <a:lnTo>
                    <a:pt x="288" y="56"/>
                  </a:lnTo>
                  <a:lnTo>
                    <a:pt x="294" y="51"/>
                  </a:lnTo>
                  <a:lnTo>
                    <a:pt x="300" y="49"/>
                  </a:lnTo>
                  <a:lnTo>
                    <a:pt x="311" y="45"/>
                  </a:lnTo>
                  <a:lnTo>
                    <a:pt x="322" y="41"/>
                  </a:lnTo>
                  <a:lnTo>
                    <a:pt x="332" y="36"/>
                  </a:lnTo>
                  <a:lnTo>
                    <a:pt x="343" y="34"/>
                  </a:lnTo>
                  <a:lnTo>
                    <a:pt x="354" y="30"/>
                  </a:lnTo>
                  <a:lnTo>
                    <a:pt x="362" y="26"/>
                  </a:lnTo>
                  <a:lnTo>
                    <a:pt x="373" y="24"/>
                  </a:lnTo>
                  <a:lnTo>
                    <a:pt x="384" y="24"/>
                  </a:lnTo>
                  <a:lnTo>
                    <a:pt x="390" y="19"/>
                  </a:lnTo>
                  <a:lnTo>
                    <a:pt x="399" y="19"/>
                  </a:lnTo>
                  <a:lnTo>
                    <a:pt x="405" y="19"/>
                  </a:lnTo>
                  <a:lnTo>
                    <a:pt x="413" y="19"/>
                  </a:lnTo>
                  <a:lnTo>
                    <a:pt x="420" y="19"/>
                  </a:lnTo>
                  <a:lnTo>
                    <a:pt x="426" y="24"/>
                  </a:lnTo>
                  <a:lnTo>
                    <a:pt x="431" y="26"/>
                  </a:lnTo>
                  <a:lnTo>
                    <a:pt x="437" y="30"/>
                  </a:lnTo>
                  <a:lnTo>
                    <a:pt x="441" y="34"/>
                  </a:lnTo>
                  <a:lnTo>
                    <a:pt x="445" y="38"/>
                  </a:lnTo>
                  <a:lnTo>
                    <a:pt x="450" y="45"/>
                  </a:lnTo>
                  <a:lnTo>
                    <a:pt x="454" y="51"/>
                  </a:lnTo>
                  <a:lnTo>
                    <a:pt x="460" y="60"/>
                  </a:lnTo>
                  <a:lnTo>
                    <a:pt x="465" y="70"/>
                  </a:lnTo>
                  <a:lnTo>
                    <a:pt x="471" y="79"/>
                  </a:lnTo>
                  <a:lnTo>
                    <a:pt x="478" y="90"/>
                  </a:lnTo>
                  <a:lnTo>
                    <a:pt x="486" y="100"/>
                  </a:lnTo>
                  <a:lnTo>
                    <a:pt x="488" y="107"/>
                  </a:lnTo>
                  <a:lnTo>
                    <a:pt x="492" y="113"/>
                  </a:lnTo>
                  <a:lnTo>
                    <a:pt x="497" y="120"/>
                  </a:lnTo>
                  <a:lnTo>
                    <a:pt x="499" y="126"/>
                  </a:lnTo>
                  <a:lnTo>
                    <a:pt x="503" y="132"/>
                  </a:lnTo>
                  <a:lnTo>
                    <a:pt x="507" y="139"/>
                  </a:lnTo>
                  <a:lnTo>
                    <a:pt x="512" y="145"/>
                  </a:lnTo>
                  <a:lnTo>
                    <a:pt x="516" y="149"/>
                  </a:lnTo>
                  <a:lnTo>
                    <a:pt x="518" y="156"/>
                  </a:lnTo>
                  <a:lnTo>
                    <a:pt x="524" y="164"/>
                  </a:lnTo>
                  <a:lnTo>
                    <a:pt x="527" y="171"/>
                  </a:lnTo>
                  <a:lnTo>
                    <a:pt x="533" y="179"/>
                  </a:lnTo>
                  <a:lnTo>
                    <a:pt x="535" y="186"/>
                  </a:lnTo>
                  <a:lnTo>
                    <a:pt x="539" y="190"/>
                  </a:lnTo>
                  <a:lnTo>
                    <a:pt x="542" y="196"/>
                  </a:lnTo>
                  <a:lnTo>
                    <a:pt x="546" y="205"/>
                  </a:lnTo>
                  <a:lnTo>
                    <a:pt x="550" y="211"/>
                  </a:lnTo>
                  <a:lnTo>
                    <a:pt x="554" y="218"/>
                  </a:lnTo>
                  <a:lnTo>
                    <a:pt x="559" y="224"/>
                  </a:lnTo>
                  <a:lnTo>
                    <a:pt x="563" y="230"/>
                  </a:lnTo>
                  <a:lnTo>
                    <a:pt x="565" y="237"/>
                  </a:lnTo>
                  <a:lnTo>
                    <a:pt x="569" y="243"/>
                  </a:lnTo>
                  <a:lnTo>
                    <a:pt x="571" y="250"/>
                  </a:lnTo>
                  <a:lnTo>
                    <a:pt x="576" y="258"/>
                  </a:lnTo>
                  <a:lnTo>
                    <a:pt x="580" y="262"/>
                  </a:lnTo>
                  <a:lnTo>
                    <a:pt x="582" y="269"/>
                  </a:lnTo>
                  <a:lnTo>
                    <a:pt x="586" y="275"/>
                  </a:lnTo>
                  <a:lnTo>
                    <a:pt x="591" y="282"/>
                  </a:lnTo>
                  <a:lnTo>
                    <a:pt x="595" y="292"/>
                  </a:lnTo>
                  <a:lnTo>
                    <a:pt x="601" y="303"/>
                  </a:lnTo>
                  <a:lnTo>
                    <a:pt x="606" y="314"/>
                  </a:lnTo>
                  <a:lnTo>
                    <a:pt x="610" y="322"/>
                  </a:lnTo>
                  <a:lnTo>
                    <a:pt x="614" y="331"/>
                  </a:lnTo>
                  <a:lnTo>
                    <a:pt x="618" y="337"/>
                  </a:lnTo>
                  <a:lnTo>
                    <a:pt x="620" y="343"/>
                  </a:lnTo>
                  <a:lnTo>
                    <a:pt x="623" y="350"/>
                  </a:lnTo>
                  <a:lnTo>
                    <a:pt x="625" y="358"/>
                  </a:lnTo>
                  <a:lnTo>
                    <a:pt x="627" y="367"/>
                  </a:lnTo>
                  <a:lnTo>
                    <a:pt x="629" y="373"/>
                  </a:lnTo>
                  <a:lnTo>
                    <a:pt x="633" y="382"/>
                  </a:lnTo>
                  <a:lnTo>
                    <a:pt x="635" y="388"/>
                  </a:lnTo>
                  <a:lnTo>
                    <a:pt x="638" y="395"/>
                  </a:lnTo>
                  <a:lnTo>
                    <a:pt x="640" y="401"/>
                  </a:lnTo>
                  <a:lnTo>
                    <a:pt x="642" y="407"/>
                  </a:lnTo>
                  <a:lnTo>
                    <a:pt x="644" y="416"/>
                  </a:lnTo>
                  <a:lnTo>
                    <a:pt x="646" y="427"/>
                  </a:lnTo>
                  <a:lnTo>
                    <a:pt x="650" y="433"/>
                  </a:lnTo>
                  <a:lnTo>
                    <a:pt x="652" y="437"/>
                  </a:lnTo>
                  <a:lnTo>
                    <a:pt x="655" y="442"/>
                  </a:lnTo>
                  <a:lnTo>
                    <a:pt x="661" y="444"/>
                  </a:lnTo>
                  <a:lnTo>
                    <a:pt x="667" y="448"/>
                  </a:lnTo>
                  <a:lnTo>
                    <a:pt x="674" y="452"/>
                  </a:lnTo>
                  <a:lnTo>
                    <a:pt x="678" y="454"/>
                  </a:lnTo>
                  <a:lnTo>
                    <a:pt x="682" y="452"/>
                  </a:lnTo>
                  <a:lnTo>
                    <a:pt x="684" y="448"/>
                  </a:lnTo>
                  <a:lnTo>
                    <a:pt x="682" y="4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2" name="Freeform 386"/>
            <p:cNvSpPr>
              <a:spLocks/>
            </p:cNvSpPr>
            <p:nvPr/>
          </p:nvSpPr>
          <p:spPr bwMode="auto">
            <a:xfrm>
              <a:off x="5256" y="1253"/>
              <a:ext cx="103" cy="44"/>
            </a:xfrm>
            <a:custGeom>
              <a:avLst/>
              <a:gdLst>
                <a:gd name="T0" fmla="*/ 0 w 437"/>
                <a:gd name="T1" fmla="*/ 9 h 183"/>
                <a:gd name="T2" fmla="*/ 1 w 437"/>
                <a:gd name="T3" fmla="*/ 10 h 183"/>
                <a:gd name="T4" fmla="*/ 3 w 437"/>
                <a:gd name="T5" fmla="*/ 11 h 183"/>
                <a:gd name="T6" fmla="*/ 4 w 437"/>
                <a:gd name="T7" fmla="*/ 11 h 183"/>
                <a:gd name="T8" fmla="*/ 5 w 437"/>
                <a:gd name="T9" fmla="*/ 10 h 183"/>
                <a:gd name="T10" fmla="*/ 6 w 437"/>
                <a:gd name="T11" fmla="*/ 10 h 183"/>
                <a:gd name="T12" fmla="*/ 7 w 437"/>
                <a:gd name="T13" fmla="*/ 10 h 183"/>
                <a:gd name="T14" fmla="*/ 8 w 437"/>
                <a:gd name="T15" fmla="*/ 9 h 183"/>
                <a:gd name="T16" fmla="*/ 9 w 437"/>
                <a:gd name="T17" fmla="*/ 9 h 183"/>
                <a:gd name="T18" fmla="*/ 10 w 437"/>
                <a:gd name="T19" fmla="*/ 8 h 183"/>
                <a:gd name="T20" fmla="*/ 11 w 437"/>
                <a:gd name="T21" fmla="*/ 8 h 183"/>
                <a:gd name="T22" fmla="*/ 12 w 437"/>
                <a:gd name="T23" fmla="*/ 7 h 183"/>
                <a:gd name="T24" fmla="*/ 14 w 437"/>
                <a:gd name="T25" fmla="*/ 7 h 183"/>
                <a:gd name="T26" fmla="*/ 15 w 437"/>
                <a:gd name="T27" fmla="*/ 6 h 183"/>
                <a:gd name="T28" fmla="*/ 16 w 437"/>
                <a:gd name="T29" fmla="*/ 6 h 183"/>
                <a:gd name="T30" fmla="*/ 17 w 437"/>
                <a:gd name="T31" fmla="*/ 6 h 183"/>
                <a:gd name="T32" fmla="*/ 18 w 437"/>
                <a:gd name="T33" fmla="*/ 5 h 183"/>
                <a:gd name="T34" fmla="*/ 19 w 437"/>
                <a:gd name="T35" fmla="*/ 5 h 183"/>
                <a:gd name="T36" fmla="*/ 20 w 437"/>
                <a:gd name="T37" fmla="*/ 4 h 183"/>
                <a:gd name="T38" fmla="*/ 22 w 437"/>
                <a:gd name="T39" fmla="*/ 3 h 183"/>
                <a:gd name="T40" fmla="*/ 23 w 437"/>
                <a:gd name="T41" fmla="*/ 3 h 183"/>
                <a:gd name="T42" fmla="*/ 24 w 437"/>
                <a:gd name="T43" fmla="*/ 2 h 183"/>
                <a:gd name="T44" fmla="*/ 24 w 437"/>
                <a:gd name="T45" fmla="*/ 1 h 183"/>
                <a:gd name="T46" fmla="*/ 24 w 437"/>
                <a:gd name="T47" fmla="*/ 0 h 183"/>
                <a:gd name="T48" fmla="*/ 23 w 437"/>
                <a:gd name="T49" fmla="*/ 0 h 183"/>
                <a:gd name="T50" fmla="*/ 22 w 437"/>
                <a:gd name="T51" fmla="*/ 1 h 183"/>
                <a:gd name="T52" fmla="*/ 21 w 437"/>
                <a:gd name="T53" fmla="*/ 2 h 183"/>
                <a:gd name="T54" fmla="*/ 19 w 437"/>
                <a:gd name="T55" fmla="*/ 3 h 183"/>
                <a:gd name="T56" fmla="*/ 18 w 437"/>
                <a:gd name="T57" fmla="*/ 4 h 183"/>
                <a:gd name="T58" fmla="*/ 16 w 437"/>
                <a:gd name="T59" fmla="*/ 5 h 183"/>
                <a:gd name="T60" fmla="*/ 15 w 437"/>
                <a:gd name="T61" fmla="*/ 6 h 183"/>
                <a:gd name="T62" fmla="*/ 14 w 437"/>
                <a:gd name="T63" fmla="*/ 6 h 183"/>
                <a:gd name="T64" fmla="*/ 12 w 437"/>
                <a:gd name="T65" fmla="*/ 7 h 183"/>
                <a:gd name="T66" fmla="*/ 11 w 437"/>
                <a:gd name="T67" fmla="*/ 7 h 183"/>
                <a:gd name="T68" fmla="*/ 9 w 437"/>
                <a:gd name="T69" fmla="*/ 8 h 183"/>
                <a:gd name="T70" fmla="*/ 8 w 437"/>
                <a:gd name="T71" fmla="*/ 8 h 183"/>
                <a:gd name="T72" fmla="*/ 7 w 437"/>
                <a:gd name="T73" fmla="*/ 9 h 183"/>
                <a:gd name="T74" fmla="*/ 5 w 437"/>
                <a:gd name="T75" fmla="*/ 9 h 183"/>
                <a:gd name="T76" fmla="*/ 4 w 437"/>
                <a:gd name="T77" fmla="*/ 9 h 183"/>
                <a:gd name="T78" fmla="*/ 4 w 437"/>
                <a:gd name="T79" fmla="*/ 9 h 183"/>
                <a:gd name="T80" fmla="*/ 3 w 437"/>
                <a:gd name="T81" fmla="*/ 9 h 183"/>
                <a:gd name="T82" fmla="*/ 1 w 437"/>
                <a:gd name="T83" fmla="*/ 8 h 183"/>
                <a:gd name="T84" fmla="*/ 0 w 437"/>
                <a:gd name="T85" fmla="*/ 8 h 183"/>
                <a:gd name="T86" fmla="*/ 0 w 437"/>
                <a:gd name="T87" fmla="*/ 8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183"/>
                <a:gd name="T134" fmla="*/ 437 w 437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183">
                  <a:moveTo>
                    <a:pt x="4" y="151"/>
                  </a:moveTo>
                  <a:lnTo>
                    <a:pt x="6" y="158"/>
                  </a:lnTo>
                  <a:lnTo>
                    <a:pt x="10" y="164"/>
                  </a:lnTo>
                  <a:lnTo>
                    <a:pt x="17" y="168"/>
                  </a:lnTo>
                  <a:lnTo>
                    <a:pt x="23" y="175"/>
                  </a:lnTo>
                  <a:lnTo>
                    <a:pt x="27" y="175"/>
                  </a:lnTo>
                  <a:lnTo>
                    <a:pt x="32" y="177"/>
                  </a:lnTo>
                  <a:lnTo>
                    <a:pt x="36" y="179"/>
                  </a:lnTo>
                  <a:lnTo>
                    <a:pt x="45" y="181"/>
                  </a:lnTo>
                  <a:lnTo>
                    <a:pt x="51" y="181"/>
                  </a:lnTo>
                  <a:lnTo>
                    <a:pt x="59" y="183"/>
                  </a:lnTo>
                  <a:lnTo>
                    <a:pt x="68" y="183"/>
                  </a:lnTo>
                  <a:lnTo>
                    <a:pt x="77" y="183"/>
                  </a:lnTo>
                  <a:lnTo>
                    <a:pt x="81" y="181"/>
                  </a:lnTo>
                  <a:lnTo>
                    <a:pt x="89" y="179"/>
                  </a:lnTo>
                  <a:lnTo>
                    <a:pt x="96" y="177"/>
                  </a:lnTo>
                  <a:lnTo>
                    <a:pt x="106" y="175"/>
                  </a:lnTo>
                  <a:lnTo>
                    <a:pt x="109" y="173"/>
                  </a:lnTo>
                  <a:lnTo>
                    <a:pt x="115" y="170"/>
                  </a:lnTo>
                  <a:lnTo>
                    <a:pt x="119" y="168"/>
                  </a:lnTo>
                  <a:lnTo>
                    <a:pt x="126" y="168"/>
                  </a:lnTo>
                  <a:lnTo>
                    <a:pt x="132" y="166"/>
                  </a:lnTo>
                  <a:lnTo>
                    <a:pt x="138" y="164"/>
                  </a:lnTo>
                  <a:lnTo>
                    <a:pt x="143" y="162"/>
                  </a:lnTo>
                  <a:lnTo>
                    <a:pt x="149" y="160"/>
                  </a:lnTo>
                  <a:lnTo>
                    <a:pt x="156" y="158"/>
                  </a:lnTo>
                  <a:lnTo>
                    <a:pt x="162" y="156"/>
                  </a:lnTo>
                  <a:lnTo>
                    <a:pt x="168" y="151"/>
                  </a:lnTo>
                  <a:lnTo>
                    <a:pt x="175" y="149"/>
                  </a:lnTo>
                  <a:lnTo>
                    <a:pt x="181" y="147"/>
                  </a:lnTo>
                  <a:lnTo>
                    <a:pt x="188" y="145"/>
                  </a:lnTo>
                  <a:lnTo>
                    <a:pt x="196" y="141"/>
                  </a:lnTo>
                  <a:lnTo>
                    <a:pt x="202" y="138"/>
                  </a:lnTo>
                  <a:lnTo>
                    <a:pt x="209" y="136"/>
                  </a:lnTo>
                  <a:lnTo>
                    <a:pt x="215" y="132"/>
                  </a:lnTo>
                  <a:lnTo>
                    <a:pt x="224" y="130"/>
                  </a:lnTo>
                  <a:lnTo>
                    <a:pt x="230" y="128"/>
                  </a:lnTo>
                  <a:lnTo>
                    <a:pt x="239" y="126"/>
                  </a:lnTo>
                  <a:lnTo>
                    <a:pt x="245" y="121"/>
                  </a:lnTo>
                  <a:lnTo>
                    <a:pt x="252" y="119"/>
                  </a:lnTo>
                  <a:lnTo>
                    <a:pt x="260" y="117"/>
                  </a:lnTo>
                  <a:lnTo>
                    <a:pt x="266" y="113"/>
                  </a:lnTo>
                  <a:lnTo>
                    <a:pt x="275" y="111"/>
                  </a:lnTo>
                  <a:lnTo>
                    <a:pt x="281" y="106"/>
                  </a:lnTo>
                  <a:lnTo>
                    <a:pt x="288" y="104"/>
                  </a:lnTo>
                  <a:lnTo>
                    <a:pt x="294" y="100"/>
                  </a:lnTo>
                  <a:lnTo>
                    <a:pt x="301" y="98"/>
                  </a:lnTo>
                  <a:lnTo>
                    <a:pt x="309" y="94"/>
                  </a:lnTo>
                  <a:lnTo>
                    <a:pt x="316" y="92"/>
                  </a:lnTo>
                  <a:lnTo>
                    <a:pt x="322" y="89"/>
                  </a:lnTo>
                  <a:lnTo>
                    <a:pt x="328" y="85"/>
                  </a:lnTo>
                  <a:lnTo>
                    <a:pt x="335" y="83"/>
                  </a:lnTo>
                  <a:lnTo>
                    <a:pt x="341" y="79"/>
                  </a:lnTo>
                  <a:lnTo>
                    <a:pt x="348" y="77"/>
                  </a:lnTo>
                  <a:lnTo>
                    <a:pt x="352" y="74"/>
                  </a:lnTo>
                  <a:lnTo>
                    <a:pt x="358" y="72"/>
                  </a:lnTo>
                  <a:lnTo>
                    <a:pt x="365" y="70"/>
                  </a:lnTo>
                  <a:lnTo>
                    <a:pt x="375" y="64"/>
                  </a:lnTo>
                  <a:lnTo>
                    <a:pt x="384" y="60"/>
                  </a:lnTo>
                  <a:lnTo>
                    <a:pt x="392" y="55"/>
                  </a:lnTo>
                  <a:lnTo>
                    <a:pt x="401" y="53"/>
                  </a:lnTo>
                  <a:lnTo>
                    <a:pt x="407" y="49"/>
                  </a:lnTo>
                  <a:lnTo>
                    <a:pt x="414" y="45"/>
                  </a:lnTo>
                  <a:lnTo>
                    <a:pt x="416" y="42"/>
                  </a:lnTo>
                  <a:lnTo>
                    <a:pt x="420" y="42"/>
                  </a:lnTo>
                  <a:lnTo>
                    <a:pt x="424" y="34"/>
                  </a:lnTo>
                  <a:lnTo>
                    <a:pt x="431" y="25"/>
                  </a:lnTo>
                  <a:lnTo>
                    <a:pt x="433" y="19"/>
                  </a:lnTo>
                  <a:lnTo>
                    <a:pt x="437" y="13"/>
                  </a:lnTo>
                  <a:lnTo>
                    <a:pt x="437" y="6"/>
                  </a:lnTo>
                  <a:lnTo>
                    <a:pt x="435" y="2"/>
                  </a:lnTo>
                  <a:lnTo>
                    <a:pt x="433" y="0"/>
                  </a:lnTo>
                  <a:lnTo>
                    <a:pt x="429" y="4"/>
                  </a:lnTo>
                  <a:lnTo>
                    <a:pt x="424" y="4"/>
                  </a:lnTo>
                  <a:lnTo>
                    <a:pt x="422" y="8"/>
                  </a:lnTo>
                  <a:lnTo>
                    <a:pt x="416" y="10"/>
                  </a:lnTo>
                  <a:lnTo>
                    <a:pt x="409" y="17"/>
                  </a:lnTo>
                  <a:lnTo>
                    <a:pt x="403" y="21"/>
                  </a:lnTo>
                  <a:lnTo>
                    <a:pt x="395" y="25"/>
                  </a:lnTo>
                  <a:lnTo>
                    <a:pt x="388" y="32"/>
                  </a:lnTo>
                  <a:lnTo>
                    <a:pt x="380" y="38"/>
                  </a:lnTo>
                  <a:lnTo>
                    <a:pt x="369" y="45"/>
                  </a:lnTo>
                  <a:lnTo>
                    <a:pt x="360" y="51"/>
                  </a:lnTo>
                  <a:lnTo>
                    <a:pt x="350" y="57"/>
                  </a:lnTo>
                  <a:lnTo>
                    <a:pt x="341" y="62"/>
                  </a:lnTo>
                  <a:lnTo>
                    <a:pt x="328" y="68"/>
                  </a:lnTo>
                  <a:lnTo>
                    <a:pt x="318" y="74"/>
                  </a:lnTo>
                  <a:lnTo>
                    <a:pt x="309" y="81"/>
                  </a:lnTo>
                  <a:lnTo>
                    <a:pt x="298" y="87"/>
                  </a:lnTo>
                  <a:lnTo>
                    <a:pt x="292" y="89"/>
                  </a:lnTo>
                  <a:lnTo>
                    <a:pt x="286" y="92"/>
                  </a:lnTo>
                  <a:lnTo>
                    <a:pt x="279" y="94"/>
                  </a:lnTo>
                  <a:lnTo>
                    <a:pt x="273" y="98"/>
                  </a:lnTo>
                  <a:lnTo>
                    <a:pt x="264" y="100"/>
                  </a:lnTo>
                  <a:lnTo>
                    <a:pt x="256" y="102"/>
                  </a:lnTo>
                  <a:lnTo>
                    <a:pt x="247" y="106"/>
                  </a:lnTo>
                  <a:lnTo>
                    <a:pt x="241" y="109"/>
                  </a:lnTo>
                  <a:lnTo>
                    <a:pt x="232" y="113"/>
                  </a:lnTo>
                  <a:lnTo>
                    <a:pt x="224" y="115"/>
                  </a:lnTo>
                  <a:lnTo>
                    <a:pt x="213" y="119"/>
                  </a:lnTo>
                  <a:lnTo>
                    <a:pt x="207" y="121"/>
                  </a:lnTo>
                  <a:lnTo>
                    <a:pt x="196" y="126"/>
                  </a:lnTo>
                  <a:lnTo>
                    <a:pt x="188" y="128"/>
                  </a:lnTo>
                  <a:lnTo>
                    <a:pt x="179" y="130"/>
                  </a:lnTo>
                  <a:lnTo>
                    <a:pt x="170" y="134"/>
                  </a:lnTo>
                  <a:lnTo>
                    <a:pt x="162" y="136"/>
                  </a:lnTo>
                  <a:lnTo>
                    <a:pt x="151" y="141"/>
                  </a:lnTo>
                  <a:lnTo>
                    <a:pt x="143" y="143"/>
                  </a:lnTo>
                  <a:lnTo>
                    <a:pt x="136" y="145"/>
                  </a:lnTo>
                  <a:lnTo>
                    <a:pt x="128" y="147"/>
                  </a:lnTo>
                  <a:lnTo>
                    <a:pt x="119" y="149"/>
                  </a:lnTo>
                  <a:lnTo>
                    <a:pt x="111" y="151"/>
                  </a:lnTo>
                  <a:lnTo>
                    <a:pt x="106" y="156"/>
                  </a:lnTo>
                  <a:lnTo>
                    <a:pt x="98" y="156"/>
                  </a:lnTo>
                  <a:lnTo>
                    <a:pt x="91" y="158"/>
                  </a:lnTo>
                  <a:lnTo>
                    <a:pt x="85" y="160"/>
                  </a:lnTo>
                  <a:lnTo>
                    <a:pt x="81" y="162"/>
                  </a:lnTo>
                  <a:lnTo>
                    <a:pt x="72" y="164"/>
                  </a:lnTo>
                  <a:lnTo>
                    <a:pt x="68" y="164"/>
                  </a:lnTo>
                  <a:lnTo>
                    <a:pt x="62" y="164"/>
                  </a:lnTo>
                  <a:lnTo>
                    <a:pt x="55" y="162"/>
                  </a:lnTo>
                  <a:lnTo>
                    <a:pt x="49" y="160"/>
                  </a:lnTo>
                  <a:lnTo>
                    <a:pt x="45" y="158"/>
                  </a:lnTo>
                  <a:lnTo>
                    <a:pt x="36" y="153"/>
                  </a:lnTo>
                  <a:lnTo>
                    <a:pt x="32" y="151"/>
                  </a:lnTo>
                  <a:lnTo>
                    <a:pt x="25" y="147"/>
                  </a:lnTo>
                  <a:lnTo>
                    <a:pt x="19" y="145"/>
                  </a:lnTo>
                  <a:lnTo>
                    <a:pt x="8" y="141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43"/>
                  </a:lnTo>
                  <a:lnTo>
                    <a:pt x="2" y="145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3" name="Freeform 387"/>
            <p:cNvSpPr>
              <a:spLocks/>
            </p:cNvSpPr>
            <p:nvPr/>
          </p:nvSpPr>
          <p:spPr bwMode="auto">
            <a:xfrm>
              <a:off x="5336" y="1323"/>
              <a:ext cx="22" cy="22"/>
            </a:xfrm>
            <a:custGeom>
              <a:avLst/>
              <a:gdLst>
                <a:gd name="T0" fmla="*/ 0 w 92"/>
                <a:gd name="T1" fmla="*/ 5 h 90"/>
                <a:gd name="T2" fmla="*/ 0 w 92"/>
                <a:gd name="T3" fmla="*/ 5 h 90"/>
                <a:gd name="T4" fmla="*/ 0 w 92"/>
                <a:gd name="T5" fmla="*/ 5 h 90"/>
                <a:gd name="T6" fmla="*/ 1 w 92"/>
                <a:gd name="T7" fmla="*/ 5 h 90"/>
                <a:gd name="T8" fmla="*/ 1 w 92"/>
                <a:gd name="T9" fmla="*/ 5 h 90"/>
                <a:gd name="T10" fmla="*/ 1 w 92"/>
                <a:gd name="T11" fmla="*/ 5 h 90"/>
                <a:gd name="T12" fmla="*/ 2 w 92"/>
                <a:gd name="T13" fmla="*/ 5 h 90"/>
                <a:gd name="T14" fmla="*/ 2 w 92"/>
                <a:gd name="T15" fmla="*/ 5 h 90"/>
                <a:gd name="T16" fmla="*/ 3 w 92"/>
                <a:gd name="T17" fmla="*/ 5 h 90"/>
                <a:gd name="T18" fmla="*/ 3 w 92"/>
                <a:gd name="T19" fmla="*/ 5 h 90"/>
                <a:gd name="T20" fmla="*/ 3 w 92"/>
                <a:gd name="T21" fmla="*/ 4 h 90"/>
                <a:gd name="T22" fmla="*/ 4 w 92"/>
                <a:gd name="T23" fmla="*/ 4 h 90"/>
                <a:gd name="T24" fmla="*/ 4 w 92"/>
                <a:gd name="T25" fmla="*/ 4 h 90"/>
                <a:gd name="T26" fmla="*/ 4 w 92"/>
                <a:gd name="T27" fmla="*/ 4 h 90"/>
                <a:gd name="T28" fmla="*/ 5 w 92"/>
                <a:gd name="T29" fmla="*/ 4 h 90"/>
                <a:gd name="T30" fmla="*/ 5 w 92"/>
                <a:gd name="T31" fmla="*/ 3 h 90"/>
                <a:gd name="T32" fmla="*/ 5 w 92"/>
                <a:gd name="T33" fmla="*/ 3 h 90"/>
                <a:gd name="T34" fmla="*/ 5 w 92"/>
                <a:gd name="T35" fmla="*/ 3 h 90"/>
                <a:gd name="T36" fmla="*/ 5 w 92"/>
                <a:gd name="T37" fmla="*/ 2 h 90"/>
                <a:gd name="T38" fmla="*/ 5 w 92"/>
                <a:gd name="T39" fmla="*/ 2 h 90"/>
                <a:gd name="T40" fmla="*/ 5 w 92"/>
                <a:gd name="T41" fmla="*/ 1 h 90"/>
                <a:gd name="T42" fmla="*/ 4 w 92"/>
                <a:gd name="T43" fmla="*/ 1 h 90"/>
                <a:gd name="T44" fmla="*/ 4 w 92"/>
                <a:gd name="T45" fmla="*/ 1 h 90"/>
                <a:gd name="T46" fmla="*/ 4 w 92"/>
                <a:gd name="T47" fmla="*/ 0 h 90"/>
                <a:gd name="T48" fmla="*/ 4 w 92"/>
                <a:gd name="T49" fmla="*/ 0 h 90"/>
                <a:gd name="T50" fmla="*/ 3 w 92"/>
                <a:gd name="T51" fmla="*/ 0 h 90"/>
                <a:gd name="T52" fmla="*/ 3 w 92"/>
                <a:gd name="T53" fmla="*/ 0 h 90"/>
                <a:gd name="T54" fmla="*/ 3 w 92"/>
                <a:gd name="T55" fmla="*/ 0 h 90"/>
                <a:gd name="T56" fmla="*/ 3 w 92"/>
                <a:gd name="T57" fmla="*/ 0 h 90"/>
                <a:gd name="T58" fmla="*/ 3 w 92"/>
                <a:gd name="T59" fmla="*/ 1 h 90"/>
                <a:gd name="T60" fmla="*/ 4 w 92"/>
                <a:gd name="T61" fmla="*/ 3 h 90"/>
                <a:gd name="T62" fmla="*/ 4 w 92"/>
                <a:gd name="T63" fmla="*/ 3 h 90"/>
                <a:gd name="T64" fmla="*/ 0 w 92"/>
                <a:gd name="T65" fmla="*/ 5 h 90"/>
                <a:gd name="T66" fmla="*/ 0 w 92"/>
                <a:gd name="T67" fmla="*/ 5 h 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90"/>
                <a:gd name="T104" fmla="*/ 92 w 92"/>
                <a:gd name="T105" fmla="*/ 90 h 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90">
                  <a:moveTo>
                    <a:pt x="0" y="79"/>
                  </a:moveTo>
                  <a:lnTo>
                    <a:pt x="0" y="81"/>
                  </a:lnTo>
                  <a:lnTo>
                    <a:pt x="4" y="86"/>
                  </a:lnTo>
                  <a:lnTo>
                    <a:pt x="11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34" y="86"/>
                  </a:lnTo>
                  <a:lnTo>
                    <a:pt x="38" y="84"/>
                  </a:lnTo>
                  <a:lnTo>
                    <a:pt x="45" y="79"/>
                  </a:lnTo>
                  <a:lnTo>
                    <a:pt x="51" y="77"/>
                  </a:lnTo>
                  <a:lnTo>
                    <a:pt x="60" y="75"/>
                  </a:lnTo>
                  <a:lnTo>
                    <a:pt x="64" y="71"/>
                  </a:lnTo>
                  <a:lnTo>
                    <a:pt x="70" y="66"/>
                  </a:lnTo>
                  <a:lnTo>
                    <a:pt x="77" y="64"/>
                  </a:lnTo>
                  <a:lnTo>
                    <a:pt x="81" y="60"/>
                  </a:lnTo>
                  <a:lnTo>
                    <a:pt x="87" y="54"/>
                  </a:lnTo>
                  <a:lnTo>
                    <a:pt x="92" y="52"/>
                  </a:lnTo>
                  <a:lnTo>
                    <a:pt x="87" y="45"/>
                  </a:lnTo>
                  <a:lnTo>
                    <a:pt x="85" y="41"/>
                  </a:lnTo>
                  <a:lnTo>
                    <a:pt x="83" y="32"/>
                  </a:lnTo>
                  <a:lnTo>
                    <a:pt x="79" y="26"/>
                  </a:lnTo>
                  <a:lnTo>
                    <a:pt x="72" y="20"/>
                  </a:lnTo>
                  <a:lnTo>
                    <a:pt x="70" y="13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53" y="17"/>
                  </a:lnTo>
                  <a:lnTo>
                    <a:pt x="72" y="43"/>
                  </a:lnTo>
                  <a:lnTo>
                    <a:pt x="62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4" name="Freeform 388"/>
            <p:cNvSpPr>
              <a:spLocks/>
            </p:cNvSpPr>
            <p:nvPr/>
          </p:nvSpPr>
          <p:spPr bwMode="auto">
            <a:xfrm>
              <a:off x="5253" y="1219"/>
              <a:ext cx="88" cy="52"/>
            </a:xfrm>
            <a:custGeom>
              <a:avLst/>
              <a:gdLst>
                <a:gd name="T0" fmla="*/ 0 w 371"/>
                <a:gd name="T1" fmla="*/ 7 h 219"/>
                <a:gd name="T2" fmla="*/ 1 w 371"/>
                <a:gd name="T3" fmla="*/ 6 h 219"/>
                <a:gd name="T4" fmla="*/ 1 w 371"/>
                <a:gd name="T5" fmla="*/ 6 h 219"/>
                <a:gd name="T6" fmla="*/ 2 w 371"/>
                <a:gd name="T7" fmla="*/ 5 h 219"/>
                <a:gd name="T8" fmla="*/ 3 w 371"/>
                <a:gd name="T9" fmla="*/ 4 h 219"/>
                <a:gd name="T10" fmla="*/ 4 w 371"/>
                <a:gd name="T11" fmla="*/ 4 h 219"/>
                <a:gd name="T12" fmla="*/ 5 w 371"/>
                <a:gd name="T13" fmla="*/ 3 h 219"/>
                <a:gd name="T14" fmla="*/ 6 w 371"/>
                <a:gd name="T15" fmla="*/ 2 h 219"/>
                <a:gd name="T16" fmla="*/ 7 w 371"/>
                <a:gd name="T17" fmla="*/ 2 h 219"/>
                <a:gd name="T18" fmla="*/ 7 w 371"/>
                <a:gd name="T19" fmla="*/ 2 h 219"/>
                <a:gd name="T20" fmla="*/ 8 w 371"/>
                <a:gd name="T21" fmla="*/ 1 h 219"/>
                <a:gd name="T22" fmla="*/ 9 w 371"/>
                <a:gd name="T23" fmla="*/ 1 h 219"/>
                <a:gd name="T24" fmla="*/ 10 w 371"/>
                <a:gd name="T25" fmla="*/ 0 h 219"/>
                <a:gd name="T26" fmla="*/ 11 w 371"/>
                <a:gd name="T27" fmla="*/ 0 h 219"/>
                <a:gd name="T28" fmla="*/ 11 w 371"/>
                <a:gd name="T29" fmla="*/ 0 h 219"/>
                <a:gd name="T30" fmla="*/ 12 w 371"/>
                <a:gd name="T31" fmla="*/ 0 h 219"/>
                <a:gd name="T32" fmla="*/ 13 w 371"/>
                <a:gd name="T33" fmla="*/ 0 h 219"/>
                <a:gd name="T34" fmla="*/ 14 w 371"/>
                <a:gd name="T35" fmla="*/ 0 h 219"/>
                <a:gd name="T36" fmla="*/ 14 w 371"/>
                <a:gd name="T37" fmla="*/ 0 h 219"/>
                <a:gd name="T38" fmla="*/ 15 w 371"/>
                <a:gd name="T39" fmla="*/ 0 h 219"/>
                <a:gd name="T40" fmla="*/ 15 w 371"/>
                <a:gd name="T41" fmla="*/ 0 h 219"/>
                <a:gd name="T42" fmla="*/ 16 w 371"/>
                <a:gd name="T43" fmla="*/ 0 h 219"/>
                <a:gd name="T44" fmla="*/ 18 w 371"/>
                <a:gd name="T45" fmla="*/ 0 h 219"/>
                <a:gd name="T46" fmla="*/ 19 w 371"/>
                <a:gd name="T47" fmla="*/ 1 h 219"/>
                <a:gd name="T48" fmla="*/ 19 w 371"/>
                <a:gd name="T49" fmla="*/ 1 h 219"/>
                <a:gd name="T50" fmla="*/ 20 w 371"/>
                <a:gd name="T51" fmla="*/ 2 h 219"/>
                <a:gd name="T52" fmla="*/ 21 w 371"/>
                <a:gd name="T53" fmla="*/ 3 h 219"/>
                <a:gd name="T54" fmla="*/ 21 w 371"/>
                <a:gd name="T55" fmla="*/ 4 h 219"/>
                <a:gd name="T56" fmla="*/ 21 w 371"/>
                <a:gd name="T57" fmla="*/ 5 h 219"/>
                <a:gd name="T58" fmla="*/ 21 w 371"/>
                <a:gd name="T59" fmla="*/ 5 h 219"/>
                <a:gd name="T60" fmla="*/ 20 w 371"/>
                <a:gd name="T61" fmla="*/ 6 h 219"/>
                <a:gd name="T62" fmla="*/ 20 w 371"/>
                <a:gd name="T63" fmla="*/ 7 h 219"/>
                <a:gd name="T64" fmla="*/ 19 w 371"/>
                <a:gd name="T65" fmla="*/ 8 h 219"/>
                <a:gd name="T66" fmla="*/ 19 w 371"/>
                <a:gd name="T67" fmla="*/ 8 h 219"/>
                <a:gd name="T68" fmla="*/ 18 w 371"/>
                <a:gd name="T69" fmla="*/ 9 h 219"/>
                <a:gd name="T70" fmla="*/ 17 w 371"/>
                <a:gd name="T71" fmla="*/ 9 h 219"/>
                <a:gd name="T72" fmla="*/ 16 w 371"/>
                <a:gd name="T73" fmla="*/ 10 h 219"/>
                <a:gd name="T74" fmla="*/ 14 w 371"/>
                <a:gd name="T75" fmla="*/ 11 h 219"/>
                <a:gd name="T76" fmla="*/ 14 w 371"/>
                <a:gd name="T77" fmla="*/ 11 h 219"/>
                <a:gd name="T78" fmla="*/ 12 w 371"/>
                <a:gd name="T79" fmla="*/ 12 h 219"/>
                <a:gd name="T80" fmla="*/ 11 w 371"/>
                <a:gd name="T81" fmla="*/ 12 h 219"/>
                <a:gd name="T82" fmla="*/ 10 w 371"/>
                <a:gd name="T83" fmla="*/ 12 h 219"/>
                <a:gd name="T84" fmla="*/ 9 w 371"/>
                <a:gd name="T85" fmla="*/ 12 h 219"/>
                <a:gd name="T86" fmla="*/ 8 w 371"/>
                <a:gd name="T87" fmla="*/ 12 h 219"/>
                <a:gd name="T88" fmla="*/ 7 w 371"/>
                <a:gd name="T89" fmla="*/ 12 h 219"/>
                <a:gd name="T90" fmla="*/ 5 w 371"/>
                <a:gd name="T91" fmla="*/ 12 h 219"/>
                <a:gd name="T92" fmla="*/ 5 w 371"/>
                <a:gd name="T93" fmla="*/ 12 h 219"/>
                <a:gd name="T94" fmla="*/ 4 w 371"/>
                <a:gd name="T95" fmla="*/ 12 h 219"/>
                <a:gd name="T96" fmla="*/ 3 w 371"/>
                <a:gd name="T97" fmla="*/ 12 h 219"/>
                <a:gd name="T98" fmla="*/ 2 w 371"/>
                <a:gd name="T99" fmla="*/ 12 h 219"/>
                <a:gd name="T100" fmla="*/ 1 w 371"/>
                <a:gd name="T101" fmla="*/ 12 h 219"/>
                <a:gd name="T102" fmla="*/ 0 w 371"/>
                <a:gd name="T103" fmla="*/ 11 h 219"/>
                <a:gd name="T104" fmla="*/ 0 w 371"/>
                <a:gd name="T105" fmla="*/ 9 h 219"/>
                <a:gd name="T106" fmla="*/ 0 w 371"/>
                <a:gd name="T107" fmla="*/ 8 h 219"/>
                <a:gd name="T108" fmla="*/ 0 w 371"/>
                <a:gd name="T109" fmla="*/ 8 h 219"/>
                <a:gd name="T110" fmla="*/ 0 w 371"/>
                <a:gd name="T111" fmla="*/ 8 h 2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1"/>
                <a:gd name="T169" fmla="*/ 0 h 219"/>
                <a:gd name="T170" fmla="*/ 371 w 371"/>
                <a:gd name="T171" fmla="*/ 219 h 2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1" h="219">
                  <a:moveTo>
                    <a:pt x="4" y="134"/>
                  </a:moveTo>
                  <a:lnTo>
                    <a:pt x="6" y="126"/>
                  </a:lnTo>
                  <a:lnTo>
                    <a:pt x="11" y="115"/>
                  </a:lnTo>
                  <a:lnTo>
                    <a:pt x="15" y="111"/>
                  </a:lnTo>
                  <a:lnTo>
                    <a:pt x="17" y="104"/>
                  </a:lnTo>
                  <a:lnTo>
                    <a:pt x="23" y="100"/>
                  </a:lnTo>
                  <a:lnTo>
                    <a:pt x="30" y="96"/>
                  </a:lnTo>
                  <a:lnTo>
                    <a:pt x="34" y="89"/>
                  </a:lnTo>
                  <a:lnTo>
                    <a:pt x="43" y="83"/>
                  </a:lnTo>
                  <a:lnTo>
                    <a:pt x="49" y="77"/>
                  </a:lnTo>
                  <a:lnTo>
                    <a:pt x="58" y="70"/>
                  </a:lnTo>
                  <a:lnTo>
                    <a:pt x="66" y="64"/>
                  </a:lnTo>
                  <a:lnTo>
                    <a:pt x="75" y="57"/>
                  </a:lnTo>
                  <a:lnTo>
                    <a:pt x="85" y="53"/>
                  </a:lnTo>
                  <a:lnTo>
                    <a:pt x="94" y="47"/>
                  </a:lnTo>
                  <a:lnTo>
                    <a:pt x="104" y="40"/>
                  </a:lnTo>
                  <a:lnTo>
                    <a:pt x="115" y="34"/>
                  </a:lnTo>
                  <a:lnTo>
                    <a:pt x="119" y="32"/>
                  </a:lnTo>
                  <a:lnTo>
                    <a:pt x="124" y="30"/>
                  </a:lnTo>
                  <a:lnTo>
                    <a:pt x="130" y="28"/>
                  </a:lnTo>
                  <a:lnTo>
                    <a:pt x="137" y="25"/>
                  </a:lnTo>
                  <a:lnTo>
                    <a:pt x="147" y="21"/>
                  </a:lnTo>
                  <a:lnTo>
                    <a:pt x="158" y="17"/>
                  </a:lnTo>
                  <a:lnTo>
                    <a:pt x="164" y="15"/>
                  </a:lnTo>
                  <a:lnTo>
                    <a:pt x="171" y="13"/>
                  </a:lnTo>
                  <a:lnTo>
                    <a:pt x="177" y="10"/>
                  </a:lnTo>
                  <a:lnTo>
                    <a:pt x="183" y="10"/>
                  </a:lnTo>
                  <a:lnTo>
                    <a:pt x="190" y="8"/>
                  </a:lnTo>
                  <a:lnTo>
                    <a:pt x="194" y="6"/>
                  </a:lnTo>
                  <a:lnTo>
                    <a:pt x="201" y="4"/>
                  </a:lnTo>
                  <a:lnTo>
                    <a:pt x="207" y="4"/>
                  </a:lnTo>
                  <a:lnTo>
                    <a:pt x="213" y="2"/>
                  </a:lnTo>
                  <a:lnTo>
                    <a:pt x="220" y="2"/>
                  </a:lnTo>
                  <a:lnTo>
                    <a:pt x="226" y="2"/>
                  </a:lnTo>
                  <a:lnTo>
                    <a:pt x="233" y="2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5" y="2"/>
                  </a:lnTo>
                  <a:lnTo>
                    <a:pt x="282" y="4"/>
                  </a:lnTo>
                  <a:lnTo>
                    <a:pt x="292" y="4"/>
                  </a:lnTo>
                  <a:lnTo>
                    <a:pt x="303" y="8"/>
                  </a:lnTo>
                  <a:lnTo>
                    <a:pt x="314" y="10"/>
                  </a:lnTo>
                  <a:lnTo>
                    <a:pt x="322" y="15"/>
                  </a:lnTo>
                  <a:lnTo>
                    <a:pt x="331" y="17"/>
                  </a:lnTo>
                  <a:lnTo>
                    <a:pt x="337" y="21"/>
                  </a:lnTo>
                  <a:lnTo>
                    <a:pt x="343" y="25"/>
                  </a:lnTo>
                  <a:lnTo>
                    <a:pt x="350" y="32"/>
                  </a:lnTo>
                  <a:lnTo>
                    <a:pt x="361" y="40"/>
                  </a:lnTo>
                  <a:lnTo>
                    <a:pt x="365" y="53"/>
                  </a:lnTo>
                  <a:lnTo>
                    <a:pt x="367" y="57"/>
                  </a:lnTo>
                  <a:lnTo>
                    <a:pt x="369" y="64"/>
                  </a:lnTo>
                  <a:lnTo>
                    <a:pt x="369" y="70"/>
                  </a:lnTo>
                  <a:lnTo>
                    <a:pt x="371" y="77"/>
                  </a:lnTo>
                  <a:lnTo>
                    <a:pt x="369" y="83"/>
                  </a:lnTo>
                  <a:lnTo>
                    <a:pt x="367" y="89"/>
                  </a:lnTo>
                  <a:lnTo>
                    <a:pt x="365" y="96"/>
                  </a:lnTo>
                  <a:lnTo>
                    <a:pt x="363" y="102"/>
                  </a:lnTo>
                  <a:lnTo>
                    <a:pt x="361" y="109"/>
                  </a:lnTo>
                  <a:lnTo>
                    <a:pt x="358" y="115"/>
                  </a:lnTo>
                  <a:lnTo>
                    <a:pt x="352" y="121"/>
                  </a:lnTo>
                  <a:lnTo>
                    <a:pt x="348" y="130"/>
                  </a:lnTo>
                  <a:lnTo>
                    <a:pt x="341" y="134"/>
                  </a:lnTo>
                  <a:lnTo>
                    <a:pt x="335" y="141"/>
                  </a:lnTo>
                  <a:lnTo>
                    <a:pt x="331" y="147"/>
                  </a:lnTo>
                  <a:lnTo>
                    <a:pt x="324" y="153"/>
                  </a:lnTo>
                  <a:lnTo>
                    <a:pt x="316" y="158"/>
                  </a:lnTo>
                  <a:lnTo>
                    <a:pt x="307" y="164"/>
                  </a:lnTo>
                  <a:lnTo>
                    <a:pt x="299" y="170"/>
                  </a:lnTo>
                  <a:lnTo>
                    <a:pt x="290" y="177"/>
                  </a:lnTo>
                  <a:lnTo>
                    <a:pt x="279" y="181"/>
                  </a:lnTo>
                  <a:lnTo>
                    <a:pt x="269" y="185"/>
                  </a:lnTo>
                  <a:lnTo>
                    <a:pt x="258" y="190"/>
                  </a:lnTo>
                  <a:lnTo>
                    <a:pt x="250" y="194"/>
                  </a:lnTo>
                  <a:lnTo>
                    <a:pt x="239" y="198"/>
                  </a:lnTo>
                  <a:lnTo>
                    <a:pt x="228" y="200"/>
                  </a:lnTo>
                  <a:lnTo>
                    <a:pt x="218" y="205"/>
                  </a:lnTo>
                  <a:lnTo>
                    <a:pt x="209" y="207"/>
                  </a:lnTo>
                  <a:lnTo>
                    <a:pt x="196" y="209"/>
                  </a:lnTo>
                  <a:lnTo>
                    <a:pt x="188" y="211"/>
                  </a:lnTo>
                  <a:lnTo>
                    <a:pt x="177" y="213"/>
                  </a:lnTo>
                  <a:lnTo>
                    <a:pt x="166" y="215"/>
                  </a:lnTo>
                  <a:lnTo>
                    <a:pt x="156" y="215"/>
                  </a:lnTo>
                  <a:lnTo>
                    <a:pt x="147" y="217"/>
                  </a:lnTo>
                  <a:lnTo>
                    <a:pt x="137" y="217"/>
                  </a:lnTo>
                  <a:lnTo>
                    <a:pt x="128" y="219"/>
                  </a:lnTo>
                  <a:lnTo>
                    <a:pt x="117" y="219"/>
                  </a:lnTo>
                  <a:lnTo>
                    <a:pt x="109" y="219"/>
                  </a:lnTo>
                  <a:lnTo>
                    <a:pt x="98" y="219"/>
                  </a:lnTo>
                  <a:lnTo>
                    <a:pt x="90" y="219"/>
                  </a:lnTo>
                  <a:lnTo>
                    <a:pt x="81" y="217"/>
                  </a:lnTo>
                  <a:lnTo>
                    <a:pt x="72" y="217"/>
                  </a:lnTo>
                  <a:lnTo>
                    <a:pt x="64" y="215"/>
                  </a:lnTo>
                  <a:lnTo>
                    <a:pt x="58" y="215"/>
                  </a:lnTo>
                  <a:lnTo>
                    <a:pt x="51" y="213"/>
                  </a:lnTo>
                  <a:lnTo>
                    <a:pt x="45" y="213"/>
                  </a:lnTo>
                  <a:lnTo>
                    <a:pt x="38" y="211"/>
                  </a:lnTo>
                  <a:lnTo>
                    <a:pt x="34" y="209"/>
                  </a:lnTo>
                  <a:lnTo>
                    <a:pt x="23" y="205"/>
                  </a:lnTo>
                  <a:lnTo>
                    <a:pt x="17" y="202"/>
                  </a:lnTo>
                  <a:lnTo>
                    <a:pt x="8" y="192"/>
                  </a:lnTo>
                  <a:lnTo>
                    <a:pt x="4" y="181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4" y="136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5" name="Freeform 389"/>
            <p:cNvSpPr>
              <a:spLocks/>
            </p:cNvSpPr>
            <p:nvPr/>
          </p:nvSpPr>
          <p:spPr bwMode="auto">
            <a:xfrm>
              <a:off x="5278" y="1277"/>
              <a:ext cx="89" cy="51"/>
            </a:xfrm>
            <a:custGeom>
              <a:avLst/>
              <a:gdLst>
                <a:gd name="T0" fmla="*/ 1 w 380"/>
                <a:gd name="T1" fmla="*/ 7 h 218"/>
                <a:gd name="T2" fmla="*/ 3 w 380"/>
                <a:gd name="T3" fmla="*/ 6 h 218"/>
                <a:gd name="T4" fmla="*/ 4 w 380"/>
                <a:gd name="T5" fmla="*/ 5 h 218"/>
                <a:gd name="T6" fmla="*/ 6 w 380"/>
                <a:gd name="T7" fmla="*/ 5 h 218"/>
                <a:gd name="T8" fmla="*/ 7 w 380"/>
                <a:gd name="T9" fmla="*/ 4 h 218"/>
                <a:gd name="T10" fmla="*/ 9 w 380"/>
                <a:gd name="T11" fmla="*/ 3 h 218"/>
                <a:gd name="T12" fmla="*/ 11 w 380"/>
                <a:gd name="T13" fmla="*/ 3 h 218"/>
                <a:gd name="T14" fmla="*/ 12 w 380"/>
                <a:gd name="T15" fmla="*/ 2 h 218"/>
                <a:gd name="T16" fmla="*/ 14 w 380"/>
                <a:gd name="T17" fmla="*/ 1 h 218"/>
                <a:gd name="T18" fmla="*/ 15 w 380"/>
                <a:gd name="T19" fmla="*/ 1 h 218"/>
                <a:gd name="T20" fmla="*/ 16 w 380"/>
                <a:gd name="T21" fmla="*/ 0 h 218"/>
                <a:gd name="T22" fmla="*/ 19 w 380"/>
                <a:gd name="T23" fmla="*/ 0 h 218"/>
                <a:gd name="T24" fmla="*/ 20 w 380"/>
                <a:gd name="T25" fmla="*/ 1 h 218"/>
                <a:gd name="T26" fmla="*/ 21 w 380"/>
                <a:gd name="T27" fmla="*/ 2 h 218"/>
                <a:gd name="T28" fmla="*/ 21 w 380"/>
                <a:gd name="T29" fmla="*/ 4 h 218"/>
                <a:gd name="T30" fmla="*/ 20 w 380"/>
                <a:gd name="T31" fmla="*/ 5 h 218"/>
                <a:gd name="T32" fmla="*/ 19 w 380"/>
                <a:gd name="T33" fmla="*/ 6 h 218"/>
                <a:gd name="T34" fmla="*/ 17 w 380"/>
                <a:gd name="T35" fmla="*/ 7 h 218"/>
                <a:gd name="T36" fmla="*/ 16 w 380"/>
                <a:gd name="T37" fmla="*/ 7 h 218"/>
                <a:gd name="T38" fmla="*/ 15 w 380"/>
                <a:gd name="T39" fmla="*/ 8 h 218"/>
                <a:gd name="T40" fmla="*/ 13 w 380"/>
                <a:gd name="T41" fmla="*/ 8 h 218"/>
                <a:gd name="T42" fmla="*/ 12 w 380"/>
                <a:gd name="T43" fmla="*/ 9 h 218"/>
                <a:gd name="T44" fmla="*/ 10 w 380"/>
                <a:gd name="T45" fmla="*/ 9 h 218"/>
                <a:gd name="T46" fmla="*/ 9 w 380"/>
                <a:gd name="T47" fmla="*/ 10 h 218"/>
                <a:gd name="T48" fmla="*/ 7 w 380"/>
                <a:gd name="T49" fmla="*/ 11 h 218"/>
                <a:gd name="T50" fmla="*/ 6 w 380"/>
                <a:gd name="T51" fmla="*/ 11 h 218"/>
                <a:gd name="T52" fmla="*/ 4 w 380"/>
                <a:gd name="T53" fmla="*/ 11 h 218"/>
                <a:gd name="T54" fmla="*/ 3 w 380"/>
                <a:gd name="T55" fmla="*/ 12 h 218"/>
                <a:gd name="T56" fmla="*/ 1 w 380"/>
                <a:gd name="T57" fmla="*/ 11 h 218"/>
                <a:gd name="T58" fmla="*/ 1 w 380"/>
                <a:gd name="T59" fmla="*/ 10 h 218"/>
                <a:gd name="T60" fmla="*/ 2 w 380"/>
                <a:gd name="T61" fmla="*/ 10 h 218"/>
                <a:gd name="T62" fmla="*/ 3 w 380"/>
                <a:gd name="T63" fmla="*/ 11 h 218"/>
                <a:gd name="T64" fmla="*/ 4 w 380"/>
                <a:gd name="T65" fmla="*/ 11 h 218"/>
                <a:gd name="T66" fmla="*/ 6 w 380"/>
                <a:gd name="T67" fmla="*/ 10 h 218"/>
                <a:gd name="T68" fmla="*/ 7 w 380"/>
                <a:gd name="T69" fmla="*/ 9 h 218"/>
                <a:gd name="T70" fmla="*/ 9 w 380"/>
                <a:gd name="T71" fmla="*/ 9 h 218"/>
                <a:gd name="T72" fmla="*/ 10 w 380"/>
                <a:gd name="T73" fmla="*/ 8 h 218"/>
                <a:gd name="T74" fmla="*/ 12 w 380"/>
                <a:gd name="T75" fmla="*/ 8 h 218"/>
                <a:gd name="T76" fmla="*/ 13 w 380"/>
                <a:gd name="T77" fmla="*/ 7 h 218"/>
                <a:gd name="T78" fmla="*/ 15 w 380"/>
                <a:gd name="T79" fmla="*/ 6 h 218"/>
                <a:gd name="T80" fmla="*/ 16 w 380"/>
                <a:gd name="T81" fmla="*/ 6 h 218"/>
                <a:gd name="T82" fmla="*/ 18 w 380"/>
                <a:gd name="T83" fmla="*/ 5 h 218"/>
                <a:gd name="T84" fmla="*/ 19 w 380"/>
                <a:gd name="T85" fmla="*/ 4 h 218"/>
                <a:gd name="T86" fmla="*/ 20 w 380"/>
                <a:gd name="T87" fmla="*/ 4 h 218"/>
                <a:gd name="T88" fmla="*/ 19 w 380"/>
                <a:gd name="T89" fmla="*/ 2 h 218"/>
                <a:gd name="T90" fmla="*/ 18 w 380"/>
                <a:gd name="T91" fmla="*/ 1 h 218"/>
                <a:gd name="T92" fmla="*/ 17 w 380"/>
                <a:gd name="T93" fmla="*/ 1 h 218"/>
                <a:gd name="T94" fmla="*/ 15 w 380"/>
                <a:gd name="T95" fmla="*/ 2 h 218"/>
                <a:gd name="T96" fmla="*/ 14 w 380"/>
                <a:gd name="T97" fmla="*/ 3 h 218"/>
                <a:gd name="T98" fmla="*/ 13 w 380"/>
                <a:gd name="T99" fmla="*/ 3 h 218"/>
                <a:gd name="T100" fmla="*/ 11 w 380"/>
                <a:gd name="T101" fmla="*/ 4 h 218"/>
                <a:gd name="T102" fmla="*/ 10 w 380"/>
                <a:gd name="T103" fmla="*/ 4 h 218"/>
                <a:gd name="T104" fmla="*/ 8 w 380"/>
                <a:gd name="T105" fmla="*/ 5 h 218"/>
                <a:gd name="T106" fmla="*/ 7 w 380"/>
                <a:gd name="T107" fmla="*/ 6 h 218"/>
                <a:gd name="T108" fmla="*/ 5 w 380"/>
                <a:gd name="T109" fmla="*/ 6 h 218"/>
                <a:gd name="T110" fmla="*/ 4 w 380"/>
                <a:gd name="T111" fmla="*/ 7 h 218"/>
                <a:gd name="T112" fmla="*/ 2 w 380"/>
                <a:gd name="T113" fmla="*/ 8 h 218"/>
                <a:gd name="T114" fmla="*/ 1 w 380"/>
                <a:gd name="T115" fmla="*/ 8 h 218"/>
                <a:gd name="T116" fmla="*/ 0 w 380"/>
                <a:gd name="T117" fmla="*/ 8 h 218"/>
                <a:gd name="T118" fmla="*/ 1 w 380"/>
                <a:gd name="T119" fmla="*/ 8 h 2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0"/>
                <a:gd name="T181" fmla="*/ 0 h 218"/>
                <a:gd name="T182" fmla="*/ 380 w 380"/>
                <a:gd name="T183" fmla="*/ 218 h 2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0" h="218">
                  <a:moveTo>
                    <a:pt x="11" y="141"/>
                  </a:moveTo>
                  <a:lnTo>
                    <a:pt x="13" y="136"/>
                  </a:lnTo>
                  <a:lnTo>
                    <a:pt x="18" y="132"/>
                  </a:lnTo>
                  <a:lnTo>
                    <a:pt x="24" y="128"/>
                  </a:lnTo>
                  <a:lnTo>
                    <a:pt x="35" y="124"/>
                  </a:lnTo>
                  <a:lnTo>
                    <a:pt x="43" y="117"/>
                  </a:lnTo>
                  <a:lnTo>
                    <a:pt x="52" y="113"/>
                  </a:lnTo>
                  <a:lnTo>
                    <a:pt x="58" y="109"/>
                  </a:lnTo>
                  <a:lnTo>
                    <a:pt x="62" y="107"/>
                  </a:lnTo>
                  <a:lnTo>
                    <a:pt x="69" y="104"/>
                  </a:lnTo>
                  <a:lnTo>
                    <a:pt x="75" y="102"/>
                  </a:lnTo>
                  <a:lnTo>
                    <a:pt x="82" y="98"/>
                  </a:lnTo>
                  <a:lnTo>
                    <a:pt x="88" y="94"/>
                  </a:lnTo>
                  <a:lnTo>
                    <a:pt x="92" y="92"/>
                  </a:lnTo>
                  <a:lnTo>
                    <a:pt x="99" y="87"/>
                  </a:lnTo>
                  <a:lnTo>
                    <a:pt x="105" y="85"/>
                  </a:lnTo>
                  <a:lnTo>
                    <a:pt x="114" y="81"/>
                  </a:lnTo>
                  <a:lnTo>
                    <a:pt x="120" y="79"/>
                  </a:lnTo>
                  <a:lnTo>
                    <a:pt x="126" y="75"/>
                  </a:lnTo>
                  <a:lnTo>
                    <a:pt x="133" y="72"/>
                  </a:lnTo>
                  <a:lnTo>
                    <a:pt x="139" y="70"/>
                  </a:lnTo>
                  <a:lnTo>
                    <a:pt x="148" y="66"/>
                  </a:lnTo>
                  <a:lnTo>
                    <a:pt x="154" y="64"/>
                  </a:lnTo>
                  <a:lnTo>
                    <a:pt x="161" y="60"/>
                  </a:lnTo>
                  <a:lnTo>
                    <a:pt x="169" y="58"/>
                  </a:lnTo>
                  <a:lnTo>
                    <a:pt x="175" y="53"/>
                  </a:lnTo>
                  <a:lnTo>
                    <a:pt x="184" y="51"/>
                  </a:lnTo>
                  <a:lnTo>
                    <a:pt x="190" y="47"/>
                  </a:lnTo>
                  <a:lnTo>
                    <a:pt x="197" y="43"/>
                  </a:lnTo>
                  <a:lnTo>
                    <a:pt x="205" y="40"/>
                  </a:lnTo>
                  <a:lnTo>
                    <a:pt x="212" y="36"/>
                  </a:lnTo>
                  <a:lnTo>
                    <a:pt x="218" y="34"/>
                  </a:lnTo>
                  <a:lnTo>
                    <a:pt x="227" y="32"/>
                  </a:lnTo>
                  <a:lnTo>
                    <a:pt x="233" y="30"/>
                  </a:lnTo>
                  <a:lnTo>
                    <a:pt x="239" y="28"/>
                  </a:lnTo>
                  <a:lnTo>
                    <a:pt x="246" y="23"/>
                  </a:lnTo>
                  <a:lnTo>
                    <a:pt x="254" y="21"/>
                  </a:lnTo>
                  <a:lnTo>
                    <a:pt x="259" y="19"/>
                  </a:lnTo>
                  <a:lnTo>
                    <a:pt x="267" y="17"/>
                  </a:lnTo>
                  <a:lnTo>
                    <a:pt x="274" y="13"/>
                  </a:lnTo>
                  <a:lnTo>
                    <a:pt x="280" y="13"/>
                  </a:lnTo>
                  <a:lnTo>
                    <a:pt x="286" y="11"/>
                  </a:lnTo>
                  <a:lnTo>
                    <a:pt x="293" y="8"/>
                  </a:lnTo>
                  <a:lnTo>
                    <a:pt x="301" y="6"/>
                  </a:lnTo>
                  <a:lnTo>
                    <a:pt x="312" y="2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0" y="2"/>
                  </a:lnTo>
                  <a:lnTo>
                    <a:pt x="357" y="6"/>
                  </a:lnTo>
                  <a:lnTo>
                    <a:pt x="361" y="11"/>
                  </a:lnTo>
                  <a:lnTo>
                    <a:pt x="365" y="17"/>
                  </a:lnTo>
                  <a:lnTo>
                    <a:pt x="370" y="23"/>
                  </a:lnTo>
                  <a:lnTo>
                    <a:pt x="374" y="30"/>
                  </a:lnTo>
                  <a:lnTo>
                    <a:pt x="376" y="36"/>
                  </a:lnTo>
                  <a:lnTo>
                    <a:pt x="378" y="43"/>
                  </a:lnTo>
                  <a:lnTo>
                    <a:pt x="378" y="49"/>
                  </a:lnTo>
                  <a:lnTo>
                    <a:pt x="380" y="55"/>
                  </a:lnTo>
                  <a:lnTo>
                    <a:pt x="380" y="62"/>
                  </a:lnTo>
                  <a:lnTo>
                    <a:pt x="380" y="68"/>
                  </a:lnTo>
                  <a:lnTo>
                    <a:pt x="378" y="72"/>
                  </a:lnTo>
                  <a:lnTo>
                    <a:pt x="376" y="79"/>
                  </a:lnTo>
                  <a:lnTo>
                    <a:pt x="370" y="90"/>
                  </a:lnTo>
                  <a:lnTo>
                    <a:pt x="363" y="98"/>
                  </a:lnTo>
                  <a:lnTo>
                    <a:pt x="359" y="100"/>
                  </a:lnTo>
                  <a:lnTo>
                    <a:pt x="355" y="102"/>
                  </a:lnTo>
                  <a:lnTo>
                    <a:pt x="348" y="107"/>
                  </a:lnTo>
                  <a:lnTo>
                    <a:pt x="342" y="109"/>
                  </a:lnTo>
                  <a:lnTo>
                    <a:pt x="333" y="111"/>
                  </a:lnTo>
                  <a:lnTo>
                    <a:pt x="325" y="117"/>
                  </a:lnTo>
                  <a:lnTo>
                    <a:pt x="316" y="122"/>
                  </a:lnTo>
                  <a:lnTo>
                    <a:pt x="306" y="126"/>
                  </a:lnTo>
                  <a:lnTo>
                    <a:pt x="299" y="128"/>
                  </a:lnTo>
                  <a:lnTo>
                    <a:pt x="295" y="130"/>
                  </a:lnTo>
                  <a:lnTo>
                    <a:pt x="289" y="132"/>
                  </a:lnTo>
                  <a:lnTo>
                    <a:pt x="284" y="136"/>
                  </a:lnTo>
                  <a:lnTo>
                    <a:pt x="278" y="139"/>
                  </a:lnTo>
                  <a:lnTo>
                    <a:pt x="272" y="141"/>
                  </a:lnTo>
                  <a:lnTo>
                    <a:pt x="265" y="143"/>
                  </a:lnTo>
                  <a:lnTo>
                    <a:pt x="259" y="145"/>
                  </a:lnTo>
                  <a:lnTo>
                    <a:pt x="252" y="147"/>
                  </a:lnTo>
                  <a:lnTo>
                    <a:pt x="246" y="149"/>
                  </a:lnTo>
                  <a:lnTo>
                    <a:pt x="239" y="151"/>
                  </a:lnTo>
                  <a:lnTo>
                    <a:pt x="233" y="156"/>
                  </a:lnTo>
                  <a:lnTo>
                    <a:pt x="227" y="158"/>
                  </a:lnTo>
                  <a:lnTo>
                    <a:pt x="220" y="160"/>
                  </a:lnTo>
                  <a:lnTo>
                    <a:pt x="214" y="164"/>
                  </a:lnTo>
                  <a:lnTo>
                    <a:pt x="207" y="166"/>
                  </a:lnTo>
                  <a:lnTo>
                    <a:pt x="199" y="168"/>
                  </a:lnTo>
                  <a:lnTo>
                    <a:pt x="193" y="171"/>
                  </a:lnTo>
                  <a:lnTo>
                    <a:pt x="186" y="173"/>
                  </a:lnTo>
                  <a:lnTo>
                    <a:pt x="180" y="177"/>
                  </a:lnTo>
                  <a:lnTo>
                    <a:pt x="171" y="179"/>
                  </a:lnTo>
                  <a:lnTo>
                    <a:pt x="165" y="181"/>
                  </a:lnTo>
                  <a:lnTo>
                    <a:pt x="158" y="183"/>
                  </a:lnTo>
                  <a:lnTo>
                    <a:pt x="154" y="186"/>
                  </a:lnTo>
                  <a:lnTo>
                    <a:pt x="148" y="188"/>
                  </a:lnTo>
                  <a:lnTo>
                    <a:pt x="141" y="190"/>
                  </a:lnTo>
                  <a:lnTo>
                    <a:pt x="135" y="192"/>
                  </a:lnTo>
                  <a:lnTo>
                    <a:pt x="129" y="194"/>
                  </a:lnTo>
                  <a:lnTo>
                    <a:pt x="122" y="196"/>
                  </a:lnTo>
                  <a:lnTo>
                    <a:pt x="116" y="198"/>
                  </a:lnTo>
                  <a:lnTo>
                    <a:pt x="111" y="200"/>
                  </a:lnTo>
                  <a:lnTo>
                    <a:pt x="107" y="203"/>
                  </a:lnTo>
                  <a:lnTo>
                    <a:pt x="94" y="205"/>
                  </a:lnTo>
                  <a:lnTo>
                    <a:pt x="86" y="209"/>
                  </a:lnTo>
                  <a:lnTo>
                    <a:pt x="77" y="211"/>
                  </a:lnTo>
                  <a:lnTo>
                    <a:pt x="69" y="213"/>
                  </a:lnTo>
                  <a:lnTo>
                    <a:pt x="62" y="215"/>
                  </a:lnTo>
                  <a:lnTo>
                    <a:pt x="56" y="218"/>
                  </a:lnTo>
                  <a:lnTo>
                    <a:pt x="52" y="218"/>
                  </a:lnTo>
                  <a:lnTo>
                    <a:pt x="50" y="218"/>
                  </a:lnTo>
                  <a:lnTo>
                    <a:pt x="41" y="215"/>
                  </a:lnTo>
                  <a:lnTo>
                    <a:pt x="33" y="209"/>
                  </a:lnTo>
                  <a:lnTo>
                    <a:pt x="26" y="203"/>
                  </a:lnTo>
                  <a:lnTo>
                    <a:pt x="20" y="196"/>
                  </a:lnTo>
                  <a:lnTo>
                    <a:pt x="15" y="188"/>
                  </a:lnTo>
                  <a:lnTo>
                    <a:pt x="13" y="179"/>
                  </a:lnTo>
                  <a:lnTo>
                    <a:pt x="13" y="175"/>
                  </a:lnTo>
                  <a:lnTo>
                    <a:pt x="18" y="171"/>
                  </a:lnTo>
                  <a:lnTo>
                    <a:pt x="24" y="171"/>
                  </a:lnTo>
                  <a:lnTo>
                    <a:pt x="33" y="179"/>
                  </a:lnTo>
                  <a:lnTo>
                    <a:pt x="35" y="183"/>
                  </a:lnTo>
                  <a:lnTo>
                    <a:pt x="41" y="188"/>
                  </a:lnTo>
                  <a:lnTo>
                    <a:pt x="45" y="194"/>
                  </a:lnTo>
                  <a:lnTo>
                    <a:pt x="50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6"/>
                  </a:lnTo>
                  <a:lnTo>
                    <a:pt x="69" y="194"/>
                  </a:lnTo>
                  <a:lnTo>
                    <a:pt x="75" y="192"/>
                  </a:lnTo>
                  <a:lnTo>
                    <a:pt x="84" y="190"/>
                  </a:lnTo>
                  <a:lnTo>
                    <a:pt x="92" y="186"/>
                  </a:lnTo>
                  <a:lnTo>
                    <a:pt x="105" y="183"/>
                  </a:lnTo>
                  <a:lnTo>
                    <a:pt x="109" y="179"/>
                  </a:lnTo>
                  <a:lnTo>
                    <a:pt x="116" y="179"/>
                  </a:lnTo>
                  <a:lnTo>
                    <a:pt x="120" y="177"/>
                  </a:lnTo>
                  <a:lnTo>
                    <a:pt x="126" y="175"/>
                  </a:lnTo>
                  <a:lnTo>
                    <a:pt x="133" y="173"/>
                  </a:lnTo>
                  <a:lnTo>
                    <a:pt x="139" y="171"/>
                  </a:lnTo>
                  <a:lnTo>
                    <a:pt x="146" y="168"/>
                  </a:lnTo>
                  <a:lnTo>
                    <a:pt x="154" y="166"/>
                  </a:lnTo>
                  <a:lnTo>
                    <a:pt x="158" y="162"/>
                  </a:lnTo>
                  <a:lnTo>
                    <a:pt x="165" y="160"/>
                  </a:lnTo>
                  <a:lnTo>
                    <a:pt x="173" y="156"/>
                  </a:lnTo>
                  <a:lnTo>
                    <a:pt x="180" y="154"/>
                  </a:lnTo>
                  <a:lnTo>
                    <a:pt x="186" y="151"/>
                  </a:lnTo>
                  <a:lnTo>
                    <a:pt x="195" y="149"/>
                  </a:lnTo>
                  <a:lnTo>
                    <a:pt x="201" y="145"/>
                  </a:lnTo>
                  <a:lnTo>
                    <a:pt x="210" y="143"/>
                  </a:lnTo>
                  <a:lnTo>
                    <a:pt x="216" y="141"/>
                  </a:lnTo>
                  <a:lnTo>
                    <a:pt x="222" y="139"/>
                  </a:lnTo>
                  <a:lnTo>
                    <a:pt x="229" y="134"/>
                  </a:lnTo>
                  <a:lnTo>
                    <a:pt x="235" y="132"/>
                  </a:lnTo>
                  <a:lnTo>
                    <a:pt x="242" y="128"/>
                  </a:lnTo>
                  <a:lnTo>
                    <a:pt x="250" y="126"/>
                  </a:lnTo>
                  <a:lnTo>
                    <a:pt x="257" y="122"/>
                  </a:lnTo>
                  <a:lnTo>
                    <a:pt x="263" y="119"/>
                  </a:lnTo>
                  <a:lnTo>
                    <a:pt x="269" y="117"/>
                  </a:lnTo>
                  <a:lnTo>
                    <a:pt x="276" y="113"/>
                  </a:lnTo>
                  <a:lnTo>
                    <a:pt x="282" y="111"/>
                  </a:lnTo>
                  <a:lnTo>
                    <a:pt x="289" y="109"/>
                  </a:lnTo>
                  <a:lnTo>
                    <a:pt x="293" y="107"/>
                  </a:lnTo>
                  <a:lnTo>
                    <a:pt x="299" y="104"/>
                  </a:lnTo>
                  <a:lnTo>
                    <a:pt x="306" y="102"/>
                  </a:lnTo>
                  <a:lnTo>
                    <a:pt x="312" y="100"/>
                  </a:lnTo>
                  <a:lnTo>
                    <a:pt x="321" y="94"/>
                  </a:lnTo>
                  <a:lnTo>
                    <a:pt x="331" y="90"/>
                  </a:lnTo>
                  <a:lnTo>
                    <a:pt x="338" y="85"/>
                  </a:lnTo>
                  <a:lnTo>
                    <a:pt x="346" y="81"/>
                  </a:lnTo>
                  <a:lnTo>
                    <a:pt x="350" y="77"/>
                  </a:lnTo>
                  <a:lnTo>
                    <a:pt x="357" y="75"/>
                  </a:lnTo>
                  <a:lnTo>
                    <a:pt x="359" y="72"/>
                  </a:lnTo>
                  <a:lnTo>
                    <a:pt x="363" y="70"/>
                  </a:lnTo>
                  <a:lnTo>
                    <a:pt x="363" y="62"/>
                  </a:lnTo>
                  <a:lnTo>
                    <a:pt x="363" y="53"/>
                  </a:lnTo>
                  <a:lnTo>
                    <a:pt x="361" y="45"/>
                  </a:lnTo>
                  <a:lnTo>
                    <a:pt x="357" y="36"/>
                  </a:lnTo>
                  <a:lnTo>
                    <a:pt x="350" y="28"/>
                  </a:lnTo>
                  <a:lnTo>
                    <a:pt x="346" y="21"/>
                  </a:lnTo>
                  <a:lnTo>
                    <a:pt x="340" y="17"/>
                  </a:lnTo>
                  <a:lnTo>
                    <a:pt x="333" y="15"/>
                  </a:lnTo>
                  <a:lnTo>
                    <a:pt x="331" y="15"/>
                  </a:lnTo>
                  <a:lnTo>
                    <a:pt x="329" y="15"/>
                  </a:lnTo>
                  <a:lnTo>
                    <a:pt x="323" y="17"/>
                  </a:lnTo>
                  <a:lnTo>
                    <a:pt x="316" y="19"/>
                  </a:lnTo>
                  <a:lnTo>
                    <a:pt x="310" y="21"/>
                  </a:lnTo>
                  <a:lnTo>
                    <a:pt x="301" y="26"/>
                  </a:lnTo>
                  <a:lnTo>
                    <a:pt x="293" y="30"/>
                  </a:lnTo>
                  <a:lnTo>
                    <a:pt x="282" y="34"/>
                  </a:lnTo>
                  <a:lnTo>
                    <a:pt x="276" y="34"/>
                  </a:lnTo>
                  <a:lnTo>
                    <a:pt x="272" y="36"/>
                  </a:lnTo>
                  <a:lnTo>
                    <a:pt x="265" y="38"/>
                  </a:lnTo>
                  <a:lnTo>
                    <a:pt x="259" y="43"/>
                  </a:lnTo>
                  <a:lnTo>
                    <a:pt x="254" y="45"/>
                  </a:lnTo>
                  <a:lnTo>
                    <a:pt x="248" y="47"/>
                  </a:lnTo>
                  <a:lnTo>
                    <a:pt x="242" y="51"/>
                  </a:lnTo>
                  <a:lnTo>
                    <a:pt x="235" y="53"/>
                  </a:lnTo>
                  <a:lnTo>
                    <a:pt x="229" y="55"/>
                  </a:lnTo>
                  <a:lnTo>
                    <a:pt x="222" y="60"/>
                  </a:lnTo>
                  <a:lnTo>
                    <a:pt x="216" y="62"/>
                  </a:lnTo>
                  <a:lnTo>
                    <a:pt x="210" y="66"/>
                  </a:lnTo>
                  <a:lnTo>
                    <a:pt x="201" y="68"/>
                  </a:lnTo>
                  <a:lnTo>
                    <a:pt x="195" y="70"/>
                  </a:lnTo>
                  <a:lnTo>
                    <a:pt x="190" y="75"/>
                  </a:lnTo>
                  <a:lnTo>
                    <a:pt x="184" y="77"/>
                  </a:lnTo>
                  <a:lnTo>
                    <a:pt x="175" y="79"/>
                  </a:lnTo>
                  <a:lnTo>
                    <a:pt x="169" y="83"/>
                  </a:lnTo>
                  <a:lnTo>
                    <a:pt x="161" y="85"/>
                  </a:lnTo>
                  <a:lnTo>
                    <a:pt x="154" y="90"/>
                  </a:lnTo>
                  <a:lnTo>
                    <a:pt x="148" y="92"/>
                  </a:lnTo>
                  <a:lnTo>
                    <a:pt x="141" y="94"/>
                  </a:lnTo>
                  <a:lnTo>
                    <a:pt x="135" y="98"/>
                  </a:lnTo>
                  <a:lnTo>
                    <a:pt x="129" y="100"/>
                  </a:lnTo>
                  <a:lnTo>
                    <a:pt x="122" y="102"/>
                  </a:lnTo>
                  <a:lnTo>
                    <a:pt x="118" y="107"/>
                  </a:lnTo>
                  <a:lnTo>
                    <a:pt x="111" y="109"/>
                  </a:lnTo>
                  <a:lnTo>
                    <a:pt x="105" y="111"/>
                  </a:lnTo>
                  <a:lnTo>
                    <a:pt x="99" y="113"/>
                  </a:lnTo>
                  <a:lnTo>
                    <a:pt x="92" y="117"/>
                  </a:lnTo>
                  <a:lnTo>
                    <a:pt x="88" y="119"/>
                  </a:lnTo>
                  <a:lnTo>
                    <a:pt x="84" y="124"/>
                  </a:lnTo>
                  <a:lnTo>
                    <a:pt x="71" y="128"/>
                  </a:lnTo>
                  <a:lnTo>
                    <a:pt x="62" y="132"/>
                  </a:lnTo>
                  <a:lnTo>
                    <a:pt x="54" y="134"/>
                  </a:lnTo>
                  <a:lnTo>
                    <a:pt x="47" y="139"/>
                  </a:lnTo>
                  <a:lnTo>
                    <a:pt x="41" y="141"/>
                  </a:lnTo>
                  <a:lnTo>
                    <a:pt x="37" y="143"/>
                  </a:lnTo>
                  <a:lnTo>
                    <a:pt x="33" y="145"/>
                  </a:lnTo>
                  <a:lnTo>
                    <a:pt x="33" y="147"/>
                  </a:lnTo>
                  <a:lnTo>
                    <a:pt x="24" y="147"/>
                  </a:lnTo>
                  <a:lnTo>
                    <a:pt x="18" y="149"/>
                  </a:lnTo>
                  <a:lnTo>
                    <a:pt x="11" y="149"/>
                  </a:lnTo>
                  <a:lnTo>
                    <a:pt x="5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3" y="143"/>
                  </a:lnTo>
                  <a:lnTo>
                    <a:pt x="11" y="14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6" name="Freeform 390"/>
            <p:cNvSpPr>
              <a:spLocks/>
            </p:cNvSpPr>
            <p:nvPr/>
          </p:nvSpPr>
          <p:spPr bwMode="auto">
            <a:xfrm>
              <a:off x="5318" y="1367"/>
              <a:ext cx="23" cy="20"/>
            </a:xfrm>
            <a:custGeom>
              <a:avLst/>
              <a:gdLst>
                <a:gd name="T0" fmla="*/ 0 w 94"/>
                <a:gd name="T1" fmla="*/ 4 h 87"/>
                <a:gd name="T2" fmla="*/ 0 w 94"/>
                <a:gd name="T3" fmla="*/ 4 h 87"/>
                <a:gd name="T4" fmla="*/ 0 w 94"/>
                <a:gd name="T5" fmla="*/ 4 h 87"/>
                <a:gd name="T6" fmla="*/ 0 w 94"/>
                <a:gd name="T7" fmla="*/ 4 h 87"/>
                <a:gd name="T8" fmla="*/ 0 w 94"/>
                <a:gd name="T9" fmla="*/ 5 h 87"/>
                <a:gd name="T10" fmla="*/ 0 w 94"/>
                <a:gd name="T11" fmla="*/ 5 h 87"/>
                <a:gd name="T12" fmla="*/ 1 w 94"/>
                <a:gd name="T13" fmla="*/ 5 h 87"/>
                <a:gd name="T14" fmla="*/ 1 w 94"/>
                <a:gd name="T15" fmla="*/ 5 h 87"/>
                <a:gd name="T16" fmla="*/ 1 w 94"/>
                <a:gd name="T17" fmla="*/ 5 h 87"/>
                <a:gd name="T18" fmla="*/ 2 w 94"/>
                <a:gd name="T19" fmla="*/ 5 h 87"/>
                <a:gd name="T20" fmla="*/ 2 w 94"/>
                <a:gd name="T21" fmla="*/ 5 h 87"/>
                <a:gd name="T22" fmla="*/ 2 w 94"/>
                <a:gd name="T23" fmla="*/ 4 h 87"/>
                <a:gd name="T24" fmla="*/ 3 w 94"/>
                <a:gd name="T25" fmla="*/ 4 h 87"/>
                <a:gd name="T26" fmla="*/ 3 w 94"/>
                <a:gd name="T27" fmla="*/ 4 h 87"/>
                <a:gd name="T28" fmla="*/ 4 w 94"/>
                <a:gd name="T29" fmla="*/ 4 h 87"/>
                <a:gd name="T30" fmla="*/ 4 w 94"/>
                <a:gd name="T31" fmla="*/ 4 h 87"/>
                <a:gd name="T32" fmla="*/ 4 w 94"/>
                <a:gd name="T33" fmla="*/ 4 h 87"/>
                <a:gd name="T34" fmla="*/ 5 w 94"/>
                <a:gd name="T35" fmla="*/ 3 h 87"/>
                <a:gd name="T36" fmla="*/ 5 w 94"/>
                <a:gd name="T37" fmla="*/ 3 h 87"/>
                <a:gd name="T38" fmla="*/ 5 w 94"/>
                <a:gd name="T39" fmla="*/ 3 h 87"/>
                <a:gd name="T40" fmla="*/ 6 w 94"/>
                <a:gd name="T41" fmla="*/ 3 h 87"/>
                <a:gd name="T42" fmla="*/ 6 w 94"/>
                <a:gd name="T43" fmla="*/ 2 h 87"/>
                <a:gd name="T44" fmla="*/ 5 w 94"/>
                <a:gd name="T45" fmla="*/ 2 h 87"/>
                <a:gd name="T46" fmla="*/ 5 w 94"/>
                <a:gd name="T47" fmla="*/ 2 h 87"/>
                <a:gd name="T48" fmla="*/ 5 w 94"/>
                <a:gd name="T49" fmla="*/ 1 h 87"/>
                <a:gd name="T50" fmla="*/ 5 w 94"/>
                <a:gd name="T51" fmla="*/ 1 h 87"/>
                <a:gd name="T52" fmla="*/ 4 w 94"/>
                <a:gd name="T53" fmla="*/ 0 h 87"/>
                <a:gd name="T54" fmla="*/ 4 w 94"/>
                <a:gd name="T55" fmla="*/ 0 h 87"/>
                <a:gd name="T56" fmla="*/ 4 w 94"/>
                <a:gd name="T57" fmla="*/ 0 h 87"/>
                <a:gd name="T58" fmla="*/ 3 w 94"/>
                <a:gd name="T59" fmla="*/ 0 h 87"/>
                <a:gd name="T60" fmla="*/ 3 w 94"/>
                <a:gd name="T61" fmla="*/ 0 h 87"/>
                <a:gd name="T62" fmla="*/ 3 w 94"/>
                <a:gd name="T63" fmla="*/ 0 h 87"/>
                <a:gd name="T64" fmla="*/ 3 w 94"/>
                <a:gd name="T65" fmla="*/ 0 h 87"/>
                <a:gd name="T66" fmla="*/ 4 w 94"/>
                <a:gd name="T67" fmla="*/ 2 h 87"/>
                <a:gd name="T68" fmla="*/ 2 w 94"/>
                <a:gd name="T69" fmla="*/ 3 h 87"/>
                <a:gd name="T70" fmla="*/ 0 w 94"/>
                <a:gd name="T71" fmla="*/ 4 h 87"/>
                <a:gd name="T72" fmla="*/ 0 w 94"/>
                <a:gd name="T73" fmla="*/ 4 h 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87"/>
                <a:gd name="T113" fmla="*/ 94 w 94"/>
                <a:gd name="T114" fmla="*/ 87 h 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87">
                  <a:moveTo>
                    <a:pt x="0" y="76"/>
                  </a:moveTo>
                  <a:lnTo>
                    <a:pt x="0" y="76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5"/>
                  </a:lnTo>
                  <a:lnTo>
                    <a:pt x="7" y="87"/>
                  </a:lnTo>
                  <a:lnTo>
                    <a:pt x="15" y="87"/>
                  </a:lnTo>
                  <a:lnTo>
                    <a:pt x="17" y="87"/>
                  </a:lnTo>
                  <a:lnTo>
                    <a:pt x="22" y="87"/>
                  </a:lnTo>
                  <a:lnTo>
                    <a:pt x="28" y="87"/>
                  </a:lnTo>
                  <a:lnTo>
                    <a:pt x="34" y="85"/>
                  </a:lnTo>
                  <a:lnTo>
                    <a:pt x="41" y="83"/>
                  </a:lnTo>
                  <a:lnTo>
                    <a:pt x="47" y="81"/>
                  </a:lnTo>
                  <a:lnTo>
                    <a:pt x="54" y="79"/>
                  </a:lnTo>
                  <a:lnTo>
                    <a:pt x="62" y="76"/>
                  </a:lnTo>
                  <a:lnTo>
                    <a:pt x="66" y="72"/>
                  </a:lnTo>
                  <a:lnTo>
                    <a:pt x="73" y="68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0" y="55"/>
                  </a:lnTo>
                  <a:lnTo>
                    <a:pt x="94" y="51"/>
                  </a:lnTo>
                  <a:lnTo>
                    <a:pt x="92" y="44"/>
                  </a:lnTo>
                  <a:lnTo>
                    <a:pt x="88" y="38"/>
                  </a:lnTo>
                  <a:lnTo>
                    <a:pt x="86" y="30"/>
                  </a:lnTo>
                  <a:lnTo>
                    <a:pt x="81" y="21"/>
                  </a:lnTo>
                  <a:lnTo>
                    <a:pt x="77" y="15"/>
                  </a:lnTo>
                  <a:lnTo>
                    <a:pt x="71" y="8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66" y="42"/>
                  </a:lnTo>
                  <a:lnTo>
                    <a:pt x="39" y="6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7" name="Freeform 391"/>
            <p:cNvSpPr>
              <a:spLocks/>
            </p:cNvSpPr>
            <p:nvPr/>
          </p:nvSpPr>
          <p:spPr bwMode="auto">
            <a:xfrm>
              <a:off x="5354" y="1308"/>
              <a:ext cx="23" cy="22"/>
            </a:xfrm>
            <a:custGeom>
              <a:avLst/>
              <a:gdLst>
                <a:gd name="T0" fmla="*/ 6 w 96"/>
                <a:gd name="T1" fmla="*/ 1 h 94"/>
                <a:gd name="T2" fmla="*/ 5 w 96"/>
                <a:gd name="T3" fmla="*/ 1 h 94"/>
                <a:gd name="T4" fmla="*/ 5 w 96"/>
                <a:gd name="T5" fmla="*/ 0 h 94"/>
                <a:gd name="T6" fmla="*/ 4 w 96"/>
                <a:gd name="T7" fmla="*/ 0 h 94"/>
                <a:gd name="T8" fmla="*/ 4 w 96"/>
                <a:gd name="T9" fmla="*/ 0 h 94"/>
                <a:gd name="T10" fmla="*/ 4 w 96"/>
                <a:gd name="T11" fmla="*/ 0 h 94"/>
                <a:gd name="T12" fmla="*/ 3 w 96"/>
                <a:gd name="T13" fmla="*/ 0 h 94"/>
                <a:gd name="T14" fmla="*/ 3 w 96"/>
                <a:gd name="T15" fmla="*/ 0 h 94"/>
                <a:gd name="T16" fmla="*/ 2 w 96"/>
                <a:gd name="T17" fmla="*/ 0 h 94"/>
                <a:gd name="T18" fmla="*/ 2 w 96"/>
                <a:gd name="T19" fmla="*/ 1 h 94"/>
                <a:gd name="T20" fmla="*/ 2 w 96"/>
                <a:gd name="T21" fmla="*/ 1 h 94"/>
                <a:gd name="T22" fmla="*/ 1 w 96"/>
                <a:gd name="T23" fmla="*/ 1 h 94"/>
                <a:gd name="T24" fmla="*/ 1 w 96"/>
                <a:gd name="T25" fmla="*/ 1 h 94"/>
                <a:gd name="T26" fmla="*/ 1 w 96"/>
                <a:gd name="T27" fmla="*/ 2 h 94"/>
                <a:gd name="T28" fmla="*/ 0 w 96"/>
                <a:gd name="T29" fmla="*/ 2 h 94"/>
                <a:gd name="T30" fmla="*/ 0 w 96"/>
                <a:gd name="T31" fmla="*/ 2 h 94"/>
                <a:gd name="T32" fmla="*/ 0 w 96"/>
                <a:gd name="T33" fmla="*/ 3 h 94"/>
                <a:gd name="T34" fmla="*/ 0 w 96"/>
                <a:gd name="T35" fmla="*/ 3 h 94"/>
                <a:gd name="T36" fmla="*/ 0 w 96"/>
                <a:gd name="T37" fmla="*/ 3 h 94"/>
                <a:gd name="T38" fmla="*/ 0 w 96"/>
                <a:gd name="T39" fmla="*/ 4 h 94"/>
                <a:gd name="T40" fmla="*/ 0 w 96"/>
                <a:gd name="T41" fmla="*/ 4 h 94"/>
                <a:gd name="T42" fmla="*/ 1 w 96"/>
                <a:gd name="T43" fmla="*/ 4 h 94"/>
                <a:gd name="T44" fmla="*/ 1 w 96"/>
                <a:gd name="T45" fmla="*/ 5 h 94"/>
                <a:gd name="T46" fmla="*/ 1 w 96"/>
                <a:gd name="T47" fmla="*/ 5 h 94"/>
                <a:gd name="T48" fmla="*/ 2 w 96"/>
                <a:gd name="T49" fmla="*/ 5 h 94"/>
                <a:gd name="T50" fmla="*/ 2 w 96"/>
                <a:gd name="T51" fmla="*/ 5 h 94"/>
                <a:gd name="T52" fmla="*/ 2 w 96"/>
                <a:gd name="T53" fmla="*/ 5 h 94"/>
                <a:gd name="T54" fmla="*/ 3 w 96"/>
                <a:gd name="T55" fmla="*/ 5 h 94"/>
                <a:gd name="T56" fmla="*/ 3 w 96"/>
                <a:gd name="T57" fmla="*/ 5 h 94"/>
                <a:gd name="T58" fmla="*/ 4 w 96"/>
                <a:gd name="T59" fmla="*/ 4 h 94"/>
                <a:gd name="T60" fmla="*/ 4 w 96"/>
                <a:gd name="T61" fmla="*/ 4 h 94"/>
                <a:gd name="T62" fmla="*/ 4 w 96"/>
                <a:gd name="T63" fmla="*/ 4 h 94"/>
                <a:gd name="T64" fmla="*/ 4 w 96"/>
                <a:gd name="T65" fmla="*/ 4 h 94"/>
                <a:gd name="T66" fmla="*/ 4 w 96"/>
                <a:gd name="T67" fmla="*/ 4 h 94"/>
                <a:gd name="T68" fmla="*/ 4 w 96"/>
                <a:gd name="T69" fmla="*/ 4 h 94"/>
                <a:gd name="T70" fmla="*/ 4 w 96"/>
                <a:gd name="T71" fmla="*/ 4 h 94"/>
                <a:gd name="T72" fmla="*/ 3 w 96"/>
                <a:gd name="T73" fmla="*/ 4 h 94"/>
                <a:gd name="T74" fmla="*/ 3 w 96"/>
                <a:gd name="T75" fmla="*/ 4 h 94"/>
                <a:gd name="T76" fmla="*/ 2 w 96"/>
                <a:gd name="T77" fmla="*/ 4 h 94"/>
                <a:gd name="T78" fmla="*/ 2 w 96"/>
                <a:gd name="T79" fmla="*/ 4 h 94"/>
                <a:gd name="T80" fmla="*/ 2 w 96"/>
                <a:gd name="T81" fmla="*/ 4 h 94"/>
                <a:gd name="T82" fmla="*/ 2 w 96"/>
                <a:gd name="T83" fmla="*/ 4 h 94"/>
                <a:gd name="T84" fmla="*/ 1 w 96"/>
                <a:gd name="T85" fmla="*/ 4 h 94"/>
                <a:gd name="T86" fmla="*/ 1 w 96"/>
                <a:gd name="T87" fmla="*/ 4 h 94"/>
                <a:gd name="T88" fmla="*/ 1 w 96"/>
                <a:gd name="T89" fmla="*/ 4 h 94"/>
                <a:gd name="T90" fmla="*/ 1 w 96"/>
                <a:gd name="T91" fmla="*/ 3 h 94"/>
                <a:gd name="T92" fmla="*/ 0 w 96"/>
                <a:gd name="T93" fmla="*/ 3 h 94"/>
                <a:gd name="T94" fmla="*/ 0 w 96"/>
                <a:gd name="T95" fmla="*/ 3 h 94"/>
                <a:gd name="T96" fmla="*/ 1 w 96"/>
                <a:gd name="T97" fmla="*/ 3 h 94"/>
                <a:gd name="T98" fmla="*/ 1 w 96"/>
                <a:gd name="T99" fmla="*/ 2 h 94"/>
                <a:gd name="T100" fmla="*/ 1 w 96"/>
                <a:gd name="T101" fmla="*/ 2 h 94"/>
                <a:gd name="T102" fmla="*/ 2 w 96"/>
                <a:gd name="T103" fmla="*/ 2 h 94"/>
                <a:gd name="T104" fmla="*/ 2 w 96"/>
                <a:gd name="T105" fmla="*/ 1 h 94"/>
                <a:gd name="T106" fmla="*/ 3 w 96"/>
                <a:gd name="T107" fmla="*/ 1 h 94"/>
                <a:gd name="T108" fmla="*/ 3 w 96"/>
                <a:gd name="T109" fmla="*/ 1 h 94"/>
                <a:gd name="T110" fmla="*/ 4 w 96"/>
                <a:gd name="T111" fmla="*/ 1 h 94"/>
                <a:gd name="T112" fmla="*/ 4 w 96"/>
                <a:gd name="T113" fmla="*/ 1 h 94"/>
                <a:gd name="T114" fmla="*/ 4 w 96"/>
                <a:gd name="T115" fmla="*/ 1 h 94"/>
                <a:gd name="T116" fmla="*/ 5 w 96"/>
                <a:gd name="T117" fmla="*/ 1 h 94"/>
                <a:gd name="T118" fmla="*/ 5 w 96"/>
                <a:gd name="T119" fmla="*/ 2 h 94"/>
                <a:gd name="T120" fmla="*/ 5 w 96"/>
                <a:gd name="T121" fmla="*/ 2 h 94"/>
                <a:gd name="T122" fmla="*/ 6 w 96"/>
                <a:gd name="T123" fmla="*/ 1 h 94"/>
                <a:gd name="T124" fmla="*/ 6 w 96"/>
                <a:gd name="T125" fmla="*/ 1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6"/>
                <a:gd name="T190" fmla="*/ 0 h 94"/>
                <a:gd name="T191" fmla="*/ 96 w 96"/>
                <a:gd name="T192" fmla="*/ 94 h 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6" h="94">
                  <a:moveTo>
                    <a:pt x="96" y="22"/>
                  </a:moveTo>
                  <a:lnTo>
                    <a:pt x="92" y="17"/>
                  </a:lnTo>
                  <a:lnTo>
                    <a:pt x="85" y="9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3" y="4"/>
                  </a:lnTo>
                  <a:lnTo>
                    <a:pt x="47" y="7"/>
                  </a:lnTo>
                  <a:lnTo>
                    <a:pt x="40" y="9"/>
                  </a:lnTo>
                  <a:lnTo>
                    <a:pt x="36" y="13"/>
                  </a:lnTo>
                  <a:lnTo>
                    <a:pt x="30" y="17"/>
                  </a:lnTo>
                  <a:lnTo>
                    <a:pt x="23" y="22"/>
                  </a:lnTo>
                  <a:lnTo>
                    <a:pt x="17" y="26"/>
                  </a:lnTo>
                  <a:lnTo>
                    <a:pt x="13" y="28"/>
                  </a:lnTo>
                  <a:lnTo>
                    <a:pt x="8" y="32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4" y="62"/>
                  </a:lnTo>
                  <a:lnTo>
                    <a:pt x="6" y="73"/>
                  </a:lnTo>
                  <a:lnTo>
                    <a:pt x="11" y="81"/>
                  </a:lnTo>
                  <a:lnTo>
                    <a:pt x="15" y="88"/>
                  </a:lnTo>
                  <a:lnTo>
                    <a:pt x="21" y="92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8" y="92"/>
                  </a:lnTo>
                  <a:lnTo>
                    <a:pt x="47" y="88"/>
                  </a:lnTo>
                  <a:lnTo>
                    <a:pt x="55" y="86"/>
                  </a:lnTo>
                  <a:lnTo>
                    <a:pt x="64" y="81"/>
                  </a:lnTo>
                  <a:lnTo>
                    <a:pt x="70" y="77"/>
                  </a:lnTo>
                  <a:lnTo>
                    <a:pt x="77" y="71"/>
                  </a:lnTo>
                  <a:lnTo>
                    <a:pt x="77" y="68"/>
                  </a:lnTo>
                  <a:lnTo>
                    <a:pt x="77" y="64"/>
                  </a:lnTo>
                  <a:lnTo>
                    <a:pt x="72" y="64"/>
                  </a:lnTo>
                  <a:lnTo>
                    <a:pt x="66" y="66"/>
                  </a:lnTo>
                  <a:lnTo>
                    <a:pt x="60" y="73"/>
                  </a:lnTo>
                  <a:lnTo>
                    <a:pt x="51" y="75"/>
                  </a:lnTo>
                  <a:lnTo>
                    <a:pt x="43" y="79"/>
                  </a:lnTo>
                  <a:lnTo>
                    <a:pt x="36" y="81"/>
                  </a:lnTo>
                  <a:lnTo>
                    <a:pt x="34" y="83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9" y="71"/>
                  </a:lnTo>
                  <a:lnTo>
                    <a:pt x="15" y="64"/>
                  </a:lnTo>
                  <a:lnTo>
                    <a:pt x="11" y="58"/>
                  </a:lnTo>
                  <a:lnTo>
                    <a:pt x="8" y="51"/>
                  </a:lnTo>
                  <a:lnTo>
                    <a:pt x="8" y="47"/>
                  </a:lnTo>
                  <a:lnTo>
                    <a:pt x="11" y="45"/>
                  </a:lnTo>
                  <a:lnTo>
                    <a:pt x="13" y="41"/>
                  </a:lnTo>
                  <a:lnTo>
                    <a:pt x="21" y="36"/>
                  </a:lnTo>
                  <a:lnTo>
                    <a:pt x="30" y="30"/>
                  </a:lnTo>
                  <a:lnTo>
                    <a:pt x="38" y="24"/>
                  </a:lnTo>
                  <a:lnTo>
                    <a:pt x="49" y="17"/>
                  </a:lnTo>
                  <a:lnTo>
                    <a:pt x="57" y="13"/>
                  </a:lnTo>
                  <a:lnTo>
                    <a:pt x="64" y="11"/>
                  </a:lnTo>
                  <a:lnTo>
                    <a:pt x="70" y="11"/>
                  </a:lnTo>
                  <a:lnTo>
                    <a:pt x="77" y="15"/>
                  </a:lnTo>
                  <a:lnTo>
                    <a:pt x="83" y="26"/>
                  </a:lnTo>
                  <a:lnTo>
                    <a:pt x="87" y="34"/>
                  </a:lnTo>
                  <a:lnTo>
                    <a:pt x="89" y="39"/>
                  </a:lnTo>
                  <a:lnTo>
                    <a:pt x="96" y="2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8" name="Freeform 392"/>
            <p:cNvSpPr>
              <a:spLocks/>
            </p:cNvSpPr>
            <p:nvPr/>
          </p:nvSpPr>
          <p:spPr bwMode="auto">
            <a:xfrm>
              <a:off x="5325" y="1321"/>
              <a:ext cx="29" cy="23"/>
            </a:xfrm>
            <a:custGeom>
              <a:avLst/>
              <a:gdLst>
                <a:gd name="T0" fmla="*/ 7 w 124"/>
                <a:gd name="T1" fmla="*/ 2 h 96"/>
                <a:gd name="T2" fmla="*/ 6 w 124"/>
                <a:gd name="T3" fmla="*/ 2 h 96"/>
                <a:gd name="T4" fmla="*/ 5 w 124"/>
                <a:gd name="T5" fmla="*/ 1 h 96"/>
                <a:gd name="T6" fmla="*/ 5 w 124"/>
                <a:gd name="T7" fmla="*/ 0 h 96"/>
                <a:gd name="T8" fmla="*/ 4 w 124"/>
                <a:gd name="T9" fmla="*/ 0 h 96"/>
                <a:gd name="T10" fmla="*/ 4 w 124"/>
                <a:gd name="T11" fmla="*/ 0 h 96"/>
                <a:gd name="T12" fmla="*/ 3 w 124"/>
                <a:gd name="T13" fmla="*/ 0 h 96"/>
                <a:gd name="T14" fmla="*/ 2 w 124"/>
                <a:gd name="T15" fmla="*/ 1 h 96"/>
                <a:gd name="T16" fmla="*/ 2 w 124"/>
                <a:gd name="T17" fmla="*/ 1 h 96"/>
                <a:gd name="T18" fmla="*/ 1 w 124"/>
                <a:gd name="T19" fmla="*/ 2 h 96"/>
                <a:gd name="T20" fmla="*/ 0 w 124"/>
                <a:gd name="T21" fmla="*/ 2 h 96"/>
                <a:gd name="T22" fmla="*/ 0 w 124"/>
                <a:gd name="T23" fmla="*/ 3 h 96"/>
                <a:gd name="T24" fmla="*/ 0 w 124"/>
                <a:gd name="T25" fmla="*/ 4 h 96"/>
                <a:gd name="T26" fmla="*/ 1 w 124"/>
                <a:gd name="T27" fmla="*/ 5 h 96"/>
                <a:gd name="T28" fmla="*/ 2 w 124"/>
                <a:gd name="T29" fmla="*/ 5 h 96"/>
                <a:gd name="T30" fmla="*/ 2 w 124"/>
                <a:gd name="T31" fmla="*/ 6 h 96"/>
                <a:gd name="T32" fmla="*/ 2 w 124"/>
                <a:gd name="T33" fmla="*/ 5 h 96"/>
                <a:gd name="T34" fmla="*/ 3 w 124"/>
                <a:gd name="T35" fmla="*/ 5 h 96"/>
                <a:gd name="T36" fmla="*/ 4 w 124"/>
                <a:gd name="T37" fmla="*/ 5 h 96"/>
                <a:gd name="T38" fmla="*/ 4 w 124"/>
                <a:gd name="T39" fmla="*/ 5 h 96"/>
                <a:gd name="T40" fmla="*/ 5 w 124"/>
                <a:gd name="T41" fmla="*/ 4 h 96"/>
                <a:gd name="T42" fmla="*/ 6 w 124"/>
                <a:gd name="T43" fmla="*/ 4 h 96"/>
                <a:gd name="T44" fmla="*/ 6 w 124"/>
                <a:gd name="T45" fmla="*/ 4 h 96"/>
                <a:gd name="T46" fmla="*/ 5 w 124"/>
                <a:gd name="T47" fmla="*/ 4 h 96"/>
                <a:gd name="T48" fmla="*/ 4 w 124"/>
                <a:gd name="T49" fmla="*/ 4 h 96"/>
                <a:gd name="T50" fmla="*/ 4 w 124"/>
                <a:gd name="T51" fmla="*/ 4 h 96"/>
                <a:gd name="T52" fmla="*/ 3 w 124"/>
                <a:gd name="T53" fmla="*/ 4 h 96"/>
                <a:gd name="T54" fmla="*/ 3 w 124"/>
                <a:gd name="T55" fmla="*/ 5 h 96"/>
                <a:gd name="T56" fmla="*/ 2 w 124"/>
                <a:gd name="T57" fmla="*/ 5 h 96"/>
                <a:gd name="T58" fmla="*/ 2 w 124"/>
                <a:gd name="T59" fmla="*/ 4 h 96"/>
                <a:gd name="T60" fmla="*/ 1 w 124"/>
                <a:gd name="T61" fmla="*/ 3 h 96"/>
                <a:gd name="T62" fmla="*/ 1 w 124"/>
                <a:gd name="T63" fmla="*/ 3 h 96"/>
                <a:gd name="T64" fmla="*/ 1 w 124"/>
                <a:gd name="T65" fmla="*/ 2 h 96"/>
                <a:gd name="T66" fmla="*/ 2 w 124"/>
                <a:gd name="T67" fmla="*/ 2 h 96"/>
                <a:gd name="T68" fmla="*/ 3 w 124"/>
                <a:gd name="T69" fmla="*/ 1 h 96"/>
                <a:gd name="T70" fmla="*/ 4 w 124"/>
                <a:gd name="T71" fmla="*/ 1 h 96"/>
                <a:gd name="T72" fmla="*/ 4 w 124"/>
                <a:gd name="T73" fmla="*/ 1 h 96"/>
                <a:gd name="T74" fmla="*/ 5 w 124"/>
                <a:gd name="T75" fmla="*/ 1 h 96"/>
                <a:gd name="T76" fmla="*/ 5 w 124"/>
                <a:gd name="T77" fmla="*/ 2 h 96"/>
                <a:gd name="T78" fmla="*/ 6 w 124"/>
                <a:gd name="T79" fmla="*/ 3 h 96"/>
                <a:gd name="T80" fmla="*/ 6 w 124"/>
                <a:gd name="T81" fmla="*/ 3 h 96"/>
                <a:gd name="T82" fmla="*/ 7 w 124"/>
                <a:gd name="T83" fmla="*/ 3 h 96"/>
                <a:gd name="T84" fmla="*/ 7 w 124"/>
                <a:gd name="T85" fmla="*/ 3 h 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96"/>
                <a:gd name="T131" fmla="*/ 124 w 124"/>
                <a:gd name="T132" fmla="*/ 96 h 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96">
                  <a:moveTo>
                    <a:pt x="122" y="44"/>
                  </a:moveTo>
                  <a:lnTo>
                    <a:pt x="119" y="40"/>
                  </a:lnTo>
                  <a:lnTo>
                    <a:pt x="115" y="36"/>
                  </a:lnTo>
                  <a:lnTo>
                    <a:pt x="111" y="30"/>
                  </a:lnTo>
                  <a:lnTo>
                    <a:pt x="107" y="21"/>
                  </a:lnTo>
                  <a:lnTo>
                    <a:pt x="100" y="12"/>
                  </a:lnTo>
                  <a:lnTo>
                    <a:pt x="94" y="6"/>
                  </a:lnTo>
                  <a:lnTo>
                    <a:pt x="90" y="2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58" y="8"/>
                  </a:lnTo>
                  <a:lnTo>
                    <a:pt x="51" y="10"/>
                  </a:lnTo>
                  <a:lnTo>
                    <a:pt x="43" y="15"/>
                  </a:lnTo>
                  <a:lnTo>
                    <a:pt x="36" y="19"/>
                  </a:lnTo>
                  <a:lnTo>
                    <a:pt x="30" y="23"/>
                  </a:lnTo>
                  <a:lnTo>
                    <a:pt x="23" y="27"/>
                  </a:lnTo>
                  <a:lnTo>
                    <a:pt x="17" y="30"/>
                  </a:lnTo>
                  <a:lnTo>
                    <a:pt x="13" y="34"/>
                  </a:lnTo>
                  <a:lnTo>
                    <a:pt x="4" y="40"/>
                  </a:lnTo>
                  <a:lnTo>
                    <a:pt x="2" y="44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6" y="62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21" y="87"/>
                  </a:lnTo>
                  <a:lnTo>
                    <a:pt x="28" y="91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8" y="94"/>
                  </a:lnTo>
                  <a:lnTo>
                    <a:pt x="43" y="91"/>
                  </a:lnTo>
                  <a:lnTo>
                    <a:pt x="49" y="91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8" y="85"/>
                  </a:lnTo>
                  <a:lnTo>
                    <a:pt x="77" y="83"/>
                  </a:lnTo>
                  <a:lnTo>
                    <a:pt x="83" y="81"/>
                  </a:lnTo>
                  <a:lnTo>
                    <a:pt x="92" y="79"/>
                  </a:lnTo>
                  <a:lnTo>
                    <a:pt x="96" y="74"/>
                  </a:lnTo>
                  <a:lnTo>
                    <a:pt x="102" y="72"/>
                  </a:lnTo>
                  <a:lnTo>
                    <a:pt x="109" y="68"/>
                  </a:lnTo>
                  <a:lnTo>
                    <a:pt x="113" y="64"/>
                  </a:lnTo>
                  <a:lnTo>
                    <a:pt x="109" y="62"/>
                  </a:lnTo>
                  <a:lnTo>
                    <a:pt x="100" y="62"/>
                  </a:lnTo>
                  <a:lnTo>
                    <a:pt x="94" y="62"/>
                  </a:lnTo>
                  <a:lnTo>
                    <a:pt x="90" y="64"/>
                  </a:lnTo>
                  <a:lnTo>
                    <a:pt x="83" y="66"/>
                  </a:lnTo>
                  <a:lnTo>
                    <a:pt x="79" y="68"/>
                  </a:lnTo>
                  <a:lnTo>
                    <a:pt x="70" y="70"/>
                  </a:lnTo>
                  <a:lnTo>
                    <a:pt x="64" y="72"/>
                  </a:lnTo>
                  <a:lnTo>
                    <a:pt x="60" y="74"/>
                  </a:lnTo>
                  <a:lnTo>
                    <a:pt x="53" y="76"/>
                  </a:lnTo>
                  <a:lnTo>
                    <a:pt x="45" y="81"/>
                  </a:lnTo>
                  <a:lnTo>
                    <a:pt x="40" y="81"/>
                  </a:lnTo>
                  <a:lnTo>
                    <a:pt x="36" y="79"/>
                  </a:lnTo>
                  <a:lnTo>
                    <a:pt x="32" y="76"/>
                  </a:lnTo>
                  <a:lnTo>
                    <a:pt x="28" y="70"/>
                  </a:lnTo>
                  <a:lnTo>
                    <a:pt x="23" y="66"/>
                  </a:lnTo>
                  <a:lnTo>
                    <a:pt x="19" y="59"/>
                  </a:lnTo>
                  <a:lnTo>
                    <a:pt x="17" y="55"/>
                  </a:lnTo>
                  <a:lnTo>
                    <a:pt x="15" y="49"/>
                  </a:lnTo>
                  <a:lnTo>
                    <a:pt x="17" y="47"/>
                  </a:lnTo>
                  <a:lnTo>
                    <a:pt x="19" y="42"/>
                  </a:lnTo>
                  <a:lnTo>
                    <a:pt x="28" y="38"/>
                  </a:lnTo>
                  <a:lnTo>
                    <a:pt x="36" y="32"/>
                  </a:lnTo>
                  <a:lnTo>
                    <a:pt x="47" y="27"/>
                  </a:lnTo>
                  <a:lnTo>
                    <a:pt x="58" y="21"/>
                  </a:lnTo>
                  <a:lnTo>
                    <a:pt x="68" y="17"/>
                  </a:lnTo>
                  <a:lnTo>
                    <a:pt x="77" y="12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92" y="25"/>
                  </a:lnTo>
                  <a:lnTo>
                    <a:pt x="98" y="32"/>
                  </a:lnTo>
                  <a:lnTo>
                    <a:pt x="100" y="38"/>
                  </a:lnTo>
                  <a:lnTo>
                    <a:pt x="107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55"/>
                  </a:lnTo>
                  <a:lnTo>
                    <a:pt x="122" y="55"/>
                  </a:lnTo>
                  <a:lnTo>
                    <a:pt x="124" y="51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09" name="Freeform 393"/>
            <p:cNvSpPr>
              <a:spLocks/>
            </p:cNvSpPr>
            <p:nvPr/>
          </p:nvSpPr>
          <p:spPr bwMode="auto">
            <a:xfrm>
              <a:off x="5308" y="1338"/>
              <a:ext cx="21" cy="21"/>
            </a:xfrm>
            <a:custGeom>
              <a:avLst/>
              <a:gdLst>
                <a:gd name="T0" fmla="*/ 0 w 87"/>
                <a:gd name="T1" fmla="*/ 5 h 90"/>
                <a:gd name="T2" fmla="*/ 0 w 87"/>
                <a:gd name="T3" fmla="*/ 5 h 90"/>
                <a:gd name="T4" fmla="*/ 1 w 87"/>
                <a:gd name="T5" fmla="*/ 5 h 90"/>
                <a:gd name="T6" fmla="*/ 1 w 87"/>
                <a:gd name="T7" fmla="*/ 5 h 90"/>
                <a:gd name="T8" fmla="*/ 2 w 87"/>
                <a:gd name="T9" fmla="*/ 5 h 90"/>
                <a:gd name="T10" fmla="*/ 2 w 87"/>
                <a:gd name="T11" fmla="*/ 4 h 90"/>
                <a:gd name="T12" fmla="*/ 3 w 87"/>
                <a:gd name="T13" fmla="*/ 4 h 90"/>
                <a:gd name="T14" fmla="*/ 3 w 87"/>
                <a:gd name="T15" fmla="*/ 4 h 90"/>
                <a:gd name="T16" fmla="*/ 4 w 87"/>
                <a:gd name="T17" fmla="*/ 4 h 90"/>
                <a:gd name="T18" fmla="*/ 4 w 87"/>
                <a:gd name="T19" fmla="*/ 3 h 90"/>
                <a:gd name="T20" fmla="*/ 5 w 87"/>
                <a:gd name="T21" fmla="*/ 3 h 90"/>
                <a:gd name="T22" fmla="*/ 5 w 87"/>
                <a:gd name="T23" fmla="*/ 3 h 90"/>
                <a:gd name="T24" fmla="*/ 5 w 87"/>
                <a:gd name="T25" fmla="*/ 3 h 90"/>
                <a:gd name="T26" fmla="*/ 5 w 87"/>
                <a:gd name="T27" fmla="*/ 2 h 90"/>
                <a:gd name="T28" fmla="*/ 5 w 87"/>
                <a:gd name="T29" fmla="*/ 2 h 90"/>
                <a:gd name="T30" fmla="*/ 5 w 87"/>
                <a:gd name="T31" fmla="*/ 2 h 90"/>
                <a:gd name="T32" fmla="*/ 5 w 87"/>
                <a:gd name="T33" fmla="*/ 1 h 90"/>
                <a:gd name="T34" fmla="*/ 4 w 87"/>
                <a:gd name="T35" fmla="*/ 1 h 90"/>
                <a:gd name="T36" fmla="*/ 4 w 87"/>
                <a:gd name="T37" fmla="*/ 1 h 90"/>
                <a:gd name="T38" fmla="*/ 4 w 87"/>
                <a:gd name="T39" fmla="*/ 0 h 90"/>
                <a:gd name="T40" fmla="*/ 4 w 87"/>
                <a:gd name="T41" fmla="*/ 0 h 90"/>
                <a:gd name="T42" fmla="*/ 3 w 87"/>
                <a:gd name="T43" fmla="*/ 0 h 90"/>
                <a:gd name="T44" fmla="*/ 3 w 87"/>
                <a:gd name="T45" fmla="*/ 0 h 90"/>
                <a:gd name="T46" fmla="*/ 3 w 87"/>
                <a:gd name="T47" fmla="*/ 0 h 90"/>
                <a:gd name="T48" fmla="*/ 3 w 87"/>
                <a:gd name="T49" fmla="*/ 0 h 90"/>
                <a:gd name="T50" fmla="*/ 4 w 87"/>
                <a:gd name="T51" fmla="*/ 3 h 90"/>
                <a:gd name="T52" fmla="*/ 2 w 87"/>
                <a:gd name="T53" fmla="*/ 4 h 90"/>
                <a:gd name="T54" fmla="*/ 0 w 87"/>
                <a:gd name="T55" fmla="*/ 5 h 90"/>
                <a:gd name="T56" fmla="*/ 0 w 87"/>
                <a:gd name="T57" fmla="*/ 5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7"/>
                <a:gd name="T88" fmla="*/ 0 h 90"/>
                <a:gd name="T89" fmla="*/ 87 w 87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7" h="90">
                  <a:moveTo>
                    <a:pt x="0" y="88"/>
                  </a:moveTo>
                  <a:lnTo>
                    <a:pt x="4" y="90"/>
                  </a:lnTo>
                  <a:lnTo>
                    <a:pt x="12" y="90"/>
                  </a:lnTo>
                  <a:lnTo>
                    <a:pt x="21" y="88"/>
                  </a:lnTo>
                  <a:lnTo>
                    <a:pt x="32" y="85"/>
                  </a:lnTo>
                  <a:lnTo>
                    <a:pt x="36" y="81"/>
                  </a:lnTo>
                  <a:lnTo>
                    <a:pt x="46" y="79"/>
                  </a:lnTo>
                  <a:lnTo>
                    <a:pt x="55" y="75"/>
                  </a:lnTo>
                  <a:lnTo>
                    <a:pt x="64" y="70"/>
                  </a:lnTo>
                  <a:lnTo>
                    <a:pt x="72" y="66"/>
                  </a:lnTo>
                  <a:lnTo>
                    <a:pt x="78" y="62"/>
                  </a:lnTo>
                  <a:lnTo>
                    <a:pt x="85" y="56"/>
                  </a:lnTo>
                  <a:lnTo>
                    <a:pt x="87" y="49"/>
                  </a:lnTo>
                  <a:lnTo>
                    <a:pt x="85" y="43"/>
                  </a:lnTo>
                  <a:lnTo>
                    <a:pt x="83" y="34"/>
                  </a:lnTo>
                  <a:lnTo>
                    <a:pt x="81" y="28"/>
                  </a:lnTo>
                  <a:lnTo>
                    <a:pt x="78" y="21"/>
                  </a:lnTo>
                  <a:lnTo>
                    <a:pt x="74" y="15"/>
                  </a:lnTo>
                  <a:lnTo>
                    <a:pt x="72" y="11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68" y="45"/>
                  </a:lnTo>
                  <a:lnTo>
                    <a:pt x="38" y="6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5C5C7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0" name="Freeform 394"/>
            <p:cNvSpPr>
              <a:spLocks/>
            </p:cNvSpPr>
            <p:nvPr/>
          </p:nvSpPr>
          <p:spPr bwMode="auto">
            <a:xfrm>
              <a:off x="5297" y="1335"/>
              <a:ext cx="29" cy="24"/>
            </a:xfrm>
            <a:custGeom>
              <a:avLst/>
              <a:gdLst>
                <a:gd name="T0" fmla="*/ 4 w 121"/>
                <a:gd name="T1" fmla="*/ 0 h 101"/>
                <a:gd name="T2" fmla="*/ 4 w 121"/>
                <a:gd name="T3" fmla="*/ 0 h 101"/>
                <a:gd name="T4" fmla="*/ 3 w 121"/>
                <a:gd name="T5" fmla="*/ 0 h 101"/>
                <a:gd name="T6" fmla="*/ 2 w 121"/>
                <a:gd name="T7" fmla="*/ 1 h 101"/>
                <a:gd name="T8" fmla="*/ 1 w 121"/>
                <a:gd name="T9" fmla="*/ 1 h 101"/>
                <a:gd name="T10" fmla="*/ 1 w 121"/>
                <a:gd name="T11" fmla="*/ 2 h 101"/>
                <a:gd name="T12" fmla="*/ 0 w 121"/>
                <a:gd name="T13" fmla="*/ 3 h 101"/>
                <a:gd name="T14" fmla="*/ 0 w 121"/>
                <a:gd name="T15" fmla="*/ 3 h 101"/>
                <a:gd name="T16" fmla="*/ 0 w 121"/>
                <a:gd name="T17" fmla="*/ 4 h 101"/>
                <a:gd name="T18" fmla="*/ 1 w 121"/>
                <a:gd name="T19" fmla="*/ 5 h 101"/>
                <a:gd name="T20" fmla="*/ 2 w 121"/>
                <a:gd name="T21" fmla="*/ 6 h 101"/>
                <a:gd name="T22" fmla="*/ 2 w 121"/>
                <a:gd name="T23" fmla="*/ 6 h 101"/>
                <a:gd name="T24" fmla="*/ 3 w 121"/>
                <a:gd name="T25" fmla="*/ 5 h 101"/>
                <a:gd name="T26" fmla="*/ 3 w 121"/>
                <a:gd name="T27" fmla="*/ 5 h 101"/>
                <a:gd name="T28" fmla="*/ 4 w 121"/>
                <a:gd name="T29" fmla="*/ 5 h 101"/>
                <a:gd name="T30" fmla="*/ 5 w 121"/>
                <a:gd name="T31" fmla="*/ 5 h 101"/>
                <a:gd name="T32" fmla="*/ 6 w 121"/>
                <a:gd name="T33" fmla="*/ 4 h 101"/>
                <a:gd name="T34" fmla="*/ 7 w 121"/>
                <a:gd name="T35" fmla="*/ 4 h 101"/>
                <a:gd name="T36" fmla="*/ 7 w 121"/>
                <a:gd name="T37" fmla="*/ 3 h 101"/>
                <a:gd name="T38" fmla="*/ 6 w 121"/>
                <a:gd name="T39" fmla="*/ 2 h 101"/>
                <a:gd name="T40" fmla="*/ 6 w 121"/>
                <a:gd name="T41" fmla="*/ 1 h 101"/>
                <a:gd name="T42" fmla="*/ 6 w 121"/>
                <a:gd name="T43" fmla="*/ 0 h 101"/>
                <a:gd name="T44" fmla="*/ 5 w 121"/>
                <a:gd name="T45" fmla="*/ 0 h 101"/>
                <a:gd name="T46" fmla="*/ 6 w 121"/>
                <a:gd name="T47" fmla="*/ 1 h 101"/>
                <a:gd name="T48" fmla="*/ 6 w 121"/>
                <a:gd name="T49" fmla="*/ 2 h 101"/>
                <a:gd name="T50" fmla="*/ 6 w 121"/>
                <a:gd name="T51" fmla="*/ 3 h 101"/>
                <a:gd name="T52" fmla="*/ 6 w 121"/>
                <a:gd name="T53" fmla="*/ 3 h 101"/>
                <a:gd name="T54" fmla="*/ 5 w 121"/>
                <a:gd name="T55" fmla="*/ 4 h 101"/>
                <a:gd name="T56" fmla="*/ 4 w 121"/>
                <a:gd name="T57" fmla="*/ 4 h 101"/>
                <a:gd name="T58" fmla="*/ 4 w 121"/>
                <a:gd name="T59" fmla="*/ 5 h 101"/>
                <a:gd name="T60" fmla="*/ 3 w 121"/>
                <a:gd name="T61" fmla="*/ 5 h 101"/>
                <a:gd name="T62" fmla="*/ 2 w 121"/>
                <a:gd name="T63" fmla="*/ 5 h 101"/>
                <a:gd name="T64" fmla="*/ 2 w 121"/>
                <a:gd name="T65" fmla="*/ 5 h 101"/>
                <a:gd name="T66" fmla="*/ 1 w 121"/>
                <a:gd name="T67" fmla="*/ 4 h 101"/>
                <a:gd name="T68" fmla="*/ 1 w 121"/>
                <a:gd name="T69" fmla="*/ 4 h 101"/>
                <a:gd name="T70" fmla="*/ 1 w 121"/>
                <a:gd name="T71" fmla="*/ 3 h 101"/>
                <a:gd name="T72" fmla="*/ 1 w 121"/>
                <a:gd name="T73" fmla="*/ 2 h 101"/>
                <a:gd name="T74" fmla="*/ 2 w 121"/>
                <a:gd name="T75" fmla="*/ 2 h 101"/>
                <a:gd name="T76" fmla="*/ 3 w 121"/>
                <a:gd name="T77" fmla="*/ 1 h 101"/>
                <a:gd name="T78" fmla="*/ 4 w 121"/>
                <a:gd name="T79" fmla="*/ 1 h 101"/>
                <a:gd name="T80" fmla="*/ 4 w 121"/>
                <a:gd name="T81" fmla="*/ 1 h 101"/>
                <a:gd name="T82" fmla="*/ 5 w 121"/>
                <a:gd name="T83" fmla="*/ 0 h 101"/>
                <a:gd name="T84" fmla="*/ 5 w 121"/>
                <a:gd name="T85" fmla="*/ 0 h 101"/>
                <a:gd name="T86" fmla="*/ 4 w 121"/>
                <a:gd name="T87" fmla="*/ 0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1"/>
                <a:gd name="T133" fmla="*/ 0 h 101"/>
                <a:gd name="T134" fmla="*/ 121 w 121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1" h="101">
                  <a:moveTo>
                    <a:pt x="74" y="3"/>
                  </a:moveTo>
                  <a:lnTo>
                    <a:pt x="72" y="0"/>
                  </a:lnTo>
                  <a:lnTo>
                    <a:pt x="70" y="3"/>
                  </a:lnTo>
                  <a:lnTo>
                    <a:pt x="66" y="3"/>
                  </a:lnTo>
                  <a:lnTo>
                    <a:pt x="59" y="7"/>
                  </a:lnTo>
                  <a:lnTo>
                    <a:pt x="53" y="9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4" y="22"/>
                  </a:lnTo>
                  <a:lnTo>
                    <a:pt x="27" y="24"/>
                  </a:lnTo>
                  <a:lnTo>
                    <a:pt x="21" y="28"/>
                  </a:lnTo>
                  <a:lnTo>
                    <a:pt x="15" y="32"/>
                  </a:lnTo>
                  <a:lnTo>
                    <a:pt x="8" y="39"/>
                  </a:lnTo>
                  <a:lnTo>
                    <a:pt x="2" y="45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62"/>
                  </a:lnTo>
                  <a:lnTo>
                    <a:pt x="6" y="71"/>
                  </a:lnTo>
                  <a:lnTo>
                    <a:pt x="10" y="79"/>
                  </a:lnTo>
                  <a:lnTo>
                    <a:pt x="17" y="86"/>
                  </a:lnTo>
                  <a:lnTo>
                    <a:pt x="23" y="92"/>
                  </a:lnTo>
                  <a:lnTo>
                    <a:pt x="30" y="99"/>
                  </a:lnTo>
                  <a:lnTo>
                    <a:pt x="36" y="101"/>
                  </a:lnTo>
                  <a:lnTo>
                    <a:pt x="42" y="99"/>
                  </a:lnTo>
                  <a:lnTo>
                    <a:pt x="47" y="96"/>
                  </a:lnTo>
                  <a:lnTo>
                    <a:pt x="53" y="94"/>
                  </a:lnTo>
                  <a:lnTo>
                    <a:pt x="59" y="92"/>
                  </a:lnTo>
                  <a:lnTo>
                    <a:pt x="68" y="88"/>
                  </a:lnTo>
                  <a:lnTo>
                    <a:pt x="74" y="86"/>
                  </a:lnTo>
                  <a:lnTo>
                    <a:pt x="83" y="84"/>
                  </a:lnTo>
                  <a:lnTo>
                    <a:pt x="89" y="79"/>
                  </a:lnTo>
                  <a:lnTo>
                    <a:pt x="96" y="75"/>
                  </a:lnTo>
                  <a:lnTo>
                    <a:pt x="102" y="73"/>
                  </a:lnTo>
                  <a:lnTo>
                    <a:pt x="109" y="69"/>
                  </a:lnTo>
                  <a:lnTo>
                    <a:pt x="117" y="62"/>
                  </a:lnTo>
                  <a:lnTo>
                    <a:pt x="121" y="60"/>
                  </a:lnTo>
                  <a:lnTo>
                    <a:pt x="119" y="54"/>
                  </a:lnTo>
                  <a:lnTo>
                    <a:pt x="117" y="47"/>
                  </a:lnTo>
                  <a:lnTo>
                    <a:pt x="113" y="39"/>
                  </a:lnTo>
                  <a:lnTo>
                    <a:pt x="109" y="30"/>
                  </a:lnTo>
                  <a:lnTo>
                    <a:pt x="104" y="22"/>
                  </a:lnTo>
                  <a:lnTo>
                    <a:pt x="100" y="15"/>
                  </a:lnTo>
                  <a:lnTo>
                    <a:pt x="96" y="9"/>
                  </a:lnTo>
                  <a:lnTo>
                    <a:pt x="94" y="9"/>
                  </a:lnTo>
                  <a:lnTo>
                    <a:pt x="91" y="9"/>
                  </a:lnTo>
                  <a:lnTo>
                    <a:pt x="94" y="13"/>
                  </a:lnTo>
                  <a:lnTo>
                    <a:pt x="96" y="20"/>
                  </a:lnTo>
                  <a:lnTo>
                    <a:pt x="100" y="30"/>
                  </a:lnTo>
                  <a:lnTo>
                    <a:pt x="102" y="39"/>
                  </a:lnTo>
                  <a:lnTo>
                    <a:pt x="106" y="45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2" y="58"/>
                  </a:lnTo>
                  <a:lnTo>
                    <a:pt x="94" y="64"/>
                  </a:lnTo>
                  <a:lnTo>
                    <a:pt x="87" y="67"/>
                  </a:lnTo>
                  <a:lnTo>
                    <a:pt x="83" y="71"/>
                  </a:lnTo>
                  <a:lnTo>
                    <a:pt x="77" y="73"/>
                  </a:lnTo>
                  <a:lnTo>
                    <a:pt x="72" y="77"/>
                  </a:lnTo>
                  <a:lnTo>
                    <a:pt x="66" y="79"/>
                  </a:lnTo>
                  <a:lnTo>
                    <a:pt x="62" y="79"/>
                  </a:lnTo>
                  <a:lnTo>
                    <a:pt x="55" y="81"/>
                  </a:lnTo>
                  <a:lnTo>
                    <a:pt x="51" y="84"/>
                  </a:lnTo>
                  <a:lnTo>
                    <a:pt x="42" y="88"/>
                  </a:lnTo>
                  <a:lnTo>
                    <a:pt x="40" y="88"/>
                  </a:lnTo>
                  <a:lnTo>
                    <a:pt x="36" y="84"/>
                  </a:lnTo>
                  <a:lnTo>
                    <a:pt x="34" y="79"/>
                  </a:lnTo>
                  <a:lnTo>
                    <a:pt x="27" y="75"/>
                  </a:lnTo>
                  <a:lnTo>
                    <a:pt x="23" y="69"/>
                  </a:lnTo>
                  <a:lnTo>
                    <a:pt x="19" y="62"/>
                  </a:lnTo>
                  <a:lnTo>
                    <a:pt x="15" y="56"/>
                  </a:lnTo>
                  <a:lnTo>
                    <a:pt x="13" y="52"/>
                  </a:lnTo>
                  <a:lnTo>
                    <a:pt x="15" y="47"/>
                  </a:lnTo>
                  <a:lnTo>
                    <a:pt x="17" y="43"/>
                  </a:lnTo>
                  <a:lnTo>
                    <a:pt x="23" y="39"/>
                  </a:lnTo>
                  <a:lnTo>
                    <a:pt x="32" y="35"/>
                  </a:lnTo>
                  <a:lnTo>
                    <a:pt x="40" y="30"/>
                  </a:lnTo>
                  <a:lnTo>
                    <a:pt x="49" y="24"/>
                  </a:lnTo>
                  <a:lnTo>
                    <a:pt x="59" y="22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7" y="17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3" y="5"/>
                  </a:lnTo>
                  <a:lnTo>
                    <a:pt x="79" y="3"/>
                  </a:lnTo>
                  <a:lnTo>
                    <a:pt x="74" y="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1" name="Freeform 395"/>
            <p:cNvSpPr>
              <a:spLocks/>
            </p:cNvSpPr>
            <p:nvPr/>
          </p:nvSpPr>
          <p:spPr bwMode="auto">
            <a:xfrm>
              <a:off x="5341" y="1350"/>
              <a:ext cx="22" cy="23"/>
            </a:xfrm>
            <a:custGeom>
              <a:avLst/>
              <a:gdLst>
                <a:gd name="T0" fmla="*/ 5 w 94"/>
                <a:gd name="T1" fmla="*/ 1 h 98"/>
                <a:gd name="T2" fmla="*/ 4 w 94"/>
                <a:gd name="T3" fmla="*/ 0 h 98"/>
                <a:gd name="T4" fmla="*/ 4 w 94"/>
                <a:gd name="T5" fmla="*/ 0 h 98"/>
                <a:gd name="T6" fmla="*/ 4 w 94"/>
                <a:gd name="T7" fmla="*/ 0 h 98"/>
                <a:gd name="T8" fmla="*/ 3 w 94"/>
                <a:gd name="T9" fmla="*/ 1 h 98"/>
                <a:gd name="T10" fmla="*/ 2 w 94"/>
                <a:gd name="T11" fmla="*/ 1 h 98"/>
                <a:gd name="T12" fmla="*/ 1 w 94"/>
                <a:gd name="T13" fmla="*/ 1 h 98"/>
                <a:gd name="T14" fmla="*/ 1 w 94"/>
                <a:gd name="T15" fmla="*/ 2 h 98"/>
                <a:gd name="T16" fmla="*/ 0 w 94"/>
                <a:gd name="T17" fmla="*/ 3 h 98"/>
                <a:gd name="T18" fmla="*/ 0 w 94"/>
                <a:gd name="T19" fmla="*/ 3 h 98"/>
                <a:gd name="T20" fmla="*/ 0 w 94"/>
                <a:gd name="T21" fmla="*/ 4 h 98"/>
                <a:gd name="T22" fmla="*/ 1 w 94"/>
                <a:gd name="T23" fmla="*/ 5 h 98"/>
                <a:gd name="T24" fmla="*/ 2 w 94"/>
                <a:gd name="T25" fmla="*/ 5 h 98"/>
                <a:gd name="T26" fmla="*/ 2 w 94"/>
                <a:gd name="T27" fmla="*/ 5 h 98"/>
                <a:gd name="T28" fmla="*/ 3 w 94"/>
                <a:gd name="T29" fmla="*/ 5 h 98"/>
                <a:gd name="T30" fmla="*/ 4 w 94"/>
                <a:gd name="T31" fmla="*/ 4 h 98"/>
                <a:gd name="T32" fmla="*/ 4 w 94"/>
                <a:gd name="T33" fmla="*/ 4 h 98"/>
                <a:gd name="T34" fmla="*/ 5 w 94"/>
                <a:gd name="T35" fmla="*/ 4 h 98"/>
                <a:gd name="T36" fmla="*/ 4 w 94"/>
                <a:gd name="T37" fmla="*/ 4 h 98"/>
                <a:gd name="T38" fmla="*/ 4 w 94"/>
                <a:gd name="T39" fmla="*/ 4 h 98"/>
                <a:gd name="T40" fmla="*/ 3 w 94"/>
                <a:gd name="T41" fmla="*/ 5 h 98"/>
                <a:gd name="T42" fmla="*/ 2 w 94"/>
                <a:gd name="T43" fmla="*/ 5 h 98"/>
                <a:gd name="T44" fmla="*/ 2 w 94"/>
                <a:gd name="T45" fmla="*/ 4 h 98"/>
                <a:gd name="T46" fmla="*/ 1 w 94"/>
                <a:gd name="T47" fmla="*/ 4 h 98"/>
                <a:gd name="T48" fmla="*/ 1 w 94"/>
                <a:gd name="T49" fmla="*/ 3 h 98"/>
                <a:gd name="T50" fmla="*/ 1 w 94"/>
                <a:gd name="T51" fmla="*/ 3 h 98"/>
                <a:gd name="T52" fmla="*/ 1 w 94"/>
                <a:gd name="T53" fmla="*/ 2 h 98"/>
                <a:gd name="T54" fmla="*/ 2 w 94"/>
                <a:gd name="T55" fmla="*/ 2 h 98"/>
                <a:gd name="T56" fmla="*/ 4 w 94"/>
                <a:gd name="T57" fmla="*/ 1 h 98"/>
                <a:gd name="T58" fmla="*/ 4 w 94"/>
                <a:gd name="T59" fmla="*/ 1 h 98"/>
                <a:gd name="T60" fmla="*/ 5 w 94"/>
                <a:gd name="T61" fmla="*/ 1 h 98"/>
                <a:gd name="T62" fmla="*/ 5 w 94"/>
                <a:gd name="T63" fmla="*/ 2 h 98"/>
                <a:gd name="T64" fmla="*/ 5 w 94"/>
                <a:gd name="T65" fmla="*/ 1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4"/>
                <a:gd name="T100" fmla="*/ 0 h 98"/>
                <a:gd name="T101" fmla="*/ 94 w 94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4" h="98">
                  <a:moveTo>
                    <a:pt x="94" y="13"/>
                  </a:moveTo>
                  <a:lnTo>
                    <a:pt x="92" y="11"/>
                  </a:lnTo>
                  <a:lnTo>
                    <a:pt x="88" y="7"/>
                  </a:lnTo>
                  <a:lnTo>
                    <a:pt x="81" y="2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2" y="5"/>
                  </a:lnTo>
                  <a:lnTo>
                    <a:pt x="58" y="9"/>
                  </a:lnTo>
                  <a:lnTo>
                    <a:pt x="52" y="11"/>
                  </a:lnTo>
                  <a:lnTo>
                    <a:pt x="45" y="15"/>
                  </a:lnTo>
                  <a:lnTo>
                    <a:pt x="39" y="17"/>
                  </a:lnTo>
                  <a:lnTo>
                    <a:pt x="32" y="24"/>
                  </a:lnTo>
                  <a:lnTo>
                    <a:pt x="26" y="26"/>
                  </a:lnTo>
                  <a:lnTo>
                    <a:pt x="20" y="30"/>
                  </a:lnTo>
                  <a:lnTo>
                    <a:pt x="13" y="34"/>
                  </a:lnTo>
                  <a:lnTo>
                    <a:pt x="9" y="39"/>
                  </a:lnTo>
                  <a:lnTo>
                    <a:pt x="3" y="45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5" y="60"/>
                  </a:lnTo>
                  <a:lnTo>
                    <a:pt x="9" y="69"/>
                  </a:lnTo>
                  <a:lnTo>
                    <a:pt x="15" y="79"/>
                  </a:lnTo>
                  <a:lnTo>
                    <a:pt x="22" y="86"/>
                  </a:lnTo>
                  <a:lnTo>
                    <a:pt x="28" y="92"/>
                  </a:lnTo>
                  <a:lnTo>
                    <a:pt x="32" y="96"/>
                  </a:lnTo>
                  <a:lnTo>
                    <a:pt x="39" y="98"/>
                  </a:lnTo>
                  <a:lnTo>
                    <a:pt x="43" y="96"/>
                  </a:lnTo>
                  <a:lnTo>
                    <a:pt x="49" y="94"/>
                  </a:lnTo>
                  <a:lnTo>
                    <a:pt x="56" y="90"/>
                  </a:lnTo>
                  <a:lnTo>
                    <a:pt x="64" y="88"/>
                  </a:lnTo>
                  <a:lnTo>
                    <a:pt x="69" y="83"/>
                  </a:lnTo>
                  <a:lnTo>
                    <a:pt x="75" y="79"/>
                  </a:lnTo>
                  <a:lnTo>
                    <a:pt x="79" y="77"/>
                  </a:lnTo>
                  <a:lnTo>
                    <a:pt x="81" y="77"/>
                  </a:lnTo>
                  <a:lnTo>
                    <a:pt x="84" y="64"/>
                  </a:lnTo>
                  <a:lnTo>
                    <a:pt x="81" y="64"/>
                  </a:lnTo>
                  <a:lnTo>
                    <a:pt x="77" y="66"/>
                  </a:lnTo>
                  <a:lnTo>
                    <a:pt x="71" y="71"/>
                  </a:lnTo>
                  <a:lnTo>
                    <a:pt x="67" y="77"/>
                  </a:lnTo>
                  <a:lnTo>
                    <a:pt x="58" y="81"/>
                  </a:lnTo>
                  <a:lnTo>
                    <a:pt x="52" y="86"/>
                  </a:lnTo>
                  <a:lnTo>
                    <a:pt x="45" y="88"/>
                  </a:lnTo>
                  <a:lnTo>
                    <a:pt x="41" y="88"/>
                  </a:lnTo>
                  <a:lnTo>
                    <a:pt x="37" y="83"/>
                  </a:lnTo>
                  <a:lnTo>
                    <a:pt x="30" y="79"/>
                  </a:lnTo>
                  <a:lnTo>
                    <a:pt x="24" y="75"/>
                  </a:lnTo>
                  <a:lnTo>
                    <a:pt x="22" y="69"/>
                  </a:lnTo>
                  <a:lnTo>
                    <a:pt x="17" y="62"/>
                  </a:lnTo>
                  <a:lnTo>
                    <a:pt x="15" y="58"/>
                  </a:lnTo>
                  <a:lnTo>
                    <a:pt x="13" y="54"/>
                  </a:lnTo>
                  <a:lnTo>
                    <a:pt x="15" y="49"/>
                  </a:lnTo>
                  <a:lnTo>
                    <a:pt x="17" y="45"/>
                  </a:lnTo>
                  <a:lnTo>
                    <a:pt x="24" y="41"/>
                  </a:lnTo>
                  <a:lnTo>
                    <a:pt x="32" y="34"/>
                  </a:lnTo>
                  <a:lnTo>
                    <a:pt x="43" y="28"/>
                  </a:lnTo>
                  <a:lnTo>
                    <a:pt x="52" y="22"/>
                  </a:lnTo>
                  <a:lnTo>
                    <a:pt x="62" y="17"/>
                  </a:lnTo>
                  <a:lnTo>
                    <a:pt x="69" y="15"/>
                  </a:lnTo>
                  <a:lnTo>
                    <a:pt x="75" y="17"/>
                  </a:lnTo>
                  <a:lnTo>
                    <a:pt x="79" y="19"/>
                  </a:lnTo>
                  <a:lnTo>
                    <a:pt x="86" y="24"/>
                  </a:lnTo>
                  <a:lnTo>
                    <a:pt x="90" y="30"/>
                  </a:lnTo>
                  <a:lnTo>
                    <a:pt x="92" y="32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2" name="Freeform 396"/>
            <p:cNvSpPr>
              <a:spLocks/>
            </p:cNvSpPr>
            <p:nvPr/>
          </p:nvSpPr>
          <p:spPr bwMode="auto">
            <a:xfrm>
              <a:off x="5309" y="1364"/>
              <a:ext cx="28" cy="23"/>
            </a:xfrm>
            <a:custGeom>
              <a:avLst/>
              <a:gdLst>
                <a:gd name="T0" fmla="*/ 6 w 119"/>
                <a:gd name="T1" fmla="*/ 1 h 94"/>
                <a:gd name="T2" fmla="*/ 6 w 119"/>
                <a:gd name="T3" fmla="*/ 1 h 94"/>
                <a:gd name="T4" fmla="*/ 7 w 119"/>
                <a:gd name="T5" fmla="*/ 2 h 94"/>
                <a:gd name="T6" fmla="*/ 7 w 119"/>
                <a:gd name="T7" fmla="*/ 3 h 94"/>
                <a:gd name="T8" fmla="*/ 6 w 119"/>
                <a:gd name="T9" fmla="*/ 4 h 94"/>
                <a:gd name="T10" fmla="*/ 6 w 119"/>
                <a:gd name="T11" fmla="*/ 4 h 94"/>
                <a:gd name="T12" fmla="*/ 5 w 119"/>
                <a:gd name="T13" fmla="*/ 4 h 94"/>
                <a:gd name="T14" fmla="*/ 4 w 119"/>
                <a:gd name="T15" fmla="*/ 5 h 94"/>
                <a:gd name="T16" fmla="*/ 4 w 119"/>
                <a:gd name="T17" fmla="*/ 5 h 94"/>
                <a:gd name="T18" fmla="*/ 3 w 119"/>
                <a:gd name="T19" fmla="*/ 5 h 94"/>
                <a:gd name="T20" fmla="*/ 2 w 119"/>
                <a:gd name="T21" fmla="*/ 6 h 94"/>
                <a:gd name="T22" fmla="*/ 2 w 119"/>
                <a:gd name="T23" fmla="*/ 6 h 94"/>
                <a:gd name="T24" fmla="*/ 1 w 119"/>
                <a:gd name="T25" fmla="*/ 5 h 94"/>
                <a:gd name="T26" fmla="*/ 1 w 119"/>
                <a:gd name="T27" fmla="*/ 5 h 94"/>
                <a:gd name="T28" fmla="*/ 0 w 119"/>
                <a:gd name="T29" fmla="*/ 4 h 94"/>
                <a:gd name="T30" fmla="*/ 0 w 119"/>
                <a:gd name="T31" fmla="*/ 3 h 94"/>
                <a:gd name="T32" fmla="*/ 0 w 119"/>
                <a:gd name="T33" fmla="*/ 2 h 94"/>
                <a:gd name="T34" fmla="*/ 1 w 119"/>
                <a:gd name="T35" fmla="*/ 2 h 94"/>
                <a:gd name="T36" fmla="*/ 2 w 119"/>
                <a:gd name="T37" fmla="*/ 1 h 94"/>
                <a:gd name="T38" fmla="*/ 2 w 119"/>
                <a:gd name="T39" fmla="*/ 1 h 94"/>
                <a:gd name="T40" fmla="*/ 3 w 119"/>
                <a:gd name="T41" fmla="*/ 0 h 94"/>
                <a:gd name="T42" fmla="*/ 4 w 119"/>
                <a:gd name="T43" fmla="*/ 0 h 94"/>
                <a:gd name="T44" fmla="*/ 4 w 119"/>
                <a:gd name="T45" fmla="*/ 0 h 94"/>
                <a:gd name="T46" fmla="*/ 4 w 119"/>
                <a:gd name="T47" fmla="*/ 1 h 94"/>
                <a:gd name="T48" fmla="*/ 2 w 119"/>
                <a:gd name="T49" fmla="*/ 2 h 94"/>
                <a:gd name="T50" fmla="*/ 2 w 119"/>
                <a:gd name="T51" fmla="*/ 2 h 94"/>
                <a:gd name="T52" fmla="*/ 1 w 119"/>
                <a:gd name="T53" fmla="*/ 3 h 94"/>
                <a:gd name="T54" fmla="*/ 1 w 119"/>
                <a:gd name="T55" fmla="*/ 3 h 94"/>
                <a:gd name="T56" fmla="*/ 1 w 119"/>
                <a:gd name="T57" fmla="*/ 4 h 94"/>
                <a:gd name="T58" fmla="*/ 2 w 119"/>
                <a:gd name="T59" fmla="*/ 5 h 94"/>
                <a:gd name="T60" fmla="*/ 3 w 119"/>
                <a:gd name="T61" fmla="*/ 4 h 94"/>
                <a:gd name="T62" fmla="*/ 4 w 119"/>
                <a:gd name="T63" fmla="*/ 4 h 94"/>
                <a:gd name="T64" fmla="*/ 4 w 119"/>
                <a:gd name="T65" fmla="*/ 4 h 94"/>
                <a:gd name="T66" fmla="*/ 5 w 119"/>
                <a:gd name="T67" fmla="*/ 3 h 94"/>
                <a:gd name="T68" fmla="*/ 6 w 119"/>
                <a:gd name="T69" fmla="*/ 3 h 94"/>
                <a:gd name="T70" fmla="*/ 5 w 119"/>
                <a:gd name="T71" fmla="*/ 2 h 94"/>
                <a:gd name="T72" fmla="*/ 5 w 119"/>
                <a:gd name="T73" fmla="*/ 1 h 94"/>
                <a:gd name="T74" fmla="*/ 5 w 119"/>
                <a:gd name="T75" fmla="*/ 1 h 94"/>
                <a:gd name="T76" fmla="*/ 5 w 119"/>
                <a:gd name="T77" fmla="*/ 0 h 94"/>
                <a:gd name="T78" fmla="*/ 5 w 119"/>
                <a:gd name="T79" fmla="*/ 0 h 94"/>
                <a:gd name="T80" fmla="*/ 5 w 119"/>
                <a:gd name="T81" fmla="*/ 0 h 94"/>
                <a:gd name="T82" fmla="*/ 5 w 119"/>
                <a:gd name="T83" fmla="*/ 1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"/>
                <a:gd name="T127" fmla="*/ 0 h 94"/>
                <a:gd name="T128" fmla="*/ 119 w 119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" h="94">
                  <a:moveTo>
                    <a:pt x="98" y="11"/>
                  </a:moveTo>
                  <a:lnTo>
                    <a:pt x="100" y="13"/>
                  </a:lnTo>
                  <a:lnTo>
                    <a:pt x="104" y="19"/>
                  </a:lnTo>
                  <a:lnTo>
                    <a:pt x="108" y="26"/>
                  </a:lnTo>
                  <a:lnTo>
                    <a:pt x="113" y="32"/>
                  </a:lnTo>
                  <a:lnTo>
                    <a:pt x="117" y="39"/>
                  </a:lnTo>
                  <a:lnTo>
                    <a:pt x="119" y="47"/>
                  </a:lnTo>
                  <a:lnTo>
                    <a:pt x="119" y="53"/>
                  </a:lnTo>
                  <a:lnTo>
                    <a:pt x="119" y="58"/>
                  </a:lnTo>
                  <a:lnTo>
                    <a:pt x="115" y="60"/>
                  </a:lnTo>
                  <a:lnTo>
                    <a:pt x="111" y="62"/>
                  </a:lnTo>
                  <a:lnTo>
                    <a:pt x="106" y="64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7" y="73"/>
                  </a:lnTo>
                  <a:lnTo>
                    <a:pt x="81" y="77"/>
                  </a:lnTo>
                  <a:lnTo>
                    <a:pt x="74" y="81"/>
                  </a:lnTo>
                  <a:lnTo>
                    <a:pt x="66" y="83"/>
                  </a:lnTo>
                  <a:lnTo>
                    <a:pt x="59" y="85"/>
                  </a:lnTo>
                  <a:lnTo>
                    <a:pt x="53" y="88"/>
                  </a:lnTo>
                  <a:lnTo>
                    <a:pt x="47" y="92"/>
                  </a:lnTo>
                  <a:lnTo>
                    <a:pt x="40" y="92"/>
                  </a:lnTo>
                  <a:lnTo>
                    <a:pt x="34" y="94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23" y="90"/>
                  </a:lnTo>
                  <a:lnTo>
                    <a:pt x="21" y="83"/>
                  </a:lnTo>
                  <a:lnTo>
                    <a:pt x="15" y="77"/>
                  </a:lnTo>
                  <a:lnTo>
                    <a:pt x="10" y="71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8" y="41"/>
                  </a:lnTo>
                  <a:lnTo>
                    <a:pt x="17" y="32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32" y="21"/>
                  </a:lnTo>
                  <a:lnTo>
                    <a:pt x="38" y="19"/>
                  </a:lnTo>
                  <a:lnTo>
                    <a:pt x="44" y="15"/>
                  </a:lnTo>
                  <a:lnTo>
                    <a:pt x="49" y="11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8" y="2"/>
                  </a:lnTo>
                  <a:lnTo>
                    <a:pt x="76" y="4"/>
                  </a:lnTo>
                  <a:lnTo>
                    <a:pt x="76" y="7"/>
                  </a:lnTo>
                  <a:lnTo>
                    <a:pt x="72" y="13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4" y="30"/>
                  </a:lnTo>
                  <a:lnTo>
                    <a:pt x="38" y="34"/>
                  </a:lnTo>
                  <a:lnTo>
                    <a:pt x="32" y="36"/>
                  </a:lnTo>
                  <a:lnTo>
                    <a:pt x="27" y="41"/>
                  </a:lnTo>
                  <a:lnTo>
                    <a:pt x="19" y="47"/>
                  </a:lnTo>
                  <a:lnTo>
                    <a:pt x="17" y="51"/>
                  </a:lnTo>
                  <a:lnTo>
                    <a:pt x="17" y="58"/>
                  </a:lnTo>
                  <a:lnTo>
                    <a:pt x="21" y="66"/>
                  </a:lnTo>
                  <a:lnTo>
                    <a:pt x="27" y="75"/>
                  </a:lnTo>
                  <a:lnTo>
                    <a:pt x="36" y="79"/>
                  </a:lnTo>
                  <a:lnTo>
                    <a:pt x="40" y="77"/>
                  </a:lnTo>
                  <a:lnTo>
                    <a:pt x="49" y="75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81" y="64"/>
                  </a:lnTo>
                  <a:lnTo>
                    <a:pt x="91" y="60"/>
                  </a:lnTo>
                  <a:lnTo>
                    <a:pt x="98" y="56"/>
                  </a:lnTo>
                  <a:lnTo>
                    <a:pt x="102" y="53"/>
                  </a:lnTo>
                  <a:lnTo>
                    <a:pt x="102" y="49"/>
                  </a:lnTo>
                  <a:lnTo>
                    <a:pt x="102" y="43"/>
                  </a:lnTo>
                  <a:lnTo>
                    <a:pt x="98" y="34"/>
                  </a:lnTo>
                  <a:lnTo>
                    <a:pt x="96" y="28"/>
                  </a:lnTo>
                  <a:lnTo>
                    <a:pt x="94" y="21"/>
                  </a:lnTo>
                  <a:lnTo>
                    <a:pt x="91" y="15"/>
                  </a:lnTo>
                  <a:lnTo>
                    <a:pt x="89" y="11"/>
                  </a:lnTo>
                  <a:lnTo>
                    <a:pt x="87" y="7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3" name="Freeform 397"/>
            <p:cNvSpPr>
              <a:spLocks/>
            </p:cNvSpPr>
            <p:nvPr/>
          </p:nvSpPr>
          <p:spPr bwMode="auto">
            <a:xfrm>
              <a:off x="5322" y="1392"/>
              <a:ext cx="24" cy="20"/>
            </a:xfrm>
            <a:custGeom>
              <a:avLst/>
              <a:gdLst>
                <a:gd name="T0" fmla="*/ 4 w 101"/>
                <a:gd name="T1" fmla="*/ 0 h 86"/>
                <a:gd name="T2" fmla="*/ 3 w 101"/>
                <a:gd name="T3" fmla="*/ 0 h 86"/>
                <a:gd name="T4" fmla="*/ 2 w 101"/>
                <a:gd name="T5" fmla="*/ 1 h 86"/>
                <a:gd name="T6" fmla="*/ 2 w 101"/>
                <a:gd name="T7" fmla="*/ 1 h 86"/>
                <a:gd name="T8" fmla="*/ 1 w 101"/>
                <a:gd name="T9" fmla="*/ 1 h 86"/>
                <a:gd name="T10" fmla="*/ 0 w 101"/>
                <a:gd name="T11" fmla="*/ 2 h 86"/>
                <a:gd name="T12" fmla="*/ 0 w 101"/>
                <a:gd name="T13" fmla="*/ 2 h 86"/>
                <a:gd name="T14" fmla="*/ 0 w 101"/>
                <a:gd name="T15" fmla="*/ 3 h 86"/>
                <a:gd name="T16" fmla="*/ 1 w 101"/>
                <a:gd name="T17" fmla="*/ 4 h 86"/>
                <a:gd name="T18" fmla="*/ 1 w 101"/>
                <a:gd name="T19" fmla="*/ 4 h 86"/>
                <a:gd name="T20" fmla="*/ 2 w 101"/>
                <a:gd name="T21" fmla="*/ 4 h 86"/>
                <a:gd name="T22" fmla="*/ 3 w 101"/>
                <a:gd name="T23" fmla="*/ 4 h 86"/>
                <a:gd name="T24" fmla="*/ 4 w 101"/>
                <a:gd name="T25" fmla="*/ 4 h 86"/>
                <a:gd name="T26" fmla="*/ 5 w 101"/>
                <a:gd name="T27" fmla="*/ 3 h 86"/>
                <a:gd name="T28" fmla="*/ 5 w 101"/>
                <a:gd name="T29" fmla="*/ 3 h 86"/>
                <a:gd name="T30" fmla="*/ 6 w 101"/>
                <a:gd name="T31" fmla="*/ 2 h 86"/>
                <a:gd name="T32" fmla="*/ 6 w 101"/>
                <a:gd name="T33" fmla="*/ 2 h 86"/>
                <a:gd name="T34" fmla="*/ 5 w 101"/>
                <a:gd name="T35" fmla="*/ 1 h 86"/>
                <a:gd name="T36" fmla="*/ 5 w 101"/>
                <a:gd name="T37" fmla="*/ 1 h 86"/>
                <a:gd name="T38" fmla="*/ 4 w 101"/>
                <a:gd name="T39" fmla="*/ 1 h 86"/>
                <a:gd name="T40" fmla="*/ 4 w 101"/>
                <a:gd name="T41" fmla="*/ 1 h 86"/>
                <a:gd name="T42" fmla="*/ 5 w 101"/>
                <a:gd name="T43" fmla="*/ 2 h 86"/>
                <a:gd name="T44" fmla="*/ 5 w 101"/>
                <a:gd name="T45" fmla="*/ 2 h 86"/>
                <a:gd name="T46" fmla="*/ 5 w 101"/>
                <a:gd name="T47" fmla="*/ 3 h 86"/>
                <a:gd name="T48" fmla="*/ 4 w 101"/>
                <a:gd name="T49" fmla="*/ 3 h 86"/>
                <a:gd name="T50" fmla="*/ 3 w 101"/>
                <a:gd name="T51" fmla="*/ 3 h 86"/>
                <a:gd name="T52" fmla="*/ 2 w 101"/>
                <a:gd name="T53" fmla="*/ 4 h 86"/>
                <a:gd name="T54" fmla="*/ 2 w 101"/>
                <a:gd name="T55" fmla="*/ 4 h 86"/>
                <a:gd name="T56" fmla="*/ 1 w 101"/>
                <a:gd name="T57" fmla="*/ 3 h 86"/>
                <a:gd name="T58" fmla="*/ 1 w 101"/>
                <a:gd name="T59" fmla="*/ 2 h 86"/>
                <a:gd name="T60" fmla="*/ 2 w 101"/>
                <a:gd name="T61" fmla="*/ 2 h 86"/>
                <a:gd name="T62" fmla="*/ 3 w 101"/>
                <a:gd name="T63" fmla="*/ 1 h 86"/>
                <a:gd name="T64" fmla="*/ 4 w 101"/>
                <a:gd name="T65" fmla="*/ 1 h 86"/>
                <a:gd name="T66" fmla="*/ 4 w 101"/>
                <a:gd name="T67" fmla="*/ 1 h 86"/>
                <a:gd name="T68" fmla="*/ 4 w 101"/>
                <a:gd name="T69" fmla="*/ 0 h 86"/>
                <a:gd name="T70" fmla="*/ 4 w 101"/>
                <a:gd name="T71" fmla="*/ 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6"/>
                <a:gd name="T110" fmla="*/ 101 w 101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6">
                  <a:moveTo>
                    <a:pt x="73" y="0"/>
                  </a:moveTo>
                  <a:lnTo>
                    <a:pt x="69" y="0"/>
                  </a:lnTo>
                  <a:lnTo>
                    <a:pt x="58" y="2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39" y="11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2" y="20"/>
                  </a:lnTo>
                  <a:lnTo>
                    <a:pt x="15" y="24"/>
                  </a:lnTo>
                  <a:lnTo>
                    <a:pt x="11" y="26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3" y="49"/>
                  </a:lnTo>
                  <a:lnTo>
                    <a:pt x="3" y="56"/>
                  </a:lnTo>
                  <a:lnTo>
                    <a:pt x="7" y="64"/>
                  </a:lnTo>
                  <a:lnTo>
                    <a:pt x="11" y="73"/>
                  </a:lnTo>
                  <a:lnTo>
                    <a:pt x="17" y="79"/>
                  </a:lnTo>
                  <a:lnTo>
                    <a:pt x="24" y="83"/>
                  </a:lnTo>
                  <a:lnTo>
                    <a:pt x="30" y="86"/>
                  </a:lnTo>
                  <a:lnTo>
                    <a:pt x="37" y="83"/>
                  </a:lnTo>
                  <a:lnTo>
                    <a:pt x="45" y="81"/>
                  </a:lnTo>
                  <a:lnTo>
                    <a:pt x="49" y="79"/>
                  </a:lnTo>
                  <a:lnTo>
                    <a:pt x="56" y="77"/>
                  </a:lnTo>
                  <a:lnTo>
                    <a:pt x="62" y="73"/>
                  </a:lnTo>
                  <a:lnTo>
                    <a:pt x="69" y="71"/>
                  </a:lnTo>
                  <a:lnTo>
                    <a:pt x="79" y="64"/>
                  </a:lnTo>
                  <a:lnTo>
                    <a:pt x="88" y="60"/>
                  </a:lnTo>
                  <a:lnTo>
                    <a:pt x="96" y="54"/>
                  </a:lnTo>
                  <a:lnTo>
                    <a:pt x="101" y="51"/>
                  </a:lnTo>
                  <a:lnTo>
                    <a:pt x="99" y="45"/>
                  </a:lnTo>
                  <a:lnTo>
                    <a:pt x="99" y="41"/>
                  </a:lnTo>
                  <a:lnTo>
                    <a:pt x="99" y="34"/>
                  </a:lnTo>
                  <a:lnTo>
                    <a:pt x="96" y="28"/>
                  </a:lnTo>
                  <a:lnTo>
                    <a:pt x="92" y="22"/>
                  </a:lnTo>
                  <a:lnTo>
                    <a:pt x="90" y="17"/>
                  </a:lnTo>
                  <a:lnTo>
                    <a:pt x="86" y="13"/>
                  </a:lnTo>
                  <a:lnTo>
                    <a:pt x="82" y="11"/>
                  </a:lnTo>
                  <a:lnTo>
                    <a:pt x="77" y="11"/>
                  </a:lnTo>
                  <a:lnTo>
                    <a:pt x="77" y="15"/>
                  </a:lnTo>
                  <a:lnTo>
                    <a:pt x="77" y="20"/>
                  </a:lnTo>
                  <a:lnTo>
                    <a:pt x="79" y="24"/>
                  </a:lnTo>
                  <a:lnTo>
                    <a:pt x="79" y="30"/>
                  </a:lnTo>
                  <a:lnTo>
                    <a:pt x="82" y="37"/>
                  </a:lnTo>
                  <a:lnTo>
                    <a:pt x="84" y="41"/>
                  </a:lnTo>
                  <a:lnTo>
                    <a:pt x="86" y="45"/>
                  </a:lnTo>
                  <a:lnTo>
                    <a:pt x="82" y="47"/>
                  </a:lnTo>
                  <a:lnTo>
                    <a:pt x="77" y="51"/>
                  </a:lnTo>
                  <a:lnTo>
                    <a:pt x="69" y="56"/>
                  </a:lnTo>
                  <a:lnTo>
                    <a:pt x="62" y="62"/>
                  </a:lnTo>
                  <a:lnTo>
                    <a:pt x="52" y="66"/>
                  </a:lnTo>
                  <a:lnTo>
                    <a:pt x="43" y="71"/>
                  </a:lnTo>
                  <a:lnTo>
                    <a:pt x="37" y="73"/>
                  </a:lnTo>
                  <a:lnTo>
                    <a:pt x="35" y="75"/>
                  </a:lnTo>
                  <a:lnTo>
                    <a:pt x="28" y="69"/>
                  </a:lnTo>
                  <a:lnTo>
                    <a:pt x="22" y="60"/>
                  </a:lnTo>
                  <a:lnTo>
                    <a:pt x="15" y="49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22" y="37"/>
                  </a:lnTo>
                  <a:lnTo>
                    <a:pt x="30" y="30"/>
                  </a:lnTo>
                  <a:lnTo>
                    <a:pt x="39" y="28"/>
                  </a:lnTo>
                  <a:lnTo>
                    <a:pt x="47" y="24"/>
                  </a:lnTo>
                  <a:lnTo>
                    <a:pt x="56" y="20"/>
                  </a:lnTo>
                  <a:lnTo>
                    <a:pt x="62" y="17"/>
                  </a:lnTo>
                  <a:lnTo>
                    <a:pt x="69" y="17"/>
                  </a:lnTo>
                  <a:lnTo>
                    <a:pt x="71" y="13"/>
                  </a:lnTo>
                  <a:lnTo>
                    <a:pt x="77" y="9"/>
                  </a:lnTo>
                  <a:lnTo>
                    <a:pt x="77" y="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4" name="Freeform 398"/>
            <p:cNvSpPr>
              <a:spLocks/>
            </p:cNvSpPr>
            <p:nvPr/>
          </p:nvSpPr>
          <p:spPr bwMode="auto">
            <a:xfrm>
              <a:off x="5336" y="1416"/>
              <a:ext cx="10" cy="18"/>
            </a:xfrm>
            <a:custGeom>
              <a:avLst/>
              <a:gdLst>
                <a:gd name="T0" fmla="*/ 2 w 43"/>
                <a:gd name="T1" fmla="*/ 0 h 74"/>
                <a:gd name="T2" fmla="*/ 2 w 43"/>
                <a:gd name="T3" fmla="*/ 0 h 74"/>
                <a:gd name="T4" fmla="*/ 2 w 43"/>
                <a:gd name="T5" fmla="*/ 0 h 74"/>
                <a:gd name="T6" fmla="*/ 2 w 43"/>
                <a:gd name="T7" fmla="*/ 0 h 74"/>
                <a:gd name="T8" fmla="*/ 1 w 43"/>
                <a:gd name="T9" fmla="*/ 1 h 74"/>
                <a:gd name="T10" fmla="*/ 1 w 43"/>
                <a:gd name="T11" fmla="*/ 1 h 74"/>
                <a:gd name="T12" fmla="*/ 0 w 43"/>
                <a:gd name="T13" fmla="*/ 1 h 74"/>
                <a:gd name="T14" fmla="*/ 0 w 43"/>
                <a:gd name="T15" fmla="*/ 1 h 74"/>
                <a:gd name="T16" fmla="*/ 0 w 43"/>
                <a:gd name="T17" fmla="*/ 2 h 74"/>
                <a:gd name="T18" fmla="*/ 0 w 43"/>
                <a:gd name="T19" fmla="*/ 2 h 74"/>
                <a:gd name="T20" fmla="*/ 0 w 43"/>
                <a:gd name="T21" fmla="*/ 2 h 74"/>
                <a:gd name="T22" fmla="*/ 0 w 43"/>
                <a:gd name="T23" fmla="*/ 3 h 74"/>
                <a:gd name="T24" fmla="*/ 0 w 43"/>
                <a:gd name="T25" fmla="*/ 3 h 74"/>
                <a:gd name="T26" fmla="*/ 1 w 43"/>
                <a:gd name="T27" fmla="*/ 4 h 74"/>
                <a:gd name="T28" fmla="*/ 1 w 43"/>
                <a:gd name="T29" fmla="*/ 4 h 74"/>
                <a:gd name="T30" fmla="*/ 1 w 43"/>
                <a:gd name="T31" fmla="*/ 4 h 74"/>
                <a:gd name="T32" fmla="*/ 1 w 43"/>
                <a:gd name="T33" fmla="*/ 4 h 74"/>
                <a:gd name="T34" fmla="*/ 2 w 43"/>
                <a:gd name="T35" fmla="*/ 4 h 74"/>
                <a:gd name="T36" fmla="*/ 1 w 43"/>
                <a:gd name="T37" fmla="*/ 3 h 74"/>
                <a:gd name="T38" fmla="*/ 1 w 43"/>
                <a:gd name="T39" fmla="*/ 3 h 74"/>
                <a:gd name="T40" fmla="*/ 1 w 43"/>
                <a:gd name="T41" fmla="*/ 2 h 74"/>
                <a:gd name="T42" fmla="*/ 1 w 43"/>
                <a:gd name="T43" fmla="*/ 2 h 74"/>
                <a:gd name="T44" fmla="*/ 1 w 43"/>
                <a:gd name="T45" fmla="*/ 2 h 74"/>
                <a:gd name="T46" fmla="*/ 2 w 43"/>
                <a:gd name="T47" fmla="*/ 1 h 74"/>
                <a:gd name="T48" fmla="*/ 2 w 43"/>
                <a:gd name="T49" fmla="*/ 1 h 74"/>
                <a:gd name="T50" fmla="*/ 2 w 43"/>
                <a:gd name="T51" fmla="*/ 1 h 74"/>
                <a:gd name="T52" fmla="*/ 2 w 43"/>
                <a:gd name="T53" fmla="*/ 0 h 74"/>
                <a:gd name="T54" fmla="*/ 2 w 43"/>
                <a:gd name="T55" fmla="*/ 0 h 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4"/>
                <a:gd name="T86" fmla="*/ 43 w 43"/>
                <a:gd name="T87" fmla="*/ 74 h 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4">
                  <a:moveTo>
                    <a:pt x="43" y="0"/>
                  </a:moveTo>
                  <a:lnTo>
                    <a:pt x="40" y="0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1" y="12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2" y="25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4" y="47"/>
                  </a:lnTo>
                  <a:lnTo>
                    <a:pt x="8" y="55"/>
                  </a:lnTo>
                  <a:lnTo>
                    <a:pt x="13" y="62"/>
                  </a:lnTo>
                  <a:lnTo>
                    <a:pt x="17" y="68"/>
                  </a:lnTo>
                  <a:lnTo>
                    <a:pt x="19" y="72"/>
                  </a:lnTo>
                  <a:lnTo>
                    <a:pt x="21" y="74"/>
                  </a:lnTo>
                  <a:lnTo>
                    <a:pt x="28" y="64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1" y="42"/>
                  </a:lnTo>
                  <a:lnTo>
                    <a:pt x="13" y="36"/>
                  </a:lnTo>
                  <a:lnTo>
                    <a:pt x="17" y="30"/>
                  </a:lnTo>
                  <a:lnTo>
                    <a:pt x="28" y="23"/>
                  </a:lnTo>
                  <a:lnTo>
                    <a:pt x="38" y="19"/>
                  </a:lnTo>
                  <a:lnTo>
                    <a:pt x="43" y="1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5" name="Freeform 399"/>
            <p:cNvSpPr>
              <a:spLocks/>
            </p:cNvSpPr>
            <p:nvPr/>
          </p:nvSpPr>
          <p:spPr bwMode="auto">
            <a:xfrm>
              <a:off x="5200" y="1162"/>
              <a:ext cx="24" cy="16"/>
            </a:xfrm>
            <a:custGeom>
              <a:avLst/>
              <a:gdLst>
                <a:gd name="T0" fmla="*/ 4 w 102"/>
                <a:gd name="T1" fmla="*/ 2 h 66"/>
                <a:gd name="T2" fmla="*/ 5 w 102"/>
                <a:gd name="T3" fmla="*/ 2 h 66"/>
                <a:gd name="T4" fmla="*/ 5 w 102"/>
                <a:gd name="T5" fmla="*/ 2 h 66"/>
                <a:gd name="T6" fmla="*/ 5 w 102"/>
                <a:gd name="T7" fmla="*/ 2 h 66"/>
                <a:gd name="T8" fmla="*/ 6 w 102"/>
                <a:gd name="T9" fmla="*/ 2 h 66"/>
                <a:gd name="T10" fmla="*/ 6 w 102"/>
                <a:gd name="T11" fmla="*/ 1 h 66"/>
                <a:gd name="T12" fmla="*/ 6 w 102"/>
                <a:gd name="T13" fmla="*/ 1 h 66"/>
                <a:gd name="T14" fmla="*/ 6 w 102"/>
                <a:gd name="T15" fmla="*/ 0 h 66"/>
                <a:gd name="T16" fmla="*/ 5 w 102"/>
                <a:gd name="T17" fmla="*/ 0 h 66"/>
                <a:gd name="T18" fmla="*/ 5 w 102"/>
                <a:gd name="T19" fmla="*/ 0 h 66"/>
                <a:gd name="T20" fmla="*/ 4 w 102"/>
                <a:gd name="T21" fmla="*/ 0 h 66"/>
                <a:gd name="T22" fmla="*/ 4 w 102"/>
                <a:gd name="T23" fmla="*/ 0 h 66"/>
                <a:gd name="T24" fmla="*/ 4 w 102"/>
                <a:gd name="T25" fmla="*/ 0 h 66"/>
                <a:gd name="T26" fmla="*/ 3 w 102"/>
                <a:gd name="T27" fmla="*/ 0 h 66"/>
                <a:gd name="T28" fmla="*/ 3 w 102"/>
                <a:gd name="T29" fmla="*/ 0 h 66"/>
                <a:gd name="T30" fmla="*/ 2 w 102"/>
                <a:gd name="T31" fmla="*/ 0 h 66"/>
                <a:gd name="T32" fmla="*/ 2 w 102"/>
                <a:gd name="T33" fmla="*/ 1 h 66"/>
                <a:gd name="T34" fmla="*/ 1 w 102"/>
                <a:gd name="T35" fmla="*/ 1 h 66"/>
                <a:gd name="T36" fmla="*/ 1 w 102"/>
                <a:gd name="T37" fmla="*/ 1 h 66"/>
                <a:gd name="T38" fmla="*/ 1 w 102"/>
                <a:gd name="T39" fmla="*/ 1 h 66"/>
                <a:gd name="T40" fmla="*/ 0 w 102"/>
                <a:gd name="T41" fmla="*/ 2 h 66"/>
                <a:gd name="T42" fmla="*/ 0 w 102"/>
                <a:gd name="T43" fmla="*/ 2 h 66"/>
                <a:gd name="T44" fmla="*/ 0 w 102"/>
                <a:gd name="T45" fmla="*/ 3 h 66"/>
                <a:gd name="T46" fmla="*/ 0 w 102"/>
                <a:gd name="T47" fmla="*/ 3 h 66"/>
                <a:gd name="T48" fmla="*/ 1 w 102"/>
                <a:gd name="T49" fmla="*/ 4 h 66"/>
                <a:gd name="T50" fmla="*/ 2 w 102"/>
                <a:gd name="T51" fmla="*/ 4 h 66"/>
                <a:gd name="T52" fmla="*/ 2 w 102"/>
                <a:gd name="T53" fmla="*/ 4 h 66"/>
                <a:gd name="T54" fmla="*/ 3 w 102"/>
                <a:gd name="T55" fmla="*/ 4 h 66"/>
                <a:gd name="T56" fmla="*/ 3 w 102"/>
                <a:gd name="T57" fmla="*/ 4 h 66"/>
                <a:gd name="T58" fmla="*/ 3 w 102"/>
                <a:gd name="T59" fmla="*/ 3 h 66"/>
                <a:gd name="T60" fmla="*/ 3 w 102"/>
                <a:gd name="T61" fmla="*/ 3 h 66"/>
                <a:gd name="T62" fmla="*/ 3 w 102"/>
                <a:gd name="T63" fmla="*/ 3 h 66"/>
                <a:gd name="T64" fmla="*/ 3 w 102"/>
                <a:gd name="T65" fmla="*/ 3 h 66"/>
                <a:gd name="T66" fmla="*/ 2 w 102"/>
                <a:gd name="T67" fmla="*/ 3 h 66"/>
                <a:gd name="T68" fmla="*/ 2 w 102"/>
                <a:gd name="T69" fmla="*/ 3 h 66"/>
                <a:gd name="T70" fmla="*/ 2 w 102"/>
                <a:gd name="T71" fmla="*/ 3 h 66"/>
                <a:gd name="T72" fmla="*/ 1 w 102"/>
                <a:gd name="T73" fmla="*/ 3 h 66"/>
                <a:gd name="T74" fmla="*/ 1 w 102"/>
                <a:gd name="T75" fmla="*/ 3 h 66"/>
                <a:gd name="T76" fmla="*/ 1 w 102"/>
                <a:gd name="T77" fmla="*/ 3 h 66"/>
                <a:gd name="T78" fmla="*/ 1 w 102"/>
                <a:gd name="T79" fmla="*/ 2 h 66"/>
                <a:gd name="T80" fmla="*/ 1 w 102"/>
                <a:gd name="T81" fmla="*/ 2 h 66"/>
                <a:gd name="T82" fmla="*/ 1 w 102"/>
                <a:gd name="T83" fmla="*/ 2 h 66"/>
                <a:gd name="T84" fmla="*/ 2 w 102"/>
                <a:gd name="T85" fmla="*/ 2 h 66"/>
                <a:gd name="T86" fmla="*/ 2 w 102"/>
                <a:gd name="T87" fmla="*/ 1 h 66"/>
                <a:gd name="T88" fmla="*/ 2 w 102"/>
                <a:gd name="T89" fmla="*/ 1 h 66"/>
                <a:gd name="T90" fmla="*/ 3 w 102"/>
                <a:gd name="T91" fmla="*/ 1 h 66"/>
                <a:gd name="T92" fmla="*/ 3 w 102"/>
                <a:gd name="T93" fmla="*/ 1 h 66"/>
                <a:gd name="T94" fmla="*/ 3 w 102"/>
                <a:gd name="T95" fmla="*/ 0 h 66"/>
                <a:gd name="T96" fmla="*/ 4 w 102"/>
                <a:gd name="T97" fmla="*/ 0 h 66"/>
                <a:gd name="T98" fmla="*/ 4 w 102"/>
                <a:gd name="T99" fmla="*/ 0 h 66"/>
                <a:gd name="T100" fmla="*/ 4 w 102"/>
                <a:gd name="T101" fmla="*/ 0 h 66"/>
                <a:gd name="T102" fmla="*/ 4 w 102"/>
                <a:gd name="T103" fmla="*/ 0 h 66"/>
                <a:gd name="T104" fmla="*/ 5 w 102"/>
                <a:gd name="T105" fmla="*/ 0 h 66"/>
                <a:gd name="T106" fmla="*/ 5 w 102"/>
                <a:gd name="T107" fmla="*/ 1 h 66"/>
                <a:gd name="T108" fmla="*/ 5 w 102"/>
                <a:gd name="T109" fmla="*/ 1 h 66"/>
                <a:gd name="T110" fmla="*/ 5 w 102"/>
                <a:gd name="T111" fmla="*/ 1 h 66"/>
                <a:gd name="T112" fmla="*/ 5 w 102"/>
                <a:gd name="T113" fmla="*/ 1 h 66"/>
                <a:gd name="T114" fmla="*/ 4 w 102"/>
                <a:gd name="T115" fmla="*/ 2 h 66"/>
                <a:gd name="T116" fmla="*/ 4 w 102"/>
                <a:gd name="T117" fmla="*/ 2 h 66"/>
                <a:gd name="T118" fmla="*/ 4 w 102"/>
                <a:gd name="T119" fmla="*/ 2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66"/>
                <a:gd name="T182" fmla="*/ 102 w 102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66">
                  <a:moveTo>
                    <a:pt x="81" y="42"/>
                  </a:moveTo>
                  <a:lnTo>
                    <a:pt x="83" y="42"/>
                  </a:lnTo>
                  <a:lnTo>
                    <a:pt x="90" y="42"/>
                  </a:lnTo>
                  <a:lnTo>
                    <a:pt x="94" y="36"/>
                  </a:lnTo>
                  <a:lnTo>
                    <a:pt x="100" y="32"/>
                  </a:lnTo>
                  <a:lnTo>
                    <a:pt x="102" y="23"/>
                  </a:lnTo>
                  <a:lnTo>
                    <a:pt x="102" y="15"/>
                  </a:lnTo>
                  <a:lnTo>
                    <a:pt x="100" y="8"/>
                  </a:lnTo>
                  <a:lnTo>
                    <a:pt x="96" y="4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8" y="2"/>
                  </a:lnTo>
                  <a:lnTo>
                    <a:pt x="57" y="2"/>
                  </a:lnTo>
                  <a:lnTo>
                    <a:pt x="49" y="6"/>
                  </a:lnTo>
                  <a:lnTo>
                    <a:pt x="40" y="8"/>
                  </a:lnTo>
                  <a:lnTo>
                    <a:pt x="32" y="13"/>
                  </a:lnTo>
                  <a:lnTo>
                    <a:pt x="23" y="15"/>
                  </a:lnTo>
                  <a:lnTo>
                    <a:pt x="17" y="21"/>
                  </a:lnTo>
                  <a:lnTo>
                    <a:pt x="11" y="25"/>
                  </a:lnTo>
                  <a:lnTo>
                    <a:pt x="6" y="32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8" y="57"/>
                  </a:lnTo>
                  <a:lnTo>
                    <a:pt x="17" y="64"/>
                  </a:lnTo>
                  <a:lnTo>
                    <a:pt x="28" y="64"/>
                  </a:lnTo>
                  <a:lnTo>
                    <a:pt x="36" y="66"/>
                  </a:lnTo>
                  <a:lnTo>
                    <a:pt x="45" y="64"/>
                  </a:lnTo>
                  <a:lnTo>
                    <a:pt x="51" y="62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49" y="55"/>
                  </a:lnTo>
                  <a:lnTo>
                    <a:pt x="43" y="55"/>
                  </a:lnTo>
                  <a:lnTo>
                    <a:pt x="36" y="57"/>
                  </a:lnTo>
                  <a:lnTo>
                    <a:pt x="30" y="57"/>
                  </a:lnTo>
                  <a:lnTo>
                    <a:pt x="25" y="57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15" y="42"/>
                  </a:lnTo>
                  <a:lnTo>
                    <a:pt x="19" y="36"/>
                  </a:lnTo>
                  <a:lnTo>
                    <a:pt x="23" y="32"/>
                  </a:lnTo>
                  <a:lnTo>
                    <a:pt x="28" y="27"/>
                  </a:lnTo>
                  <a:lnTo>
                    <a:pt x="34" y="25"/>
                  </a:lnTo>
                  <a:lnTo>
                    <a:pt x="40" y="21"/>
                  </a:lnTo>
                  <a:lnTo>
                    <a:pt x="47" y="17"/>
                  </a:lnTo>
                  <a:lnTo>
                    <a:pt x="53" y="15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70" y="8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5" y="10"/>
                  </a:lnTo>
                  <a:lnTo>
                    <a:pt x="90" y="13"/>
                  </a:lnTo>
                  <a:lnTo>
                    <a:pt x="92" y="17"/>
                  </a:lnTo>
                  <a:lnTo>
                    <a:pt x="90" y="21"/>
                  </a:lnTo>
                  <a:lnTo>
                    <a:pt x="87" y="25"/>
                  </a:lnTo>
                  <a:lnTo>
                    <a:pt x="81" y="34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6" name="Freeform 400"/>
            <p:cNvSpPr>
              <a:spLocks/>
            </p:cNvSpPr>
            <p:nvPr/>
          </p:nvSpPr>
          <p:spPr bwMode="auto">
            <a:xfrm>
              <a:off x="5213" y="1170"/>
              <a:ext cx="34" cy="64"/>
            </a:xfrm>
            <a:custGeom>
              <a:avLst/>
              <a:gdLst>
                <a:gd name="T0" fmla="*/ 6 w 143"/>
                <a:gd name="T1" fmla="*/ 15 h 269"/>
                <a:gd name="T2" fmla="*/ 5 w 143"/>
                <a:gd name="T3" fmla="*/ 14 h 269"/>
                <a:gd name="T4" fmla="*/ 5 w 143"/>
                <a:gd name="T5" fmla="*/ 12 h 269"/>
                <a:gd name="T6" fmla="*/ 4 w 143"/>
                <a:gd name="T7" fmla="*/ 10 h 269"/>
                <a:gd name="T8" fmla="*/ 4 w 143"/>
                <a:gd name="T9" fmla="*/ 10 h 269"/>
                <a:gd name="T10" fmla="*/ 3 w 143"/>
                <a:gd name="T11" fmla="*/ 8 h 269"/>
                <a:gd name="T12" fmla="*/ 2 w 143"/>
                <a:gd name="T13" fmla="*/ 7 h 269"/>
                <a:gd name="T14" fmla="*/ 2 w 143"/>
                <a:gd name="T15" fmla="*/ 6 h 269"/>
                <a:gd name="T16" fmla="*/ 1 w 143"/>
                <a:gd name="T17" fmla="*/ 5 h 269"/>
                <a:gd name="T18" fmla="*/ 1 w 143"/>
                <a:gd name="T19" fmla="*/ 3 h 269"/>
                <a:gd name="T20" fmla="*/ 0 w 143"/>
                <a:gd name="T21" fmla="*/ 2 h 269"/>
                <a:gd name="T22" fmla="*/ 0 w 143"/>
                <a:gd name="T23" fmla="*/ 1 h 269"/>
                <a:gd name="T24" fmla="*/ 0 w 143"/>
                <a:gd name="T25" fmla="*/ 0 h 269"/>
                <a:gd name="T26" fmla="*/ 1 w 143"/>
                <a:gd name="T27" fmla="*/ 1 h 269"/>
                <a:gd name="T28" fmla="*/ 2 w 143"/>
                <a:gd name="T29" fmla="*/ 1 h 269"/>
                <a:gd name="T30" fmla="*/ 2 w 143"/>
                <a:gd name="T31" fmla="*/ 2 h 269"/>
                <a:gd name="T32" fmla="*/ 3 w 143"/>
                <a:gd name="T33" fmla="*/ 4 h 269"/>
                <a:gd name="T34" fmla="*/ 4 w 143"/>
                <a:gd name="T35" fmla="*/ 5 h 269"/>
                <a:gd name="T36" fmla="*/ 5 w 143"/>
                <a:gd name="T37" fmla="*/ 7 h 269"/>
                <a:gd name="T38" fmla="*/ 6 w 143"/>
                <a:gd name="T39" fmla="*/ 9 h 269"/>
                <a:gd name="T40" fmla="*/ 6 w 143"/>
                <a:gd name="T41" fmla="*/ 10 h 269"/>
                <a:gd name="T42" fmla="*/ 7 w 143"/>
                <a:gd name="T43" fmla="*/ 12 h 269"/>
                <a:gd name="T44" fmla="*/ 8 w 143"/>
                <a:gd name="T45" fmla="*/ 13 h 269"/>
                <a:gd name="T46" fmla="*/ 8 w 143"/>
                <a:gd name="T47" fmla="*/ 14 h 269"/>
                <a:gd name="T48" fmla="*/ 8 w 143"/>
                <a:gd name="T49" fmla="*/ 15 h 269"/>
                <a:gd name="T50" fmla="*/ 7 w 143"/>
                <a:gd name="T51" fmla="*/ 13 h 269"/>
                <a:gd name="T52" fmla="*/ 6 w 143"/>
                <a:gd name="T53" fmla="*/ 12 h 269"/>
                <a:gd name="T54" fmla="*/ 6 w 143"/>
                <a:gd name="T55" fmla="*/ 10 h 269"/>
                <a:gd name="T56" fmla="*/ 5 w 143"/>
                <a:gd name="T57" fmla="*/ 9 h 269"/>
                <a:gd name="T58" fmla="*/ 4 w 143"/>
                <a:gd name="T59" fmla="*/ 7 h 269"/>
                <a:gd name="T60" fmla="*/ 4 w 143"/>
                <a:gd name="T61" fmla="*/ 6 h 269"/>
                <a:gd name="T62" fmla="*/ 3 w 143"/>
                <a:gd name="T63" fmla="*/ 5 h 269"/>
                <a:gd name="T64" fmla="*/ 2 w 143"/>
                <a:gd name="T65" fmla="*/ 3 h 269"/>
                <a:gd name="T66" fmla="*/ 1 w 143"/>
                <a:gd name="T67" fmla="*/ 2 h 269"/>
                <a:gd name="T68" fmla="*/ 1 w 143"/>
                <a:gd name="T69" fmla="*/ 1 h 269"/>
                <a:gd name="T70" fmla="*/ 1 w 143"/>
                <a:gd name="T71" fmla="*/ 3 h 269"/>
                <a:gd name="T72" fmla="*/ 2 w 143"/>
                <a:gd name="T73" fmla="*/ 4 h 269"/>
                <a:gd name="T74" fmla="*/ 2 w 143"/>
                <a:gd name="T75" fmla="*/ 5 h 269"/>
                <a:gd name="T76" fmla="*/ 3 w 143"/>
                <a:gd name="T77" fmla="*/ 7 h 269"/>
                <a:gd name="T78" fmla="*/ 4 w 143"/>
                <a:gd name="T79" fmla="*/ 8 h 269"/>
                <a:gd name="T80" fmla="*/ 4 w 143"/>
                <a:gd name="T81" fmla="*/ 10 h 269"/>
                <a:gd name="T82" fmla="*/ 5 w 143"/>
                <a:gd name="T83" fmla="*/ 11 h 269"/>
                <a:gd name="T84" fmla="*/ 5 w 143"/>
                <a:gd name="T85" fmla="*/ 12 h 269"/>
                <a:gd name="T86" fmla="*/ 6 w 143"/>
                <a:gd name="T87" fmla="*/ 14 h 269"/>
                <a:gd name="T88" fmla="*/ 7 w 143"/>
                <a:gd name="T89" fmla="*/ 15 h 269"/>
                <a:gd name="T90" fmla="*/ 6 w 143"/>
                <a:gd name="T91" fmla="*/ 1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3"/>
                <a:gd name="T139" fmla="*/ 0 h 269"/>
                <a:gd name="T140" fmla="*/ 143 w 143"/>
                <a:gd name="T141" fmla="*/ 269 h 2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3" h="269">
                  <a:moveTo>
                    <a:pt x="107" y="269"/>
                  </a:moveTo>
                  <a:lnTo>
                    <a:pt x="105" y="266"/>
                  </a:lnTo>
                  <a:lnTo>
                    <a:pt x="103" y="258"/>
                  </a:lnTo>
                  <a:lnTo>
                    <a:pt x="99" y="252"/>
                  </a:lnTo>
                  <a:lnTo>
                    <a:pt x="97" y="245"/>
                  </a:lnTo>
                  <a:lnTo>
                    <a:pt x="92" y="239"/>
                  </a:lnTo>
                  <a:lnTo>
                    <a:pt x="90" y="230"/>
                  </a:lnTo>
                  <a:lnTo>
                    <a:pt x="84" y="222"/>
                  </a:lnTo>
                  <a:lnTo>
                    <a:pt x="79" y="211"/>
                  </a:lnTo>
                  <a:lnTo>
                    <a:pt x="77" y="200"/>
                  </a:lnTo>
                  <a:lnTo>
                    <a:pt x="73" y="190"/>
                  </a:lnTo>
                  <a:lnTo>
                    <a:pt x="69" y="185"/>
                  </a:lnTo>
                  <a:lnTo>
                    <a:pt x="67" y="179"/>
                  </a:lnTo>
                  <a:lnTo>
                    <a:pt x="65" y="173"/>
                  </a:lnTo>
                  <a:lnTo>
                    <a:pt x="62" y="168"/>
                  </a:lnTo>
                  <a:lnTo>
                    <a:pt x="56" y="156"/>
                  </a:lnTo>
                  <a:lnTo>
                    <a:pt x="52" y="147"/>
                  </a:lnTo>
                  <a:lnTo>
                    <a:pt x="50" y="141"/>
                  </a:lnTo>
                  <a:lnTo>
                    <a:pt x="45" y="134"/>
                  </a:lnTo>
                  <a:lnTo>
                    <a:pt x="43" y="128"/>
                  </a:lnTo>
                  <a:lnTo>
                    <a:pt x="41" y="121"/>
                  </a:lnTo>
                  <a:lnTo>
                    <a:pt x="39" y="117"/>
                  </a:lnTo>
                  <a:lnTo>
                    <a:pt x="37" y="111"/>
                  </a:lnTo>
                  <a:lnTo>
                    <a:pt x="35" y="104"/>
                  </a:lnTo>
                  <a:lnTo>
                    <a:pt x="33" y="100"/>
                  </a:lnTo>
                  <a:lnTo>
                    <a:pt x="26" y="87"/>
                  </a:lnTo>
                  <a:lnTo>
                    <a:pt x="22" y="79"/>
                  </a:lnTo>
                  <a:lnTo>
                    <a:pt x="18" y="68"/>
                  </a:lnTo>
                  <a:lnTo>
                    <a:pt x="15" y="60"/>
                  </a:lnTo>
                  <a:lnTo>
                    <a:pt x="11" y="49"/>
                  </a:lnTo>
                  <a:lnTo>
                    <a:pt x="7" y="43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22" y="11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33" y="25"/>
                  </a:lnTo>
                  <a:lnTo>
                    <a:pt x="37" y="30"/>
                  </a:lnTo>
                  <a:lnTo>
                    <a:pt x="39" y="36"/>
                  </a:lnTo>
                  <a:lnTo>
                    <a:pt x="43" y="43"/>
                  </a:lnTo>
                  <a:lnTo>
                    <a:pt x="45" y="49"/>
                  </a:lnTo>
                  <a:lnTo>
                    <a:pt x="50" y="57"/>
                  </a:lnTo>
                  <a:lnTo>
                    <a:pt x="54" y="66"/>
                  </a:lnTo>
                  <a:lnTo>
                    <a:pt x="58" y="75"/>
                  </a:lnTo>
                  <a:lnTo>
                    <a:pt x="62" y="85"/>
                  </a:lnTo>
                  <a:lnTo>
                    <a:pt x="67" y="94"/>
                  </a:lnTo>
                  <a:lnTo>
                    <a:pt x="73" y="104"/>
                  </a:lnTo>
                  <a:lnTo>
                    <a:pt x="77" y="113"/>
                  </a:lnTo>
                  <a:lnTo>
                    <a:pt x="82" y="124"/>
                  </a:lnTo>
                  <a:lnTo>
                    <a:pt x="88" y="134"/>
                  </a:lnTo>
                  <a:lnTo>
                    <a:pt x="94" y="145"/>
                  </a:lnTo>
                  <a:lnTo>
                    <a:pt x="99" y="156"/>
                  </a:lnTo>
                  <a:lnTo>
                    <a:pt x="103" y="164"/>
                  </a:lnTo>
                  <a:lnTo>
                    <a:pt x="107" y="173"/>
                  </a:lnTo>
                  <a:lnTo>
                    <a:pt x="111" y="183"/>
                  </a:lnTo>
                  <a:lnTo>
                    <a:pt x="116" y="192"/>
                  </a:lnTo>
                  <a:lnTo>
                    <a:pt x="120" y="200"/>
                  </a:lnTo>
                  <a:lnTo>
                    <a:pt x="124" y="209"/>
                  </a:lnTo>
                  <a:lnTo>
                    <a:pt x="129" y="217"/>
                  </a:lnTo>
                  <a:lnTo>
                    <a:pt x="131" y="224"/>
                  </a:lnTo>
                  <a:lnTo>
                    <a:pt x="135" y="230"/>
                  </a:lnTo>
                  <a:lnTo>
                    <a:pt x="137" y="235"/>
                  </a:lnTo>
                  <a:lnTo>
                    <a:pt x="139" y="241"/>
                  </a:lnTo>
                  <a:lnTo>
                    <a:pt x="143" y="247"/>
                  </a:lnTo>
                  <a:lnTo>
                    <a:pt x="143" y="252"/>
                  </a:lnTo>
                  <a:lnTo>
                    <a:pt x="137" y="260"/>
                  </a:lnTo>
                  <a:lnTo>
                    <a:pt x="135" y="258"/>
                  </a:lnTo>
                  <a:lnTo>
                    <a:pt x="131" y="249"/>
                  </a:lnTo>
                  <a:lnTo>
                    <a:pt x="129" y="243"/>
                  </a:lnTo>
                  <a:lnTo>
                    <a:pt x="124" y="237"/>
                  </a:lnTo>
                  <a:lnTo>
                    <a:pt x="122" y="230"/>
                  </a:lnTo>
                  <a:lnTo>
                    <a:pt x="118" y="224"/>
                  </a:lnTo>
                  <a:lnTo>
                    <a:pt x="114" y="213"/>
                  </a:lnTo>
                  <a:lnTo>
                    <a:pt x="109" y="205"/>
                  </a:lnTo>
                  <a:lnTo>
                    <a:pt x="105" y="194"/>
                  </a:lnTo>
                  <a:lnTo>
                    <a:pt x="101" y="185"/>
                  </a:lnTo>
                  <a:lnTo>
                    <a:pt x="97" y="173"/>
                  </a:lnTo>
                  <a:lnTo>
                    <a:pt x="90" y="162"/>
                  </a:lnTo>
                  <a:lnTo>
                    <a:pt x="86" y="153"/>
                  </a:lnTo>
                  <a:lnTo>
                    <a:pt x="82" y="143"/>
                  </a:lnTo>
                  <a:lnTo>
                    <a:pt x="77" y="136"/>
                  </a:lnTo>
                  <a:lnTo>
                    <a:pt x="75" y="130"/>
                  </a:lnTo>
                  <a:lnTo>
                    <a:pt x="73" y="124"/>
                  </a:lnTo>
                  <a:lnTo>
                    <a:pt x="71" y="119"/>
                  </a:lnTo>
                  <a:lnTo>
                    <a:pt x="65" y="109"/>
                  </a:lnTo>
                  <a:lnTo>
                    <a:pt x="60" y="98"/>
                  </a:lnTo>
                  <a:lnTo>
                    <a:pt x="54" y="87"/>
                  </a:lnTo>
                  <a:lnTo>
                    <a:pt x="50" y="79"/>
                  </a:lnTo>
                  <a:lnTo>
                    <a:pt x="43" y="68"/>
                  </a:lnTo>
                  <a:lnTo>
                    <a:pt x="39" y="60"/>
                  </a:lnTo>
                  <a:lnTo>
                    <a:pt x="35" y="51"/>
                  </a:lnTo>
                  <a:lnTo>
                    <a:pt x="30" y="45"/>
                  </a:lnTo>
                  <a:lnTo>
                    <a:pt x="28" y="38"/>
                  </a:lnTo>
                  <a:lnTo>
                    <a:pt x="26" y="34"/>
                  </a:lnTo>
                  <a:lnTo>
                    <a:pt x="20" y="25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8" y="32"/>
                  </a:lnTo>
                  <a:lnTo>
                    <a:pt x="18" y="38"/>
                  </a:lnTo>
                  <a:lnTo>
                    <a:pt x="20" y="45"/>
                  </a:lnTo>
                  <a:lnTo>
                    <a:pt x="24" y="51"/>
                  </a:lnTo>
                  <a:lnTo>
                    <a:pt x="26" y="60"/>
                  </a:lnTo>
                  <a:lnTo>
                    <a:pt x="30" y="68"/>
                  </a:lnTo>
                  <a:lnTo>
                    <a:pt x="35" y="79"/>
                  </a:lnTo>
                  <a:lnTo>
                    <a:pt x="39" y="87"/>
                  </a:lnTo>
                  <a:lnTo>
                    <a:pt x="43" y="98"/>
                  </a:lnTo>
                  <a:lnTo>
                    <a:pt x="47" y="109"/>
                  </a:lnTo>
                  <a:lnTo>
                    <a:pt x="52" y="119"/>
                  </a:lnTo>
                  <a:lnTo>
                    <a:pt x="54" y="126"/>
                  </a:lnTo>
                  <a:lnTo>
                    <a:pt x="56" y="132"/>
                  </a:lnTo>
                  <a:lnTo>
                    <a:pt x="60" y="139"/>
                  </a:lnTo>
                  <a:lnTo>
                    <a:pt x="62" y="145"/>
                  </a:lnTo>
                  <a:lnTo>
                    <a:pt x="67" y="156"/>
                  </a:lnTo>
                  <a:lnTo>
                    <a:pt x="73" y="166"/>
                  </a:lnTo>
                  <a:lnTo>
                    <a:pt x="75" y="171"/>
                  </a:lnTo>
                  <a:lnTo>
                    <a:pt x="77" y="177"/>
                  </a:lnTo>
                  <a:lnTo>
                    <a:pt x="79" y="183"/>
                  </a:lnTo>
                  <a:lnTo>
                    <a:pt x="82" y="190"/>
                  </a:lnTo>
                  <a:lnTo>
                    <a:pt x="86" y="198"/>
                  </a:lnTo>
                  <a:lnTo>
                    <a:pt x="92" y="209"/>
                  </a:lnTo>
                  <a:lnTo>
                    <a:pt x="97" y="220"/>
                  </a:lnTo>
                  <a:lnTo>
                    <a:pt x="101" y="228"/>
                  </a:lnTo>
                  <a:lnTo>
                    <a:pt x="105" y="235"/>
                  </a:lnTo>
                  <a:lnTo>
                    <a:pt x="109" y="243"/>
                  </a:lnTo>
                  <a:lnTo>
                    <a:pt x="111" y="249"/>
                  </a:lnTo>
                  <a:lnTo>
                    <a:pt x="116" y="256"/>
                  </a:lnTo>
                  <a:lnTo>
                    <a:pt x="118" y="264"/>
                  </a:lnTo>
                  <a:lnTo>
                    <a:pt x="120" y="266"/>
                  </a:lnTo>
                  <a:lnTo>
                    <a:pt x="107" y="269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7" name="Freeform 401"/>
            <p:cNvSpPr>
              <a:spLocks/>
            </p:cNvSpPr>
            <p:nvPr/>
          </p:nvSpPr>
          <p:spPr bwMode="auto">
            <a:xfrm>
              <a:off x="5257" y="1218"/>
              <a:ext cx="84" cy="55"/>
            </a:xfrm>
            <a:custGeom>
              <a:avLst/>
              <a:gdLst>
                <a:gd name="T0" fmla="*/ 3 w 354"/>
                <a:gd name="T1" fmla="*/ 3 h 230"/>
                <a:gd name="T2" fmla="*/ 5 w 354"/>
                <a:gd name="T3" fmla="*/ 2 h 230"/>
                <a:gd name="T4" fmla="*/ 7 w 354"/>
                <a:gd name="T5" fmla="*/ 1 h 230"/>
                <a:gd name="T6" fmla="*/ 8 w 354"/>
                <a:gd name="T7" fmla="*/ 1 h 230"/>
                <a:gd name="T8" fmla="*/ 10 w 354"/>
                <a:gd name="T9" fmla="*/ 0 h 230"/>
                <a:gd name="T10" fmla="*/ 11 w 354"/>
                <a:gd name="T11" fmla="*/ 0 h 230"/>
                <a:gd name="T12" fmla="*/ 13 w 354"/>
                <a:gd name="T13" fmla="*/ 0 h 230"/>
                <a:gd name="T14" fmla="*/ 14 w 354"/>
                <a:gd name="T15" fmla="*/ 0 h 230"/>
                <a:gd name="T16" fmla="*/ 17 w 354"/>
                <a:gd name="T17" fmla="*/ 0 h 230"/>
                <a:gd name="T18" fmla="*/ 19 w 354"/>
                <a:gd name="T19" fmla="*/ 2 h 230"/>
                <a:gd name="T20" fmla="*/ 20 w 354"/>
                <a:gd name="T21" fmla="*/ 4 h 230"/>
                <a:gd name="T22" fmla="*/ 20 w 354"/>
                <a:gd name="T23" fmla="*/ 6 h 230"/>
                <a:gd name="T24" fmla="*/ 19 w 354"/>
                <a:gd name="T25" fmla="*/ 7 h 230"/>
                <a:gd name="T26" fmla="*/ 18 w 354"/>
                <a:gd name="T27" fmla="*/ 9 h 230"/>
                <a:gd name="T28" fmla="*/ 17 w 354"/>
                <a:gd name="T29" fmla="*/ 10 h 230"/>
                <a:gd name="T30" fmla="*/ 15 w 354"/>
                <a:gd name="T31" fmla="*/ 11 h 230"/>
                <a:gd name="T32" fmla="*/ 13 w 354"/>
                <a:gd name="T33" fmla="*/ 12 h 230"/>
                <a:gd name="T34" fmla="*/ 10 w 354"/>
                <a:gd name="T35" fmla="*/ 13 h 230"/>
                <a:gd name="T36" fmla="*/ 8 w 354"/>
                <a:gd name="T37" fmla="*/ 13 h 230"/>
                <a:gd name="T38" fmla="*/ 6 w 354"/>
                <a:gd name="T39" fmla="*/ 13 h 230"/>
                <a:gd name="T40" fmla="*/ 5 w 354"/>
                <a:gd name="T41" fmla="*/ 13 h 230"/>
                <a:gd name="T42" fmla="*/ 3 w 354"/>
                <a:gd name="T43" fmla="*/ 13 h 230"/>
                <a:gd name="T44" fmla="*/ 2 w 354"/>
                <a:gd name="T45" fmla="*/ 13 h 230"/>
                <a:gd name="T46" fmla="*/ 0 w 354"/>
                <a:gd name="T47" fmla="*/ 12 h 230"/>
                <a:gd name="T48" fmla="*/ 0 w 354"/>
                <a:gd name="T49" fmla="*/ 11 h 230"/>
                <a:gd name="T50" fmla="*/ 2 w 354"/>
                <a:gd name="T51" fmla="*/ 12 h 230"/>
                <a:gd name="T52" fmla="*/ 4 w 354"/>
                <a:gd name="T53" fmla="*/ 12 h 230"/>
                <a:gd name="T54" fmla="*/ 5 w 354"/>
                <a:gd name="T55" fmla="*/ 12 h 230"/>
                <a:gd name="T56" fmla="*/ 7 w 354"/>
                <a:gd name="T57" fmla="*/ 12 h 230"/>
                <a:gd name="T58" fmla="*/ 8 w 354"/>
                <a:gd name="T59" fmla="*/ 12 h 230"/>
                <a:gd name="T60" fmla="*/ 10 w 354"/>
                <a:gd name="T61" fmla="*/ 12 h 230"/>
                <a:gd name="T62" fmla="*/ 11 w 354"/>
                <a:gd name="T63" fmla="*/ 12 h 230"/>
                <a:gd name="T64" fmla="*/ 13 w 354"/>
                <a:gd name="T65" fmla="*/ 11 h 230"/>
                <a:gd name="T66" fmla="*/ 14 w 354"/>
                <a:gd name="T67" fmla="*/ 11 h 230"/>
                <a:gd name="T68" fmla="*/ 17 w 354"/>
                <a:gd name="T69" fmla="*/ 9 h 230"/>
                <a:gd name="T70" fmla="*/ 18 w 354"/>
                <a:gd name="T71" fmla="*/ 8 h 230"/>
                <a:gd name="T72" fmla="*/ 19 w 354"/>
                <a:gd name="T73" fmla="*/ 6 h 230"/>
                <a:gd name="T74" fmla="*/ 19 w 354"/>
                <a:gd name="T75" fmla="*/ 4 h 230"/>
                <a:gd name="T76" fmla="*/ 18 w 354"/>
                <a:gd name="T77" fmla="*/ 2 h 230"/>
                <a:gd name="T78" fmla="*/ 16 w 354"/>
                <a:gd name="T79" fmla="*/ 1 h 230"/>
                <a:gd name="T80" fmla="*/ 15 w 354"/>
                <a:gd name="T81" fmla="*/ 1 h 230"/>
                <a:gd name="T82" fmla="*/ 13 w 354"/>
                <a:gd name="T83" fmla="*/ 1 h 230"/>
                <a:gd name="T84" fmla="*/ 12 w 354"/>
                <a:gd name="T85" fmla="*/ 1 h 230"/>
                <a:gd name="T86" fmla="*/ 10 w 354"/>
                <a:gd name="T87" fmla="*/ 1 h 230"/>
                <a:gd name="T88" fmla="*/ 8 w 354"/>
                <a:gd name="T89" fmla="*/ 2 h 230"/>
                <a:gd name="T90" fmla="*/ 7 w 354"/>
                <a:gd name="T91" fmla="*/ 2 h 230"/>
                <a:gd name="T92" fmla="*/ 5 w 354"/>
                <a:gd name="T93" fmla="*/ 3 h 230"/>
                <a:gd name="T94" fmla="*/ 3 w 354"/>
                <a:gd name="T95" fmla="*/ 4 h 230"/>
                <a:gd name="T96" fmla="*/ 2 w 354"/>
                <a:gd name="T97" fmla="*/ 6 h 230"/>
                <a:gd name="T98" fmla="*/ 1 w 354"/>
                <a:gd name="T99" fmla="*/ 6 h 230"/>
                <a:gd name="T100" fmla="*/ 2 w 354"/>
                <a:gd name="T101" fmla="*/ 4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4"/>
                <a:gd name="T154" fmla="*/ 0 h 230"/>
                <a:gd name="T155" fmla="*/ 354 w 354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4" h="230">
                  <a:moveTo>
                    <a:pt x="45" y="63"/>
                  </a:moveTo>
                  <a:lnTo>
                    <a:pt x="47" y="61"/>
                  </a:lnTo>
                  <a:lnTo>
                    <a:pt x="53" y="59"/>
                  </a:lnTo>
                  <a:lnTo>
                    <a:pt x="58" y="57"/>
                  </a:lnTo>
                  <a:lnTo>
                    <a:pt x="64" y="53"/>
                  </a:lnTo>
                  <a:lnTo>
                    <a:pt x="68" y="51"/>
                  </a:lnTo>
                  <a:lnTo>
                    <a:pt x="77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100" y="34"/>
                  </a:lnTo>
                  <a:lnTo>
                    <a:pt x="109" y="32"/>
                  </a:lnTo>
                  <a:lnTo>
                    <a:pt x="120" y="27"/>
                  </a:lnTo>
                  <a:lnTo>
                    <a:pt x="130" y="23"/>
                  </a:lnTo>
                  <a:lnTo>
                    <a:pt x="134" y="21"/>
                  </a:lnTo>
                  <a:lnTo>
                    <a:pt x="139" y="21"/>
                  </a:lnTo>
                  <a:lnTo>
                    <a:pt x="145" y="19"/>
                  </a:lnTo>
                  <a:lnTo>
                    <a:pt x="152" y="17"/>
                  </a:lnTo>
                  <a:lnTo>
                    <a:pt x="162" y="12"/>
                  </a:lnTo>
                  <a:lnTo>
                    <a:pt x="175" y="10"/>
                  </a:lnTo>
                  <a:lnTo>
                    <a:pt x="179" y="8"/>
                  </a:lnTo>
                  <a:lnTo>
                    <a:pt x="184" y="6"/>
                  </a:lnTo>
                  <a:lnTo>
                    <a:pt x="190" y="4"/>
                  </a:lnTo>
                  <a:lnTo>
                    <a:pt x="196" y="4"/>
                  </a:lnTo>
                  <a:lnTo>
                    <a:pt x="203" y="2"/>
                  </a:lnTo>
                  <a:lnTo>
                    <a:pt x="207" y="2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7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5" y="2"/>
                  </a:lnTo>
                  <a:lnTo>
                    <a:pt x="275" y="2"/>
                  </a:lnTo>
                  <a:lnTo>
                    <a:pt x="286" y="6"/>
                  </a:lnTo>
                  <a:lnTo>
                    <a:pt x="297" y="8"/>
                  </a:lnTo>
                  <a:lnTo>
                    <a:pt x="305" y="14"/>
                  </a:lnTo>
                  <a:lnTo>
                    <a:pt x="314" y="21"/>
                  </a:lnTo>
                  <a:lnTo>
                    <a:pt x="324" y="27"/>
                  </a:lnTo>
                  <a:lnTo>
                    <a:pt x="331" y="34"/>
                  </a:lnTo>
                  <a:lnTo>
                    <a:pt x="337" y="40"/>
                  </a:lnTo>
                  <a:lnTo>
                    <a:pt x="344" y="49"/>
                  </a:lnTo>
                  <a:lnTo>
                    <a:pt x="346" y="57"/>
                  </a:lnTo>
                  <a:lnTo>
                    <a:pt x="348" y="63"/>
                  </a:lnTo>
                  <a:lnTo>
                    <a:pt x="352" y="72"/>
                  </a:lnTo>
                  <a:lnTo>
                    <a:pt x="354" y="78"/>
                  </a:lnTo>
                  <a:lnTo>
                    <a:pt x="354" y="87"/>
                  </a:lnTo>
                  <a:lnTo>
                    <a:pt x="354" y="95"/>
                  </a:lnTo>
                  <a:lnTo>
                    <a:pt x="352" y="102"/>
                  </a:lnTo>
                  <a:lnTo>
                    <a:pt x="350" y="108"/>
                  </a:lnTo>
                  <a:lnTo>
                    <a:pt x="350" y="117"/>
                  </a:lnTo>
                  <a:lnTo>
                    <a:pt x="346" y="125"/>
                  </a:lnTo>
                  <a:lnTo>
                    <a:pt x="344" y="132"/>
                  </a:lnTo>
                  <a:lnTo>
                    <a:pt x="337" y="138"/>
                  </a:lnTo>
                  <a:lnTo>
                    <a:pt x="333" y="147"/>
                  </a:lnTo>
                  <a:lnTo>
                    <a:pt x="326" y="153"/>
                  </a:lnTo>
                  <a:lnTo>
                    <a:pt x="320" y="159"/>
                  </a:lnTo>
                  <a:lnTo>
                    <a:pt x="314" y="166"/>
                  </a:lnTo>
                  <a:lnTo>
                    <a:pt x="307" y="172"/>
                  </a:lnTo>
                  <a:lnTo>
                    <a:pt x="299" y="179"/>
                  </a:lnTo>
                  <a:lnTo>
                    <a:pt x="290" y="185"/>
                  </a:lnTo>
                  <a:lnTo>
                    <a:pt x="282" y="191"/>
                  </a:lnTo>
                  <a:lnTo>
                    <a:pt x="275" y="198"/>
                  </a:lnTo>
                  <a:lnTo>
                    <a:pt x="265" y="202"/>
                  </a:lnTo>
                  <a:lnTo>
                    <a:pt x="254" y="206"/>
                  </a:lnTo>
                  <a:lnTo>
                    <a:pt x="245" y="209"/>
                  </a:lnTo>
                  <a:lnTo>
                    <a:pt x="237" y="213"/>
                  </a:lnTo>
                  <a:lnTo>
                    <a:pt x="226" y="217"/>
                  </a:lnTo>
                  <a:lnTo>
                    <a:pt x="216" y="219"/>
                  </a:lnTo>
                  <a:lnTo>
                    <a:pt x="207" y="221"/>
                  </a:lnTo>
                  <a:lnTo>
                    <a:pt x="196" y="226"/>
                  </a:lnTo>
                  <a:lnTo>
                    <a:pt x="186" y="226"/>
                  </a:lnTo>
                  <a:lnTo>
                    <a:pt x="175" y="226"/>
                  </a:lnTo>
                  <a:lnTo>
                    <a:pt x="166" y="228"/>
                  </a:lnTo>
                  <a:lnTo>
                    <a:pt x="158" y="228"/>
                  </a:lnTo>
                  <a:lnTo>
                    <a:pt x="147" y="228"/>
                  </a:lnTo>
                  <a:lnTo>
                    <a:pt x="137" y="230"/>
                  </a:lnTo>
                  <a:lnTo>
                    <a:pt x="130" y="230"/>
                  </a:lnTo>
                  <a:lnTo>
                    <a:pt x="122" y="230"/>
                  </a:lnTo>
                  <a:lnTo>
                    <a:pt x="111" y="230"/>
                  </a:lnTo>
                  <a:lnTo>
                    <a:pt x="105" y="230"/>
                  </a:lnTo>
                  <a:lnTo>
                    <a:pt x="96" y="230"/>
                  </a:lnTo>
                  <a:lnTo>
                    <a:pt x="90" y="230"/>
                  </a:lnTo>
                  <a:lnTo>
                    <a:pt x="81" y="230"/>
                  </a:lnTo>
                  <a:lnTo>
                    <a:pt x="75" y="230"/>
                  </a:lnTo>
                  <a:lnTo>
                    <a:pt x="68" y="230"/>
                  </a:lnTo>
                  <a:lnTo>
                    <a:pt x="62" y="230"/>
                  </a:lnTo>
                  <a:lnTo>
                    <a:pt x="55" y="228"/>
                  </a:lnTo>
                  <a:lnTo>
                    <a:pt x="49" y="228"/>
                  </a:lnTo>
                  <a:lnTo>
                    <a:pt x="43" y="226"/>
                  </a:lnTo>
                  <a:lnTo>
                    <a:pt x="38" y="226"/>
                  </a:lnTo>
                  <a:lnTo>
                    <a:pt x="30" y="221"/>
                  </a:lnTo>
                  <a:lnTo>
                    <a:pt x="21" y="219"/>
                  </a:lnTo>
                  <a:lnTo>
                    <a:pt x="15" y="217"/>
                  </a:lnTo>
                  <a:lnTo>
                    <a:pt x="9" y="213"/>
                  </a:lnTo>
                  <a:lnTo>
                    <a:pt x="4" y="211"/>
                  </a:lnTo>
                  <a:lnTo>
                    <a:pt x="2" y="209"/>
                  </a:lnTo>
                  <a:lnTo>
                    <a:pt x="0" y="202"/>
                  </a:lnTo>
                  <a:lnTo>
                    <a:pt x="6" y="202"/>
                  </a:lnTo>
                  <a:lnTo>
                    <a:pt x="9" y="202"/>
                  </a:lnTo>
                  <a:lnTo>
                    <a:pt x="15" y="202"/>
                  </a:lnTo>
                  <a:lnTo>
                    <a:pt x="19" y="204"/>
                  </a:lnTo>
                  <a:lnTo>
                    <a:pt x="28" y="209"/>
                  </a:lnTo>
                  <a:lnTo>
                    <a:pt x="36" y="209"/>
                  </a:lnTo>
                  <a:lnTo>
                    <a:pt x="45" y="211"/>
                  </a:lnTo>
                  <a:lnTo>
                    <a:pt x="53" y="213"/>
                  </a:lnTo>
                  <a:lnTo>
                    <a:pt x="66" y="215"/>
                  </a:lnTo>
                  <a:lnTo>
                    <a:pt x="70" y="215"/>
                  </a:lnTo>
                  <a:lnTo>
                    <a:pt x="75" y="217"/>
                  </a:lnTo>
                  <a:lnTo>
                    <a:pt x="81" y="217"/>
                  </a:lnTo>
                  <a:lnTo>
                    <a:pt x="90" y="219"/>
                  </a:lnTo>
                  <a:lnTo>
                    <a:pt x="96" y="219"/>
                  </a:lnTo>
                  <a:lnTo>
                    <a:pt x="102" y="219"/>
                  </a:lnTo>
                  <a:lnTo>
                    <a:pt x="109" y="219"/>
                  </a:lnTo>
                  <a:lnTo>
                    <a:pt x="115" y="221"/>
                  </a:lnTo>
                  <a:lnTo>
                    <a:pt x="122" y="219"/>
                  </a:lnTo>
                  <a:lnTo>
                    <a:pt x="128" y="219"/>
                  </a:lnTo>
                  <a:lnTo>
                    <a:pt x="137" y="217"/>
                  </a:lnTo>
                  <a:lnTo>
                    <a:pt x="143" y="217"/>
                  </a:lnTo>
                  <a:lnTo>
                    <a:pt x="149" y="217"/>
                  </a:lnTo>
                  <a:lnTo>
                    <a:pt x="156" y="215"/>
                  </a:lnTo>
                  <a:lnTo>
                    <a:pt x="162" y="215"/>
                  </a:lnTo>
                  <a:lnTo>
                    <a:pt x="171" y="215"/>
                  </a:lnTo>
                  <a:lnTo>
                    <a:pt x="175" y="213"/>
                  </a:lnTo>
                  <a:lnTo>
                    <a:pt x="184" y="211"/>
                  </a:lnTo>
                  <a:lnTo>
                    <a:pt x="190" y="209"/>
                  </a:lnTo>
                  <a:lnTo>
                    <a:pt x="196" y="209"/>
                  </a:lnTo>
                  <a:lnTo>
                    <a:pt x="203" y="206"/>
                  </a:lnTo>
                  <a:lnTo>
                    <a:pt x="209" y="204"/>
                  </a:lnTo>
                  <a:lnTo>
                    <a:pt x="216" y="202"/>
                  </a:lnTo>
                  <a:lnTo>
                    <a:pt x="222" y="202"/>
                  </a:lnTo>
                  <a:lnTo>
                    <a:pt x="228" y="198"/>
                  </a:lnTo>
                  <a:lnTo>
                    <a:pt x="235" y="196"/>
                  </a:lnTo>
                  <a:lnTo>
                    <a:pt x="241" y="194"/>
                  </a:lnTo>
                  <a:lnTo>
                    <a:pt x="245" y="191"/>
                  </a:lnTo>
                  <a:lnTo>
                    <a:pt x="256" y="185"/>
                  </a:lnTo>
                  <a:lnTo>
                    <a:pt x="269" y="181"/>
                  </a:lnTo>
                  <a:lnTo>
                    <a:pt x="277" y="174"/>
                  </a:lnTo>
                  <a:lnTo>
                    <a:pt x="288" y="168"/>
                  </a:lnTo>
                  <a:lnTo>
                    <a:pt x="297" y="162"/>
                  </a:lnTo>
                  <a:lnTo>
                    <a:pt x="305" y="155"/>
                  </a:lnTo>
                  <a:lnTo>
                    <a:pt x="312" y="147"/>
                  </a:lnTo>
                  <a:lnTo>
                    <a:pt x="318" y="138"/>
                  </a:lnTo>
                  <a:lnTo>
                    <a:pt x="322" y="132"/>
                  </a:lnTo>
                  <a:lnTo>
                    <a:pt x="329" y="123"/>
                  </a:lnTo>
                  <a:lnTo>
                    <a:pt x="331" y="113"/>
                  </a:lnTo>
                  <a:lnTo>
                    <a:pt x="335" y="104"/>
                  </a:lnTo>
                  <a:lnTo>
                    <a:pt x="335" y="95"/>
                  </a:lnTo>
                  <a:lnTo>
                    <a:pt x="337" y="87"/>
                  </a:lnTo>
                  <a:lnTo>
                    <a:pt x="337" y="78"/>
                  </a:lnTo>
                  <a:lnTo>
                    <a:pt x="335" y="68"/>
                  </a:lnTo>
                  <a:lnTo>
                    <a:pt x="333" y="61"/>
                  </a:lnTo>
                  <a:lnTo>
                    <a:pt x="329" y="53"/>
                  </a:lnTo>
                  <a:lnTo>
                    <a:pt x="324" y="46"/>
                  </a:lnTo>
                  <a:lnTo>
                    <a:pt x="318" y="38"/>
                  </a:lnTo>
                  <a:lnTo>
                    <a:pt x="312" y="32"/>
                  </a:lnTo>
                  <a:lnTo>
                    <a:pt x="303" y="27"/>
                  </a:lnTo>
                  <a:lnTo>
                    <a:pt x="297" y="25"/>
                  </a:lnTo>
                  <a:lnTo>
                    <a:pt x="292" y="23"/>
                  </a:lnTo>
                  <a:lnTo>
                    <a:pt x="286" y="21"/>
                  </a:lnTo>
                  <a:lnTo>
                    <a:pt x="280" y="21"/>
                  </a:lnTo>
                  <a:lnTo>
                    <a:pt x="273" y="19"/>
                  </a:lnTo>
                  <a:lnTo>
                    <a:pt x="267" y="17"/>
                  </a:lnTo>
                  <a:lnTo>
                    <a:pt x="260" y="17"/>
                  </a:lnTo>
                  <a:lnTo>
                    <a:pt x="254" y="17"/>
                  </a:lnTo>
                  <a:lnTo>
                    <a:pt x="248" y="17"/>
                  </a:lnTo>
                  <a:lnTo>
                    <a:pt x="241" y="17"/>
                  </a:lnTo>
                  <a:lnTo>
                    <a:pt x="233" y="17"/>
                  </a:lnTo>
                  <a:lnTo>
                    <a:pt x="226" y="17"/>
                  </a:lnTo>
                  <a:lnTo>
                    <a:pt x="218" y="17"/>
                  </a:lnTo>
                  <a:lnTo>
                    <a:pt x="211" y="19"/>
                  </a:lnTo>
                  <a:lnTo>
                    <a:pt x="205" y="21"/>
                  </a:lnTo>
                  <a:lnTo>
                    <a:pt x="198" y="23"/>
                  </a:lnTo>
                  <a:lnTo>
                    <a:pt x="190" y="23"/>
                  </a:lnTo>
                  <a:lnTo>
                    <a:pt x="181" y="25"/>
                  </a:lnTo>
                  <a:lnTo>
                    <a:pt x="175" y="25"/>
                  </a:lnTo>
                  <a:lnTo>
                    <a:pt x="166" y="27"/>
                  </a:lnTo>
                  <a:lnTo>
                    <a:pt x="160" y="27"/>
                  </a:lnTo>
                  <a:lnTo>
                    <a:pt x="152" y="29"/>
                  </a:lnTo>
                  <a:lnTo>
                    <a:pt x="145" y="32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6" y="38"/>
                  </a:lnTo>
                  <a:lnTo>
                    <a:pt x="120" y="40"/>
                  </a:lnTo>
                  <a:lnTo>
                    <a:pt x="115" y="44"/>
                  </a:lnTo>
                  <a:lnTo>
                    <a:pt x="102" y="49"/>
                  </a:lnTo>
                  <a:lnTo>
                    <a:pt x="96" y="55"/>
                  </a:lnTo>
                  <a:lnTo>
                    <a:pt x="85" y="57"/>
                  </a:lnTo>
                  <a:lnTo>
                    <a:pt x="77" y="61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1" y="83"/>
                  </a:lnTo>
                  <a:lnTo>
                    <a:pt x="45" y="87"/>
                  </a:lnTo>
                  <a:lnTo>
                    <a:pt x="41" y="93"/>
                  </a:lnTo>
                  <a:lnTo>
                    <a:pt x="32" y="100"/>
                  </a:lnTo>
                  <a:lnTo>
                    <a:pt x="26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19" y="95"/>
                  </a:lnTo>
                  <a:lnTo>
                    <a:pt x="19" y="89"/>
                  </a:lnTo>
                  <a:lnTo>
                    <a:pt x="21" y="83"/>
                  </a:lnTo>
                  <a:lnTo>
                    <a:pt x="26" y="78"/>
                  </a:lnTo>
                  <a:lnTo>
                    <a:pt x="34" y="70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2E2E3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8" name="Freeform 402"/>
            <p:cNvSpPr>
              <a:spLocks/>
            </p:cNvSpPr>
            <p:nvPr/>
          </p:nvSpPr>
          <p:spPr bwMode="auto">
            <a:xfrm>
              <a:off x="5236" y="1239"/>
              <a:ext cx="55" cy="50"/>
            </a:xfrm>
            <a:custGeom>
              <a:avLst/>
              <a:gdLst>
                <a:gd name="T0" fmla="*/ 4 w 232"/>
                <a:gd name="T1" fmla="*/ 0 h 209"/>
                <a:gd name="T2" fmla="*/ 3 w 232"/>
                <a:gd name="T3" fmla="*/ 0 h 209"/>
                <a:gd name="T4" fmla="*/ 2 w 232"/>
                <a:gd name="T5" fmla="*/ 0 h 209"/>
                <a:gd name="T6" fmla="*/ 2 w 232"/>
                <a:gd name="T7" fmla="*/ 0 h 209"/>
                <a:gd name="T8" fmla="*/ 1 w 232"/>
                <a:gd name="T9" fmla="*/ 1 h 209"/>
                <a:gd name="T10" fmla="*/ 0 w 232"/>
                <a:gd name="T11" fmla="*/ 1 h 209"/>
                <a:gd name="T12" fmla="*/ 0 w 232"/>
                <a:gd name="T13" fmla="*/ 2 h 209"/>
                <a:gd name="T14" fmla="*/ 0 w 232"/>
                <a:gd name="T15" fmla="*/ 3 h 209"/>
                <a:gd name="T16" fmla="*/ 0 w 232"/>
                <a:gd name="T17" fmla="*/ 3 h 209"/>
                <a:gd name="T18" fmla="*/ 0 w 232"/>
                <a:gd name="T19" fmla="*/ 4 h 209"/>
                <a:gd name="T20" fmla="*/ 1 w 232"/>
                <a:gd name="T21" fmla="*/ 5 h 209"/>
                <a:gd name="T22" fmla="*/ 1 w 232"/>
                <a:gd name="T23" fmla="*/ 6 h 209"/>
                <a:gd name="T24" fmla="*/ 2 w 232"/>
                <a:gd name="T25" fmla="*/ 7 h 209"/>
                <a:gd name="T26" fmla="*/ 3 w 232"/>
                <a:gd name="T27" fmla="*/ 8 h 209"/>
                <a:gd name="T28" fmla="*/ 3 w 232"/>
                <a:gd name="T29" fmla="*/ 9 h 209"/>
                <a:gd name="T30" fmla="*/ 4 w 232"/>
                <a:gd name="T31" fmla="*/ 10 h 209"/>
                <a:gd name="T32" fmla="*/ 5 w 232"/>
                <a:gd name="T33" fmla="*/ 11 h 209"/>
                <a:gd name="T34" fmla="*/ 6 w 232"/>
                <a:gd name="T35" fmla="*/ 11 h 209"/>
                <a:gd name="T36" fmla="*/ 7 w 232"/>
                <a:gd name="T37" fmla="*/ 12 h 209"/>
                <a:gd name="T38" fmla="*/ 8 w 232"/>
                <a:gd name="T39" fmla="*/ 12 h 209"/>
                <a:gd name="T40" fmla="*/ 9 w 232"/>
                <a:gd name="T41" fmla="*/ 12 h 209"/>
                <a:gd name="T42" fmla="*/ 10 w 232"/>
                <a:gd name="T43" fmla="*/ 12 h 209"/>
                <a:gd name="T44" fmla="*/ 11 w 232"/>
                <a:gd name="T45" fmla="*/ 11 h 209"/>
                <a:gd name="T46" fmla="*/ 11 w 232"/>
                <a:gd name="T47" fmla="*/ 11 h 209"/>
                <a:gd name="T48" fmla="*/ 12 w 232"/>
                <a:gd name="T49" fmla="*/ 11 h 209"/>
                <a:gd name="T50" fmla="*/ 13 w 232"/>
                <a:gd name="T51" fmla="*/ 10 h 209"/>
                <a:gd name="T52" fmla="*/ 13 w 232"/>
                <a:gd name="T53" fmla="*/ 10 h 209"/>
                <a:gd name="T54" fmla="*/ 12 w 232"/>
                <a:gd name="T55" fmla="*/ 10 h 209"/>
                <a:gd name="T56" fmla="*/ 11 w 232"/>
                <a:gd name="T57" fmla="*/ 10 h 209"/>
                <a:gd name="T58" fmla="*/ 11 w 232"/>
                <a:gd name="T59" fmla="*/ 10 h 209"/>
                <a:gd name="T60" fmla="*/ 10 w 232"/>
                <a:gd name="T61" fmla="*/ 10 h 209"/>
                <a:gd name="T62" fmla="*/ 9 w 232"/>
                <a:gd name="T63" fmla="*/ 10 h 209"/>
                <a:gd name="T64" fmla="*/ 9 w 232"/>
                <a:gd name="T65" fmla="*/ 10 h 209"/>
                <a:gd name="T66" fmla="*/ 8 w 232"/>
                <a:gd name="T67" fmla="*/ 10 h 209"/>
                <a:gd name="T68" fmla="*/ 7 w 232"/>
                <a:gd name="T69" fmla="*/ 10 h 209"/>
                <a:gd name="T70" fmla="*/ 7 w 232"/>
                <a:gd name="T71" fmla="*/ 9 h 209"/>
                <a:gd name="T72" fmla="*/ 6 w 232"/>
                <a:gd name="T73" fmla="*/ 9 h 209"/>
                <a:gd name="T74" fmla="*/ 5 w 232"/>
                <a:gd name="T75" fmla="*/ 8 h 209"/>
                <a:gd name="T76" fmla="*/ 4 w 232"/>
                <a:gd name="T77" fmla="*/ 7 h 209"/>
                <a:gd name="T78" fmla="*/ 4 w 232"/>
                <a:gd name="T79" fmla="*/ 7 h 209"/>
                <a:gd name="T80" fmla="*/ 3 w 232"/>
                <a:gd name="T81" fmla="*/ 6 h 209"/>
                <a:gd name="T82" fmla="*/ 3 w 232"/>
                <a:gd name="T83" fmla="*/ 5 h 209"/>
                <a:gd name="T84" fmla="*/ 3 w 232"/>
                <a:gd name="T85" fmla="*/ 4 h 209"/>
                <a:gd name="T86" fmla="*/ 3 w 232"/>
                <a:gd name="T87" fmla="*/ 3 h 209"/>
                <a:gd name="T88" fmla="*/ 3 w 232"/>
                <a:gd name="T89" fmla="*/ 3 h 209"/>
                <a:gd name="T90" fmla="*/ 3 w 232"/>
                <a:gd name="T91" fmla="*/ 2 h 209"/>
                <a:gd name="T92" fmla="*/ 4 w 232"/>
                <a:gd name="T93" fmla="*/ 2 h 209"/>
                <a:gd name="T94" fmla="*/ 4 w 232"/>
                <a:gd name="T95" fmla="*/ 1 h 209"/>
                <a:gd name="T96" fmla="*/ 4 w 232"/>
                <a:gd name="T97" fmla="*/ 0 h 209"/>
                <a:gd name="T98" fmla="*/ 4 w 232"/>
                <a:gd name="T99" fmla="*/ 0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2"/>
                <a:gd name="T151" fmla="*/ 0 h 209"/>
                <a:gd name="T152" fmla="*/ 232 w 232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2" h="209">
                  <a:moveTo>
                    <a:pt x="74" y="4"/>
                  </a:moveTo>
                  <a:lnTo>
                    <a:pt x="68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4"/>
                  </a:lnTo>
                  <a:lnTo>
                    <a:pt x="29" y="6"/>
                  </a:lnTo>
                  <a:lnTo>
                    <a:pt x="25" y="9"/>
                  </a:lnTo>
                  <a:lnTo>
                    <a:pt x="19" y="11"/>
                  </a:lnTo>
                  <a:lnTo>
                    <a:pt x="14" y="15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2" y="30"/>
                  </a:lnTo>
                  <a:lnTo>
                    <a:pt x="2" y="36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2" y="83"/>
                  </a:lnTo>
                  <a:lnTo>
                    <a:pt x="17" y="92"/>
                  </a:lnTo>
                  <a:lnTo>
                    <a:pt x="21" y="102"/>
                  </a:lnTo>
                  <a:lnTo>
                    <a:pt x="27" y="113"/>
                  </a:lnTo>
                  <a:lnTo>
                    <a:pt x="34" y="122"/>
                  </a:lnTo>
                  <a:lnTo>
                    <a:pt x="40" y="132"/>
                  </a:lnTo>
                  <a:lnTo>
                    <a:pt x="46" y="141"/>
                  </a:lnTo>
                  <a:lnTo>
                    <a:pt x="53" y="152"/>
                  </a:lnTo>
                  <a:lnTo>
                    <a:pt x="59" y="160"/>
                  </a:lnTo>
                  <a:lnTo>
                    <a:pt x="68" y="169"/>
                  </a:lnTo>
                  <a:lnTo>
                    <a:pt x="76" y="177"/>
                  </a:lnTo>
                  <a:lnTo>
                    <a:pt x="85" y="186"/>
                  </a:lnTo>
                  <a:lnTo>
                    <a:pt x="93" y="190"/>
                  </a:lnTo>
                  <a:lnTo>
                    <a:pt x="104" y="196"/>
                  </a:lnTo>
                  <a:lnTo>
                    <a:pt x="113" y="201"/>
                  </a:lnTo>
                  <a:lnTo>
                    <a:pt x="123" y="205"/>
                  </a:lnTo>
                  <a:lnTo>
                    <a:pt x="132" y="205"/>
                  </a:lnTo>
                  <a:lnTo>
                    <a:pt x="140" y="207"/>
                  </a:lnTo>
                  <a:lnTo>
                    <a:pt x="149" y="207"/>
                  </a:lnTo>
                  <a:lnTo>
                    <a:pt x="157" y="209"/>
                  </a:lnTo>
                  <a:lnTo>
                    <a:pt x="162" y="207"/>
                  </a:lnTo>
                  <a:lnTo>
                    <a:pt x="170" y="207"/>
                  </a:lnTo>
                  <a:lnTo>
                    <a:pt x="177" y="205"/>
                  </a:lnTo>
                  <a:lnTo>
                    <a:pt x="183" y="203"/>
                  </a:lnTo>
                  <a:lnTo>
                    <a:pt x="189" y="201"/>
                  </a:lnTo>
                  <a:lnTo>
                    <a:pt x="194" y="196"/>
                  </a:lnTo>
                  <a:lnTo>
                    <a:pt x="200" y="194"/>
                  </a:lnTo>
                  <a:lnTo>
                    <a:pt x="207" y="190"/>
                  </a:lnTo>
                  <a:lnTo>
                    <a:pt x="211" y="188"/>
                  </a:lnTo>
                  <a:lnTo>
                    <a:pt x="217" y="184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32" y="171"/>
                  </a:lnTo>
                  <a:lnTo>
                    <a:pt x="228" y="169"/>
                  </a:lnTo>
                  <a:lnTo>
                    <a:pt x="221" y="169"/>
                  </a:lnTo>
                  <a:lnTo>
                    <a:pt x="215" y="169"/>
                  </a:lnTo>
                  <a:lnTo>
                    <a:pt x="204" y="169"/>
                  </a:lnTo>
                  <a:lnTo>
                    <a:pt x="194" y="171"/>
                  </a:lnTo>
                  <a:lnTo>
                    <a:pt x="189" y="169"/>
                  </a:lnTo>
                  <a:lnTo>
                    <a:pt x="183" y="169"/>
                  </a:lnTo>
                  <a:lnTo>
                    <a:pt x="177" y="169"/>
                  </a:lnTo>
                  <a:lnTo>
                    <a:pt x="170" y="169"/>
                  </a:lnTo>
                  <a:lnTo>
                    <a:pt x="164" y="169"/>
                  </a:lnTo>
                  <a:lnTo>
                    <a:pt x="160" y="169"/>
                  </a:lnTo>
                  <a:lnTo>
                    <a:pt x="153" y="169"/>
                  </a:lnTo>
                  <a:lnTo>
                    <a:pt x="149" y="169"/>
                  </a:lnTo>
                  <a:lnTo>
                    <a:pt x="142" y="169"/>
                  </a:lnTo>
                  <a:lnTo>
                    <a:pt x="136" y="166"/>
                  </a:lnTo>
                  <a:lnTo>
                    <a:pt x="130" y="166"/>
                  </a:lnTo>
                  <a:lnTo>
                    <a:pt x="125" y="164"/>
                  </a:lnTo>
                  <a:lnTo>
                    <a:pt x="117" y="162"/>
                  </a:lnTo>
                  <a:lnTo>
                    <a:pt x="110" y="158"/>
                  </a:lnTo>
                  <a:lnTo>
                    <a:pt x="104" y="154"/>
                  </a:lnTo>
                  <a:lnTo>
                    <a:pt x="96" y="147"/>
                  </a:lnTo>
                  <a:lnTo>
                    <a:pt x="89" y="141"/>
                  </a:lnTo>
                  <a:lnTo>
                    <a:pt x="85" y="134"/>
                  </a:lnTo>
                  <a:lnTo>
                    <a:pt x="78" y="128"/>
                  </a:lnTo>
                  <a:lnTo>
                    <a:pt x="74" y="122"/>
                  </a:lnTo>
                  <a:lnTo>
                    <a:pt x="68" y="115"/>
                  </a:lnTo>
                  <a:lnTo>
                    <a:pt x="66" y="109"/>
                  </a:lnTo>
                  <a:lnTo>
                    <a:pt x="61" y="100"/>
                  </a:lnTo>
                  <a:lnTo>
                    <a:pt x="57" y="94"/>
                  </a:lnTo>
                  <a:lnTo>
                    <a:pt x="55" y="85"/>
                  </a:lnTo>
                  <a:lnTo>
                    <a:pt x="53" y="81"/>
                  </a:lnTo>
                  <a:lnTo>
                    <a:pt x="51" y="73"/>
                  </a:lnTo>
                  <a:lnTo>
                    <a:pt x="51" y="66"/>
                  </a:lnTo>
                  <a:lnTo>
                    <a:pt x="51" y="60"/>
                  </a:lnTo>
                  <a:lnTo>
                    <a:pt x="51" y="56"/>
                  </a:lnTo>
                  <a:lnTo>
                    <a:pt x="51" y="49"/>
                  </a:lnTo>
                  <a:lnTo>
                    <a:pt x="53" y="45"/>
                  </a:lnTo>
                  <a:lnTo>
                    <a:pt x="55" y="38"/>
                  </a:lnTo>
                  <a:lnTo>
                    <a:pt x="59" y="36"/>
                  </a:lnTo>
                  <a:lnTo>
                    <a:pt x="66" y="28"/>
                  </a:lnTo>
                  <a:lnTo>
                    <a:pt x="72" y="24"/>
                  </a:lnTo>
                  <a:lnTo>
                    <a:pt x="76" y="17"/>
                  </a:lnTo>
                  <a:lnTo>
                    <a:pt x="81" y="13"/>
                  </a:lnTo>
                  <a:lnTo>
                    <a:pt x="78" y="9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1619" name="Freeform 403"/>
            <p:cNvSpPr>
              <a:spLocks/>
            </p:cNvSpPr>
            <p:nvPr/>
          </p:nvSpPr>
          <p:spPr bwMode="auto">
            <a:xfrm>
              <a:off x="5303" y="1205"/>
              <a:ext cx="53" cy="63"/>
            </a:xfrm>
            <a:custGeom>
              <a:avLst/>
              <a:gdLst>
                <a:gd name="T0" fmla="*/ 1 w 224"/>
                <a:gd name="T1" fmla="*/ 1 h 265"/>
                <a:gd name="T2" fmla="*/ 2 w 224"/>
                <a:gd name="T3" fmla="*/ 0 h 265"/>
                <a:gd name="T4" fmla="*/ 3 w 224"/>
                <a:gd name="T5" fmla="*/ 0 h 265"/>
                <a:gd name="T6" fmla="*/ 3 w 224"/>
                <a:gd name="T7" fmla="*/ 0 h 265"/>
                <a:gd name="T8" fmla="*/ 4 w 224"/>
                <a:gd name="T9" fmla="*/ 0 h 265"/>
                <a:gd name="T10" fmla="*/ 5 w 224"/>
                <a:gd name="T11" fmla="*/ 0 h 265"/>
                <a:gd name="T12" fmla="*/ 6 w 224"/>
                <a:gd name="T13" fmla="*/ 1 h 265"/>
                <a:gd name="T14" fmla="*/ 7 w 224"/>
                <a:gd name="T15" fmla="*/ 2 h 265"/>
                <a:gd name="T16" fmla="*/ 8 w 224"/>
                <a:gd name="T17" fmla="*/ 3 h 265"/>
                <a:gd name="T18" fmla="*/ 8 w 224"/>
                <a:gd name="T19" fmla="*/ 3 h 265"/>
                <a:gd name="T20" fmla="*/ 9 w 224"/>
                <a:gd name="T21" fmla="*/ 4 h 265"/>
                <a:gd name="T22" fmla="*/ 9 w 224"/>
                <a:gd name="T23" fmla="*/ 5 h 265"/>
                <a:gd name="T24" fmla="*/ 10 w 224"/>
                <a:gd name="T25" fmla="*/ 5 h 265"/>
                <a:gd name="T26" fmla="*/ 10 w 224"/>
                <a:gd name="T27" fmla="*/ 6 h 265"/>
                <a:gd name="T28" fmla="*/ 11 w 224"/>
                <a:gd name="T29" fmla="*/ 7 h 265"/>
                <a:gd name="T30" fmla="*/ 11 w 224"/>
                <a:gd name="T31" fmla="*/ 8 h 265"/>
                <a:gd name="T32" fmla="*/ 12 w 224"/>
                <a:gd name="T33" fmla="*/ 8 h 265"/>
                <a:gd name="T34" fmla="*/ 12 w 224"/>
                <a:gd name="T35" fmla="*/ 9 h 265"/>
                <a:gd name="T36" fmla="*/ 12 w 224"/>
                <a:gd name="T37" fmla="*/ 10 h 265"/>
                <a:gd name="T38" fmla="*/ 13 w 224"/>
                <a:gd name="T39" fmla="*/ 11 h 265"/>
                <a:gd name="T40" fmla="*/ 12 w 224"/>
                <a:gd name="T41" fmla="*/ 12 h 265"/>
                <a:gd name="T42" fmla="*/ 12 w 224"/>
                <a:gd name="T43" fmla="*/ 12 h 265"/>
                <a:gd name="T44" fmla="*/ 11 w 224"/>
                <a:gd name="T45" fmla="*/ 13 h 265"/>
                <a:gd name="T46" fmla="*/ 10 w 224"/>
                <a:gd name="T47" fmla="*/ 14 h 265"/>
                <a:gd name="T48" fmla="*/ 9 w 224"/>
                <a:gd name="T49" fmla="*/ 14 h 265"/>
                <a:gd name="T50" fmla="*/ 8 w 224"/>
                <a:gd name="T51" fmla="*/ 15 h 265"/>
                <a:gd name="T52" fmla="*/ 7 w 224"/>
                <a:gd name="T53" fmla="*/ 15 h 265"/>
                <a:gd name="T54" fmla="*/ 7 w 224"/>
                <a:gd name="T55" fmla="*/ 15 h 265"/>
                <a:gd name="T56" fmla="*/ 7 w 224"/>
                <a:gd name="T57" fmla="*/ 15 h 265"/>
                <a:gd name="T58" fmla="*/ 7 w 224"/>
                <a:gd name="T59" fmla="*/ 14 h 265"/>
                <a:gd name="T60" fmla="*/ 8 w 224"/>
                <a:gd name="T61" fmla="*/ 13 h 265"/>
                <a:gd name="T62" fmla="*/ 9 w 224"/>
                <a:gd name="T63" fmla="*/ 12 h 265"/>
                <a:gd name="T64" fmla="*/ 9 w 224"/>
                <a:gd name="T65" fmla="*/ 11 h 265"/>
                <a:gd name="T66" fmla="*/ 10 w 224"/>
                <a:gd name="T67" fmla="*/ 10 h 265"/>
                <a:gd name="T68" fmla="*/ 10 w 224"/>
                <a:gd name="T69" fmla="*/ 9 h 265"/>
                <a:gd name="T70" fmla="*/ 10 w 224"/>
                <a:gd name="T71" fmla="*/ 8 h 265"/>
                <a:gd name="T72" fmla="*/ 10 w 224"/>
                <a:gd name="T73" fmla="*/ 7 h 265"/>
                <a:gd name="T74" fmla="*/ 9 w 224"/>
                <a:gd name="T75" fmla="*/ 6 h 265"/>
                <a:gd name="T76" fmla="*/ 9 w 224"/>
                <a:gd name="T77" fmla="*/ 5 h 265"/>
                <a:gd name="T78" fmla="*/ 8 w 224"/>
                <a:gd name="T79" fmla="*/ 5 h 265"/>
                <a:gd name="T80" fmla="*/ 8 w 224"/>
                <a:gd name="T81" fmla="*/ 4 h 265"/>
                <a:gd name="T82" fmla="*/ 7 w 224"/>
                <a:gd name="T83" fmla="*/ 4 h 265"/>
                <a:gd name="T84" fmla="*/ 6 w 224"/>
                <a:gd name="T85" fmla="*/ 3 h 265"/>
                <a:gd name="T86" fmla="*/ 6 w 224"/>
                <a:gd name="T87" fmla="*/ 3 h 265"/>
                <a:gd name="T88" fmla="*/ 5 w 224"/>
                <a:gd name="T89" fmla="*/ 2 h 265"/>
                <a:gd name="T90" fmla="*/ 4 w 224"/>
                <a:gd name="T91" fmla="*/ 2 h 265"/>
                <a:gd name="T92" fmla="*/ 3 w 224"/>
                <a:gd name="T93" fmla="*/ 2 h 265"/>
                <a:gd name="T94" fmla="*/ 3 w 224"/>
                <a:gd name="T95" fmla="*/ 2 h 265"/>
                <a:gd name="T96" fmla="*/ 2 w 224"/>
                <a:gd name="T97" fmla="*/ 2 h 265"/>
                <a:gd name="T98" fmla="*/ 1 w 224"/>
                <a:gd name="T99" fmla="*/ 2 h 265"/>
                <a:gd name="T100" fmla="*/ 1 w 224"/>
                <a:gd name="T101" fmla="*/ 2 h 265"/>
                <a:gd name="T102" fmla="*/ 0 w 224"/>
                <a:gd name="T103" fmla="*/ 2 h 265"/>
                <a:gd name="T104" fmla="*/ 0 w 224"/>
                <a:gd name="T105" fmla="*/ 1 h 265"/>
                <a:gd name="T106" fmla="*/ 1 w 224"/>
                <a:gd name="T107" fmla="*/ 1 h 2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4"/>
                <a:gd name="T163" fmla="*/ 0 h 265"/>
                <a:gd name="T164" fmla="*/ 224 w 224"/>
                <a:gd name="T165" fmla="*/ 265 h 2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4" h="265">
                  <a:moveTo>
                    <a:pt x="11" y="19"/>
                  </a:moveTo>
                  <a:lnTo>
                    <a:pt x="17" y="13"/>
                  </a:lnTo>
                  <a:lnTo>
                    <a:pt x="26" y="9"/>
                  </a:lnTo>
                  <a:lnTo>
                    <a:pt x="32" y="6"/>
                  </a:lnTo>
                  <a:lnTo>
                    <a:pt x="39" y="4"/>
                  </a:lnTo>
                  <a:lnTo>
                    <a:pt x="45" y="2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4"/>
                  </a:lnTo>
                  <a:lnTo>
                    <a:pt x="92" y="6"/>
                  </a:lnTo>
                  <a:lnTo>
                    <a:pt x="100" y="9"/>
                  </a:lnTo>
                  <a:lnTo>
                    <a:pt x="109" y="15"/>
                  </a:lnTo>
                  <a:lnTo>
                    <a:pt x="120" y="21"/>
                  </a:lnTo>
                  <a:lnTo>
                    <a:pt x="126" y="30"/>
                  </a:lnTo>
                  <a:lnTo>
                    <a:pt x="137" y="41"/>
                  </a:lnTo>
                  <a:lnTo>
                    <a:pt x="141" y="45"/>
                  </a:lnTo>
                  <a:lnTo>
                    <a:pt x="145" y="51"/>
                  </a:lnTo>
                  <a:lnTo>
                    <a:pt x="150" y="58"/>
                  </a:lnTo>
                  <a:lnTo>
                    <a:pt x="156" y="64"/>
                  </a:lnTo>
                  <a:lnTo>
                    <a:pt x="160" y="70"/>
                  </a:lnTo>
                  <a:lnTo>
                    <a:pt x="165" y="77"/>
                  </a:lnTo>
                  <a:lnTo>
                    <a:pt x="169" y="81"/>
                  </a:lnTo>
                  <a:lnTo>
                    <a:pt x="175" y="90"/>
                  </a:lnTo>
                  <a:lnTo>
                    <a:pt x="179" y="96"/>
                  </a:lnTo>
                  <a:lnTo>
                    <a:pt x="184" y="102"/>
                  </a:lnTo>
                  <a:lnTo>
                    <a:pt x="188" y="111"/>
                  </a:lnTo>
                  <a:lnTo>
                    <a:pt x="192" y="117"/>
                  </a:lnTo>
                  <a:lnTo>
                    <a:pt x="197" y="124"/>
                  </a:lnTo>
                  <a:lnTo>
                    <a:pt x="199" y="130"/>
                  </a:lnTo>
                  <a:lnTo>
                    <a:pt x="203" y="137"/>
                  </a:lnTo>
                  <a:lnTo>
                    <a:pt x="207" y="143"/>
                  </a:lnTo>
                  <a:lnTo>
                    <a:pt x="209" y="149"/>
                  </a:lnTo>
                  <a:lnTo>
                    <a:pt x="214" y="156"/>
                  </a:lnTo>
                  <a:lnTo>
                    <a:pt x="216" y="162"/>
                  </a:lnTo>
                  <a:lnTo>
                    <a:pt x="218" y="169"/>
                  </a:lnTo>
                  <a:lnTo>
                    <a:pt x="220" y="177"/>
                  </a:lnTo>
                  <a:lnTo>
                    <a:pt x="224" y="188"/>
                  </a:lnTo>
                  <a:lnTo>
                    <a:pt x="222" y="194"/>
                  </a:lnTo>
                  <a:lnTo>
                    <a:pt x="222" y="203"/>
                  </a:lnTo>
                  <a:lnTo>
                    <a:pt x="218" y="207"/>
                  </a:lnTo>
                  <a:lnTo>
                    <a:pt x="214" y="213"/>
                  </a:lnTo>
                  <a:lnTo>
                    <a:pt x="207" y="218"/>
                  </a:lnTo>
                  <a:lnTo>
                    <a:pt x="201" y="224"/>
                  </a:lnTo>
                  <a:lnTo>
                    <a:pt x="192" y="228"/>
                  </a:lnTo>
                  <a:lnTo>
                    <a:pt x="186" y="235"/>
                  </a:lnTo>
                  <a:lnTo>
                    <a:pt x="177" y="241"/>
                  </a:lnTo>
                  <a:lnTo>
                    <a:pt x="169" y="247"/>
                  </a:lnTo>
                  <a:lnTo>
                    <a:pt x="160" y="252"/>
                  </a:lnTo>
                  <a:lnTo>
                    <a:pt x="152" y="256"/>
                  </a:lnTo>
                  <a:lnTo>
                    <a:pt x="143" y="258"/>
                  </a:lnTo>
                  <a:lnTo>
                    <a:pt x="137" y="262"/>
                  </a:lnTo>
                  <a:lnTo>
                    <a:pt x="130" y="265"/>
                  </a:lnTo>
                  <a:lnTo>
                    <a:pt x="126" y="265"/>
                  </a:lnTo>
                  <a:lnTo>
                    <a:pt x="122" y="265"/>
                  </a:lnTo>
                  <a:lnTo>
                    <a:pt x="120" y="265"/>
                  </a:lnTo>
                  <a:lnTo>
                    <a:pt x="120" y="258"/>
                  </a:lnTo>
                  <a:lnTo>
                    <a:pt x="126" y="250"/>
                  </a:lnTo>
                  <a:lnTo>
                    <a:pt x="130" y="243"/>
                  </a:lnTo>
                  <a:lnTo>
                    <a:pt x="137" y="237"/>
                  </a:lnTo>
                  <a:lnTo>
                    <a:pt x="143" y="230"/>
                  </a:lnTo>
                  <a:lnTo>
                    <a:pt x="150" y="226"/>
                  </a:lnTo>
                  <a:lnTo>
                    <a:pt x="154" y="218"/>
                  </a:lnTo>
                  <a:lnTo>
                    <a:pt x="160" y="209"/>
                  </a:lnTo>
                  <a:lnTo>
                    <a:pt x="167" y="201"/>
                  </a:lnTo>
                  <a:lnTo>
                    <a:pt x="173" y="194"/>
                  </a:lnTo>
                  <a:lnTo>
                    <a:pt x="175" y="183"/>
                  </a:lnTo>
                  <a:lnTo>
                    <a:pt x="179" y="175"/>
                  </a:lnTo>
                  <a:lnTo>
                    <a:pt x="179" y="166"/>
                  </a:lnTo>
                  <a:lnTo>
                    <a:pt x="182" y="158"/>
                  </a:lnTo>
                  <a:lnTo>
                    <a:pt x="177" y="149"/>
                  </a:lnTo>
                  <a:lnTo>
                    <a:pt x="175" y="139"/>
                  </a:lnTo>
                  <a:lnTo>
                    <a:pt x="173" y="130"/>
                  </a:lnTo>
                  <a:lnTo>
                    <a:pt x="169" y="122"/>
                  </a:lnTo>
                  <a:lnTo>
                    <a:pt x="165" y="113"/>
                  </a:lnTo>
                  <a:lnTo>
                    <a:pt x="160" y="107"/>
                  </a:lnTo>
                  <a:lnTo>
                    <a:pt x="156" y="98"/>
                  </a:lnTo>
                  <a:lnTo>
                    <a:pt x="152" y="92"/>
                  </a:lnTo>
                  <a:lnTo>
                    <a:pt x="145" y="85"/>
                  </a:lnTo>
                  <a:lnTo>
                    <a:pt x="141" y="79"/>
                  </a:lnTo>
                  <a:lnTo>
                    <a:pt x="135" y="73"/>
                  </a:lnTo>
                  <a:lnTo>
                    <a:pt x="130" y="68"/>
                  </a:lnTo>
                  <a:lnTo>
                    <a:pt x="124" y="62"/>
                  </a:lnTo>
                  <a:lnTo>
                    <a:pt x="118" y="58"/>
                  </a:lnTo>
                  <a:lnTo>
                    <a:pt x="113" y="56"/>
                  </a:lnTo>
                  <a:lnTo>
                    <a:pt x="109" y="51"/>
                  </a:lnTo>
                  <a:lnTo>
                    <a:pt x="100" y="49"/>
                  </a:lnTo>
                  <a:lnTo>
                    <a:pt x="94" y="47"/>
                  </a:lnTo>
                  <a:lnTo>
                    <a:pt x="88" y="43"/>
                  </a:lnTo>
                  <a:lnTo>
                    <a:pt x="81" y="43"/>
                  </a:lnTo>
                  <a:lnTo>
                    <a:pt x="73" y="41"/>
                  </a:lnTo>
                  <a:lnTo>
                    <a:pt x="66" y="41"/>
                  </a:lnTo>
                  <a:lnTo>
                    <a:pt x="58" y="41"/>
                  </a:lnTo>
                  <a:lnTo>
                    <a:pt x="51" y="41"/>
                  </a:lnTo>
                  <a:lnTo>
                    <a:pt x="45" y="41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1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B8B8D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sp>
        <p:nvSpPr>
          <p:cNvPr id="21543" name="Text Box 404"/>
          <p:cNvSpPr txBox="1">
            <a:spLocks noChangeArrowheads="1"/>
          </p:cNvSpPr>
          <p:nvPr/>
        </p:nvSpPr>
        <p:spPr bwMode="auto">
          <a:xfrm>
            <a:off x="6988175" y="1096963"/>
            <a:ext cx="857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it-IT" b="1" i="0">
                <a:solidFill>
                  <a:srgbClr val="000099"/>
                </a:solidFill>
                <a:latin typeface="Arial" charset="0"/>
              </a:rPr>
              <a:t>PosteMobile</a:t>
            </a:r>
            <a:br>
              <a:rPr lang="it-IT" b="1" i="0">
                <a:solidFill>
                  <a:srgbClr val="000099"/>
                </a:solidFill>
                <a:latin typeface="Arial" charset="0"/>
              </a:rPr>
            </a:br>
            <a:r>
              <a:rPr lang="it-IT" b="1" i="0">
                <a:solidFill>
                  <a:srgbClr val="000099"/>
                </a:solidFill>
                <a:latin typeface="Arial" charset="0"/>
              </a:rPr>
              <a:t>(TBD)</a:t>
            </a:r>
          </a:p>
        </p:txBody>
      </p:sp>
      <p:sp>
        <p:nvSpPr>
          <p:cNvPr id="21544" name="Rectangle 405"/>
          <p:cNvSpPr>
            <a:spLocks noChangeArrowheads="1"/>
          </p:cNvSpPr>
          <p:nvPr/>
        </p:nvSpPr>
        <p:spPr bwMode="auto">
          <a:xfrm>
            <a:off x="4560888" y="1663700"/>
            <a:ext cx="493712" cy="401638"/>
          </a:xfrm>
          <a:prstGeom prst="rect">
            <a:avLst/>
          </a:prstGeom>
          <a:solidFill>
            <a:srgbClr val="D7E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it-IT" sz="700" i="0">
                <a:solidFill>
                  <a:schemeClr val="hlink"/>
                </a:solidFill>
                <a:latin typeface="Arial" charset="0"/>
              </a:rPr>
              <a:t>Web</a:t>
            </a:r>
          </a:p>
          <a:p>
            <a:pPr algn="ctr">
              <a:lnSpc>
                <a:spcPct val="100000"/>
              </a:lnSpc>
            </a:pPr>
            <a:r>
              <a:rPr lang="it-IT" sz="700" i="0">
                <a:solidFill>
                  <a:schemeClr val="hlink"/>
                </a:solidFill>
                <a:latin typeface="Arial" charset="0"/>
              </a:rPr>
              <a:t>ASP/X</a:t>
            </a:r>
          </a:p>
        </p:txBody>
      </p:sp>
      <p:sp>
        <p:nvSpPr>
          <p:cNvPr id="374166" name="Rectangle 406"/>
          <p:cNvSpPr>
            <a:spLocks noChangeArrowheads="1"/>
          </p:cNvSpPr>
          <p:nvPr/>
        </p:nvSpPr>
        <p:spPr bwMode="auto">
          <a:xfrm>
            <a:off x="5153025" y="1663700"/>
            <a:ext cx="493713" cy="401638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JSP</a:t>
            </a:r>
          </a:p>
        </p:txBody>
      </p:sp>
      <p:sp>
        <p:nvSpPr>
          <p:cNvPr id="374167" name="Rectangle 407"/>
          <p:cNvSpPr>
            <a:spLocks noChangeArrowheads="1"/>
          </p:cNvSpPr>
          <p:nvPr/>
        </p:nvSpPr>
        <p:spPr bwMode="auto">
          <a:xfrm>
            <a:off x="3403600" y="1668463"/>
            <a:ext cx="495300" cy="401637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Client+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JSP *</a:t>
            </a:r>
          </a:p>
        </p:txBody>
      </p:sp>
      <p:sp>
        <p:nvSpPr>
          <p:cNvPr id="21547" name="Rectangle 408"/>
          <p:cNvSpPr>
            <a:spLocks noChangeArrowheads="1"/>
          </p:cNvSpPr>
          <p:nvPr/>
        </p:nvSpPr>
        <p:spPr bwMode="auto">
          <a:xfrm>
            <a:off x="6958013" y="1668463"/>
            <a:ext cx="493712" cy="401637"/>
          </a:xfrm>
          <a:prstGeom prst="rect">
            <a:avLst/>
          </a:prstGeom>
          <a:solidFill>
            <a:srgbClr val="D7E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it-IT" sz="700" i="0">
                <a:solidFill>
                  <a:schemeClr val="hlink"/>
                </a:solidFill>
                <a:latin typeface="Arial" charset="0"/>
              </a:rPr>
              <a:t>IVR</a:t>
            </a:r>
          </a:p>
        </p:txBody>
      </p:sp>
      <p:sp>
        <p:nvSpPr>
          <p:cNvPr id="374169" name="Rectangle 409"/>
          <p:cNvSpPr>
            <a:spLocks noChangeArrowheads="1"/>
          </p:cNvSpPr>
          <p:nvPr/>
        </p:nvSpPr>
        <p:spPr bwMode="auto">
          <a:xfrm>
            <a:off x="4016375" y="1663700"/>
            <a:ext cx="493713" cy="401638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Client+</a:t>
            </a:r>
          </a:p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JSP *</a:t>
            </a:r>
          </a:p>
        </p:txBody>
      </p:sp>
      <p:sp>
        <p:nvSpPr>
          <p:cNvPr id="374170" name="Rectangle 410"/>
          <p:cNvSpPr>
            <a:spLocks noChangeArrowheads="1"/>
          </p:cNvSpPr>
          <p:nvPr/>
        </p:nvSpPr>
        <p:spPr bwMode="auto">
          <a:xfrm>
            <a:off x="2286000" y="1663700"/>
            <a:ext cx="493713" cy="401638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RCP</a:t>
            </a:r>
            <a:b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(Rich</a:t>
            </a:r>
            <a:b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</a:b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Client)</a:t>
            </a:r>
          </a:p>
        </p:txBody>
      </p:sp>
      <p:sp>
        <p:nvSpPr>
          <p:cNvPr id="21550" name="Rectangle 411"/>
          <p:cNvSpPr>
            <a:spLocks noChangeArrowheads="1"/>
          </p:cNvSpPr>
          <p:nvPr/>
        </p:nvSpPr>
        <p:spPr bwMode="auto">
          <a:xfrm>
            <a:off x="2830513" y="1663700"/>
            <a:ext cx="493712" cy="401638"/>
          </a:xfrm>
          <a:prstGeom prst="rect">
            <a:avLst/>
          </a:prstGeom>
          <a:solidFill>
            <a:srgbClr val="D7E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it-IT" sz="700" i="0">
                <a:solidFill>
                  <a:schemeClr val="hlink"/>
                </a:solidFill>
                <a:latin typeface="Arial" charset="0"/>
              </a:rPr>
              <a:t>Em3270</a:t>
            </a:r>
            <a:br>
              <a:rPr lang="it-IT" sz="700" i="0">
                <a:solidFill>
                  <a:schemeClr val="hlink"/>
                </a:solidFill>
                <a:latin typeface="Arial" charset="0"/>
              </a:rPr>
            </a:br>
            <a:r>
              <a:rPr lang="it-IT" sz="700" i="0">
                <a:solidFill>
                  <a:schemeClr val="hlink"/>
                </a:solidFill>
                <a:latin typeface="Arial" charset="0"/>
              </a:rPr>
              <a:t>IE</a:t>
            </a:r>
          </a:p>
        </p:txBody>
      </p:sp>
      <p:sp>
        <p:nvSpPr>
          <p:cNvPr id="374172" name="Rectangle 412"/>
          <p:cNvSpPr>
            <a:spLocks noChangeArrowheads="1"/>
          </p:cNvSpPr>
          <p:nvPr/>
        </p:nvSpPr>
        <p:spPr bwMode="auto">
          <a:xfrm>
            <a:off x="5746750" y="1668463"/>
            <a:ext cx="493713" cy="401637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JSP</a:t>
            </a:r>
          </a:p>
        </p:txBody>
      </p:sp>
      <p:sp>
        <p:nvSpPr>
          <p:cNvPr id="374173" name="Rectangle 413"/>
          <p:cNvSpPr>
            <a:spLocks noChangeArrowheads="1"/>
          </p:cNvSpPr>
          <p:nvPr/>
        </p:nvSpPr>
        <p:spPr bwMode="auto">
          <a:xfrm>
            <a:off x="6338888" y="1668463"/>
            <a:ext cx="493712" cy="401637"/>
          </a:xfrm>
          <a:prstGeom prst="rect">
            <a:avLst/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000" b="1">
                <a:solidFill>
                  <a:schemeClr val="hlink"/>
                </a:solidFill>
                <a:latin typeface="Arial" charset="0"/>
                <a:cs typeface="+mn-cs"/>
              </a:rPr>
              <a:t>JSP</a:t>
            </a:r>
          </a:p>
        </p:txBody>
      </p:sp>
      <p:sp>
        <p:nvSpPr>
          <p:cNvPr id="374174" name="Rectangle 414"/>
          <p:cNvSpPr>
            <a:spLocks noChangeArrowheads="1"/>
          </p:cNvSpPr>
          <p:nvPr/>
        </p:nvSpPr>
        <p:spPr bwMode="auto">
          <a:xfrm>
            <a:off x="827088" y="5254625"/>
            <a:ext cx="8137525" cy="287338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66FFFF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defRPr/>
            </a:pPr>
            <a:r>
              <a:rPr lang="it-IT" sz="1300" b="1">
                <a:solidFill>
                  <a:schemeClr val="hlink"/>
                </a:solidFill>
                <a:latin typeface="Arial" charset="0"/>
                <a:cs typeface="+mn-cs"/>
              </a:rPr>
              <a:t>Enterprise Service Bus</a:t>
            </a:r>
          </a:p>
        </p:txBody>
      </p:sp>
      <p:sp>
        <p:nvSpPr>
          <p:cNvPr id="123" name="AutoShape 50"/>
          <p:cNvSpPr>
            <a:spLocks noChangeArrowheads="1"/>
          </p:cNvSpPr>
          <p:nvPr/>
        </p:nvSpPr>
        <p:spPr bwMode="auto">
          <a:xfrm rot="5400000">
            <a:off x="5183981" y="2240757"/>
            <a:ext cx="576263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374176" name="AutoShape 416"/>
          <p:cNvSpPr>
            <a:spLocks noChangeArrowheads="1"/>
          </p:cNvSpPr>
          <p:nvPr/>
        </p:nvSpPr>
        <p:spPr bwMode="auto">
          <a:xfrm>
            <a:off x="1763713" y="2708275"/>
            <a:ext cx="792162" cy="4318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5D785"/>
              </a:gs>
              <a:gs pos="100000">
                <a:srgbClr val="CEEEB8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it-IT">
              <a:cs typeface="+mn-cs"/>
            </a:endParaRPr>
          </a:p>
        </p:txBody>
      </p:sp>
      <p:sp>
        <p:nvSpPr>
          <p:cNvPr id="2" name="AutoShape 50"/>
          <p:cNvSpPr>
            <a:spLocks noChangeArrowheads="1"/>
          </p:cNvSpPr>
          <p:nvPr/>
        </p:nvSpPr>
        <p:spPr bwMode="auto">
          <a:xfrm>
            <a:off x="2700338" y="2781300"/>
            <a:ext cx="576262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vert="eaVert"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grpSp>
        <p:nvGrpSpPr>
          <p:cNvPr id="21557" name="Group 418"/>
          <p:cNvGrpSpPr>
            <a:grpSpLocks/>
          </p:cNvGrpSpPr>
          <p:nvPr/>
        </p:nvGrpSpPr>
        <p:grpSpPr bwMode="auto">
          <a:xfrm>
            <a:off x="7234238" y="3933825"/>
            <a:ext cx="838200" cy="920750"/>
            <a:chOff x="5151" y="3521"/>
            <a:chExt cx="555" cy="580"/>
          </a:xfrm>
        </p:grpSpPr>
        <p:grpSp>
          <p:nvGrpSpPr>
            <p:cNvPr id="21585" name="Group 419"/>
            <p:cNvGrpSpPr>
              <a:grpSpLocks/>
            </p:cNvGrpSpPr>
            <p:nvPr/>
          </p:nvGrpSpPr>
          <p:grpSpPr bwMode="auto">
            <a:xfrm>
              <a:off x="5268" y="3658"/>
              <a:ext cx="289" cy="443"/>
              <a:chOff x="2740" y="2744"/>
              <a:chExt cx="311" cy="475"/>
            </a:xfrm>
          </p:grpSpPr>
          <p:sp>
            <p:nvSpPr>
              <p:cNvPr id="21587" name="Rectangle 420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588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589" name="Text Box 422"/>
              <p:cNvSpPr txBox="1">
                <a:spLocks noChangeArrowheads="1"/>
              </p:cNvSpPr>
              <p:nvPr/>
            </p:nvSpPr>
            <p:spPr bwMode="auto">
              <a:xfrm>
                <a:off x="2832" y="3065"/>
                <a:ext cx="13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</a:pPr>
                <a:endParaRPr lang="it-IT" b="1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sp>
          <p:nvSpPr>
            <p:cNvPr id="21586" name="Text Box 423"/>
            <p:cNvSpPr txBox="1">
              <a:spLocks noChangeArrowheads="1"/>
            </p:cNvSpPr>
            <p:nvPr/>
          </p:nvSpPr>
          <p:spPr bwMode="auto">
            <a:xfrm>
              <a:off x="5151" y="3521"/>
              <a:ext cx="55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Bancoposta</a:t>
              </a:r>
            </a:p>
          </p:txBody>
        </p:sp>
      </p:grpSp>
      <p:sp>
        <p:nvSpPr>
          <p:cNvPr id="21558" name="Text Box 424"/>
          <p:cNvSpPr txBox="1">
            <a:spLocks noChangeArrowheads="1"/>
          </p:cNvSpPr>
          <p:nvPr/>
        </p:nvSpPr>
        <p:spPr bwMode="auto">
          <a:xfrm>
            <a:off x="4452938" y="3967163"/>
            <a:ext cx="73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3200">
                <a:solidFill>
                  <a:schemeClr val="hlink"/>
                </a:solidFill>
              </a:rPr>
              <a:t>. . . </a:t>
            </a:r>
          </a:p>
        </p:txBody>
      </p:sp>
      <p:sp>
        <p:nvSpPr>
          <p:cNvPr id="21559" name="Text Box 425"/>
          <p:cNvSpPr txBox="1">
            <a:spLocks noChangeArrowheads="1"/>
          </p:cNvSpPr>
          <p:nvPr/>
        </p:nvSpPr>
        <p:spPr bwMode="auto">
          <a:xfrm>
            <a:off x="4460875" y="4675188"/>
            <a:ext cx="736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 sz="3200">
                <a:solidFill>
                  <a:schemeClr val="hlink"/>
                </a:solidFill>
              </a:rPr>
              <a:t>. . . </a:t>
            </a:r>
          </a:p>
        </p:txBody>
      </p:sp>
      <p:grpSp>
        <p:nvGrpSpPr>
          <p:cNvPr id="21560" name="Group 426"/>
          <p:cNvGrpSpPr>
            <a:grpSpLocks/>
          </p:cNvGrpSpPr>
          <p:nvPr/>
        </p:nvGrpSpPr>
        <p:grpSpPr bwMode="auto">
          <a:xfrm>
            <a:off x="5105400" y="3959225"/>
            <a:ext cx="449263" cy="920750"/>
            <a:chOff x="4416" y="3521"/>
            <a:chExt cx="297" cy="580"/>
          </a:xfrm>
        </p:grpSpPr>
        <p:grpSp>
          <p:nvGrpSpPr>
            <p:cNvPr id="21580" name="Group 427"/>
            <p:cNvGrpSpPr>
              <a:grpSpLocks/>
            </p:cNvGrpSpPr>
            <p:nvPr/>
          </p:nvGrpSpPr>
          <p:grpSpPr bwMode="auto">
            <a:xfrm>
              <a:off x="4416" y="3658"/>
              <a:ext cx="289" cy="443"/>
              <a:chOff x="2740" y="2744"/>
              <a:chExt cx="311" cy="475"/>
            </a:xfrm>
          </p:grpSpPr>
          <p:sp>
            <p:nvSpPr>
              <p:cNvPr id="21582" name="Rectangle 428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583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584" name="Text Box 430"/>
              <p:cNvSpPr txBox="1">
                <a:spLocks noChangeArrowheads="1"/>
              </p:cNvSpPr>
              <p:nvPr/>
            </p:nvSpPr>
            <p:spPr bwMode="auto">
              <a:xfrm>
                <a:off x="2832" y="3065"/>
                <a:ext cx="13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</a:pPr>
                <a:endParaRPr lang="it-IT" b="1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sp>
          <p:nvSpPr>
            <p:cNvPr id="21581" name="Text Box 431"/>
            <p:cNvSpPr txBox="1">
              <a:spLocks noChangeArrowheads="1"/>
            </p:cNvSpPr>
            <p:nvPr/>
          </p:nvSpPr>
          <p:spPr bwMode="auto">
            <a:xfrm>
              <a:off x="4440" y="3521"/>
              <a:ext cx="2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Altri</a:t>
              </a:r>
            </a:p>
          </p:txBody>
        </p:sp>
      </p:grpSp>
      <p:grpSp>
        <p:nvGrpSpPr>
          <p:cNvPr id="21561" name="Group 432"/>
          <p:cNvGrpSpPr>
            <a:grpSpLocks/>
          </p:cNvGrpSpPr>
          <p:nvPr/>
        </p:nvGrpSpPr>
        <p:grpSpPr bwMode="auto">
          <a:xfrm>
            <a:off x="3886200" y="3959225"/>
            <a:ext cx="452438" cy="920750"/>
            <a:chOff x="4416" y="3521"/>
            <a:chExt cx="300" cy="580"/>
          </a:xfrm>
        </p:grpSpPr>
        <p:grpSp>
          <p:nvGrpSpPr>
            <p:cNvPr id="21575" name="Group 433"/>
            <p:cNvGrpSpPr>
              <a:grpSpLocks/>
            </p:cNvGrpSpPr>
            <p:nvPr/>
          </p:nvGrpSpPr>
          <p:grpSpPr bwMode="auto">
            <a:xfrm>
              <a:off x="4416" y="3658"/>
              <a:ext cx="289" cy="443"/>
              <a:chOff x="2740" y="2744"/>
              <a:chExt cx="311" cy="475"/>
            </a:xfrm>
          </p:grpSpPr>
          <p:sp>
            <p:nvSpPr>
              <p:cNvPr id="21577" name="Rectangle 434"/>
              <p:cNvSpPr>
                <a:spLocks noChangeArrowheads="1"/>
              </p:cNvSpPr>
              <p:nvPr/>
            </p:nvSpPr>
            <p:spPr bwMode="auto">
              <a:xfrm rot="532450">
                <a:off x="2740" y="2744"/>
                <a:ext cx="311" cy="257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578" name="server"/>
              <p:cNvSpPr>
                <a:spLocks noEditPoints="1" noChangeArrowheads="1"/>
              </p:cNvSpPr>
              <p:nvPr/>
            </p:nvSpPr>
            <p:spPr bwMode="auto">
              <a:xfrm>
                <a:off x="2761" y="2755"/>
                <a:ext cx="269" cy="2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723 w 21600"/>
                  <a:gd name="T25" fmla="*/ 22483 h 21600"/>
                  <a:gd name="T26" fmla="*/ 21038 w 21600"/>
                  <a:gd name="T27" fmla="*/ 2826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it-IT"/>
              </a:p>
            </p:txBody>
          </p:sp>
          <p:sp>
            <p:nvSpPr>
              <p:cNvPr id="21579" name="Text Box 436"/>
              <p:cNvSpPr txBox="1">
                <a:spLocks noChangeArrowheads="1"/>
              </p:cNvSpPr>
              <p:nvPr/>
            </p:nvSpPr>
            <p:spPr bwMode="auto">
              <a:xfrm>
                <a:off x="2832" y="3065"/>
                <a:ext cx="13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lnSpc>
                    <a:spcPct val="100000"/>
                  </a:lnSpc>
                </a:pPr>
                <a:endParaRPr lang="it-IT" b="1" i="0">
                  <a:solidFill>
                    <a:schemeClr val="hlink"/>
                  </a:solidFill>
                  <a:latin typeface="Arial" charset="0"/>
                </a:endParaRPr>
              </a:p>
            </p:txBody>
          </p:sp>
        </p:grpSp>
        <p:sp>
          <p:nvSpPr>
            <p:cNvPr id="21576" name="Text Box 437"/>
            <p:cNvSpPr txBox="1">
              <a:spLocks noChangeArrowheads="1"/>
            </p:cNvSpPr>
            <p:nvPr/>
          </p:nvSpPr>
          <p:spPr bwMode="auto">
            <a:xfrm>
              <a:off x="4438" y="3521"/>
              <a:ext cx="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it-IT" b="1" i="0">
                  <a:solidFill>
                    <a:schemeClr val="hlink"/>
                  </a:solidFill>
                  <a:latin typeface="Arial" charset="0"/>
                </a:rPr>
                <a:t>SAP</a:t>
              </a:r>
            </a:p>
          </p:txBody>
        </p:sp>
      </p:grpSp>
      <p:sp>
        <p:nvSpPr>
          <p:cNvPr id="21562" name="Text Box 438"/>
          <p:cNvSpPr txBox="1">
            <a:spLocks noChangeArrowheads="1"/>
          </p:cNvSpPr>
          <p:nvPr/>
        </p:nvSpPr>
        <p:spPr bwMode="auto">
          <a:xfrm>
            <a:off x="2116138" y="2132013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400" i="0">
                <a:solidFill>
                  <a:schemeClr val="hlink"/>
                </a:solidFill>
                <a:latin typeface="Arial" charset="0"/>
              </a:rPr>
              <a:t>Presentation Layer SDP</a:t>
            </a:r>
          </a:p>
        </p:txBody>
      </p:sp>
      <p:grpSp>
        <p:nvGrpSpPr>
          <p:cNvPr id="374199" name="Group 439"/>
          <p:cNvGrpSpPr>
            <a:grpSpLocks/>
          </p:cNvGrpSpPr>
          <p:nvPr/>
        </p:nvGrpSpPr>
        <p:grpSpPr bwMode="auto">
          <a:xfrm>
            <a:off x="971550" y="5589588"/>
            <a:ext cx="7885113" cy="596900"/>
            <a:chOff x="363" y="2886"/>
            <a:chExt cx="5144" cy="523"/>
          </a:xfrm>
        </p:grpSpPr>
        <p:sp>
          <p:nvSpPr>
            <p:cNvPr id="21573" name="AutoShape 440"/>
            <p:cNvSpPr>
              <a:spLocks noChangeArrowheads="1"/>
            </p:cNvSpPr>
            <p:nvPr/>
          </p:nvSpPr>
          <p:spPr bwMode="auto">
            <a:xfrm>
              <a:off x="363" y="3089"/>
              <a:ext cx="5144" cy="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00000"/>
                </a:lnSpc>
              </a:pPr>
              <a:r>
                <a:rPr lang="it-IT" sz="1400" b="1" i="0">
                  <a:solidFill>
                    <a:srgbClr val="000099"/>
                  </a:solidFill>
                  <a:latin typeface="Arial" charset="0"/>
                </a:rPr>
                <a:t>Interventi sui sistemi dipartimentali e sui backend pianificati nel piano triennale 2010-2012</a:t>
              </a:r>
            </a:p>
          </p:txBody>
        </p:sp>
        <p:sp>
          <p:nvSpPr>
            <p:cNvPr id="374201" name="Freeform 441"/>
            <p:cNvSpPr>
              <a:spLocks/>
            </p:cNvSpPr>
            <p:nvPr/>
          </p:nvSpPr>
          <p:spPr bwMode="auto">
            <a:xfrm>
              <a:off x="2588" y="2886"/>
              <a:ext cx="705" cy="26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679" y="0"/>
                </a:cxn>
                <a:cxn ang="0">
                  <a:pos x="862" y="227"/>
                </a:cxn>
                <a:cxn ang="0">
                  <a:pos x="0" y="0"/>
                </a:cxn>
                <a:cxn ang="0">
                  <a:pos x="91" y="0"/>
                </a:cxn>
              </a:cxnLst>
              <a:rect l="0" t="0" r="r" b="b"/>
              <a:pathLst>
                <a:path w="1679" h="227">
                  <a:moveTo>
                    <a:pt x="91" y="0"/>
                  </a:moveTo>
                  <a:lnTo>
                    <a:pt x="1679" y="0"/>
                  </a:lnTo>
                  <a:lnTo>
                    <a:pt x="862" y="227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9900"/>
            </a:solidFill>
            <a:ln w="3810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3" name="AutoShape 50"/>
          <p:cNvSpPr>
            <a:spLocks noChangeArrowheads="1"/>
          </p:cNvSpPr>
          <p:nvPr/>
        </p:nvSpPr>
        <p:spPr bwMode="auto">
          <a:xfrm rot="5400000">
            <a:off x="6119813" y="3465513"/>
            <a:ext cx="863600" cy="215900"/>
          </a:xfrm>
          <a:prstGeom prst="leftRight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4" name="AutoShape 50"/>
          <p:cNvSpPr>
            <a:spLocks noChangeArrowheads="1"/>
          </p:cNvSpPr>
          <p:nvPr/>
        </p:nvSpPr>
        <p:spPr bwMode="auto">
          <a:xfrm rot="5400000">
            <a:off x="7200900" y="3465513"/>
            <a:ext cx="863600" cy="215900"/>
          </a:xfrm>
          <a:prstGeom prst="leftRight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 rot="5400000">
            <a:off x="8064500" y="3465513"/>
            <a:ext cx="863600" cy="215900"/>
          </a:xfrm>
          <a:prstGeom prst="leftRightArrow">
            <a:avLst>
              <a:gd name="adj1" fmla="val 50000"/>
              <a:gd name="adj2" fmla="val 80000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6" name="AutoShape 50"/>
          <p:cNvSpPr>
            <a:spLocks noChangeArrowheads="1"/>
          </p:cNvSpPr>
          <p:nvPr/>
        </p:nvSpPr>
        <p:spPr bwMode="auto">
          <a:xfrm rot="5400000">
            <a:off x="8208169" y="4785519"/>
            <a:ext cx="576262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7" name="AutoShape 50"/>
          <p:cNvSpPr>
            <a:spLocks noChangeArrowheads="1"/>
          </p:cNvSpPr>
          <p:nvPr/>
        </p:nvSpPr>
        <p:spPr bwMode="auto">
          <a:xfrm rot="5400000">
            <a:off x="7344569" y="4785519"/>
            <a:ext cx="576262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8" name="AutoShape 50"/>
          <p:cNvSpPr>
            <a:spLocks noChangeArrowheads="1"/>
          </p:cNvSpPr>
          <p:nvPr/>
        </p:nvSpPr>
        <p:spPr bwMode="auto">
          <a:xfrm rot="5400000">
            <a:off x="6263482" y="4785519"/>
            <a:ext cx="576262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 rot="5400000">
            <a:off x="5039519" y="4785519"/>
            <a:ext cx="576262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 rot="5400000">
            <a:off x="3815557" y="4785519"/>
            <a:ext cx="576262" cy="215900"/>
          </a:xfrm>
          <a:prstGeom prst="leftRightArrow">
            <a:avLst>
              <a:gd name="adj1" fmla="val 50000"/>
              <a:gd name="adj2" fmla="val 53382"/>
            </a:avLst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endParaRPr lang="it-IT" sz="1800" b="1" i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21572" name="Rectangle 450"/>
          <p:cNvSpPr>
            <a:spLocks noGrp="1" noChangeArrowheads="1"/>
          </p:cNvSpPr>
          <p:nvPr>
            <p:ph type="title"/>
          </p:nvPr>
        </p:nvSpPr>
        <p:spPr>
          <a:xfrm>
            <a:off x="71438" y="-200025"/>
            <a:ext cx="9072562" cy="649288"/>
          </a:xfrm>
        </p:spPr>
        <p:txBody>
          <a:bodyPr/>
          <a:lstStyle/>
          <a:p>
            <a:r>
              <a:rPr lang="it-IT" sz="1800" smtClean="0"/>
              <a:t>Finalità dell’iniziativa – Razionalizzazione dei canali di Poste Italiane –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090159DF-A385-4105-BC19-18F0E214D42B}" type="slidenum">
              <a:rPr lang="it-IT">
                <a:latin typeface="+mn-lt"/>
                <a:cs typeface="+mn-cs"/>
              </a:rPr>
              <a:pPr>
                <a:defRPr/>
              </a:pPr>
              <a:t>6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22530" name="AutoShape 2"/>
          <p:cNvSpPr>
            <a:spLocks noChangeArrowheads="1"/>
          </p:cNvSpPr>
          <p:nvPr/>
        </p:nvSpPr>
        <p:spPr bwMode="white">
          <a:xfrm>
            <a:off x="1365250" y="4808538"/>
            <a:ext cx="5943600" cy="990600"/>
          </a:xfrm>
          <a:prstGeom prst="cube">
            <a:avLst>
              <a:gd name="adj" fmla="val 76444"/>
            </a:avLst>
          </a:prstGeom>
          <a:solidFill>
            <a:srgbClr val="B2B2B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RETE / SICUREZZA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6516688" y="4071938"/>
            <a:ext cx="503237" cy="1150937"/>
            <a:chOff x="4105" y="2341"/>
            <a:chExt cx="317" cy="725"/>
          </a:xfrm>
        </p:grpSpPr>
        <p:sp>
          <p:nvSpPr>
            <p:cNvPr id="22708" name="AutoShape 4"/>
            <p:cNvSpPr>
              <a:spLocks noChangeArrowheads="1"/>
            </p:cNvSpPr>
            <p:nvPr/>
          </p:nvSpPr>
          <p:spPr bwMode="auto">
            <a:xfrm>
              <a:off x="4105" y="2341"/>
              <a:ext cx="317" cy="725"/>
            </a:xfrm>
            <a:prstGeom prst="can">
              <a:avLst>
                <a:gd name="adj" fmla="val 571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2709" name="TextBox 115"/>
            <p:cNvSpPr>
              <a:spLocks noChangeArrowheads="1"/>
            </p:cNvSpPr>
            <p:nvPr/>
          </p:nvSpPr>
          <p:spPr bwMode="auto">
            <a:xfrm rot="-5400000">
              <a:off x="4066" y="2670"/>
              <a:ext cx="363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>
                  <a:srgbClr val="00529C"/>
                </a:buClr>
                <a:buFont typeface="Wingdings" pitchFamily="2" charset="2"/>
                <a:buNone/>
              </a:pPr>
              <a:r>
                <a:rPr lang="it-IT" sz="1000" b="1" i="0">
                  <a:solidFill>
                    <a:srgbClr val="00529C"/>
                  </a:solidFill>
                  <a:latin typeface="Arial" charset="0"/>
                </a:rPr>
                <a:t>ESB - BPM</a:t>
              </a:r>
            </a:p>
          </p:txBody>
        </p:sp>
      </p:grpSp>
      <p:sp>
        <p:nvSpPr>
          <p:cNvPr id="22532" name="AutoShape 6"/>
          <p:cNvSpPr>
            <a:spLocks noChangeArrowheads="1"/>
          </p:cNvSpPr>
          <p:nvPr/>
        </p:nvSpPr>
        <p:spPr bwMode="white">
          <a:xfrm rot="5400000" flipH="1">
            <a:off x="-1620838" y="2847976"/>
            <a:ext cx="5040313" cy="1439862"/>
          </a:xfrm>
          <a:prstGeom prst="cube">
            <a:avLst>
              <a:gd name="adj" fmla="val 76444"/>
            </a:avLst>
          </a:prstGeom>
          <a:solidFill>
            <a:srgbClr val="B2B2B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PIATTAFORME / SISTEMI TRASVERSALI</a:t>
            </a: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white">
          <a:xfrm>
            <a:off x="1292225" y="3873500"/>
            <a:ext cx="5943600" cy="990600"/>
          </a:xfrm>
          <a:prstGeom prst="cube">
            <a:avLst>
              <a:gd name="adj" fmla="val 76444"/>
            </a:avLst>
          </a:prstGeom>
          <a:solidFill>
            <a:srgbClr val="B2B2B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PIATTAFORME / SISTEMI DI BACK-END</a:t>
            </a:r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1038225" y="3089275"/>
            <a:ext cx="434975" cy="1655763"/>
            <a:chOff x="654" y="2131"/>
            <a:chExt cx="274" cy="1043"/>
          </a:xfrm>
        </p:grpSpPr>
        <p:sp>
          <p:nvSpPr>
            <p:cNvPr id="22705" name="AutoShape 9"/>
            <p:cNvSpPr>
              <a:spLocks noChangeArrowheads="1"/>
            </p:cNvSpPr>
            <p:nvPr/>
          </p:nvSpPr>
          <p:spPr bwMode="auto">
            <a:xfrm rot="5400000" flipH="1">
              <a:off x="269" y="2516"/>
              <a:ext cx="1043" cy="273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vert="eaVert"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706" name="Text Box 10"/>
            <p:cNvSpPr txBox="1">
              <a:spLocks noChangeArrowheads="1"/>
            </p:cNvSpPr>
            <p:nvPr/>
          </p:nvSpPr>
          <p:spPr bwMode="auto">
            <a:xfrm rot="5400000">
              <a:off x="472" y="2536"/>
              <a:ext cx="77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IDENTITY  &amp;</a:t>
              </a:r>
            </a:p>
          </p:txBody>
        </p:sp>
        <p:sp>
          <p:nvSpPr>
            <p:cNvPr id="22707" name="Text Box 11"/>
            <p:cNvSpPr txBox="1">
              <a:spLocks noChangeArrowheads="1"/>
            </p:cNvSpPr>
            <p:nvPr/>
          </p:nvSpPr>
          <p:spPr bwMode="auto">
            <a:xfrm rot="5400000">
              <a:off x="383" y="2612"/>
              <a:ext cx="77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ACCESS   MNGMT.</a:t>
              </a:r>
            </a:p>
          </p:txBody>
        </p:sp>
      </p:grpSp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6516688" y="3063875"/>
            <a:ext cx="503237" cy="1150938"/>
            <a:chOff x="4558" y="1480"/>
            <a:chExt cx="317" cy="725"/>
          </a:xfrm>
        </p:grpSpPr>
        <p:sp>
          <p:nvSpPr>
            <p:cNvPr id="22703" name="AutoShape 13"/>
            <p:cNvSpPr>
              <a:spLocks noChangeArrowheads="1"/>
            </p:cNvSpPr>
            <p:nvPr/>
          </p:nvSpPr>
          <p:spPr bwMode="auto">
            <a:xfrm>
              <a:off x="4558" y="1480"/>
              <a:ext cx="317" cy="725"/>
            </a:xfrm>
            <a:prstGeom prst="can">
              <a:avLst>
                <a:gd name="adj" fmla="val 571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2704" name="TextBox 115"/>
            <p:cNvSpPr>
              <a:spLocks noChangeArrowheads="1"/>
            </p:cNvSpPr>
            <p:nvPr/>
          </p:nvSpPr>
          <p:spPr bwMode="auto">
            <a:xfrm rot="-5400000">
              <a:off x="4515" y="1807"/>
              <a:ext cx="363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>
                  <a:srgbClr val="00529C"/>
                </a:buClr>
                <a:buFont typeface="Wingdings" pitchFamily="2" charset="2"/>
                <a:buNone/>
              </a:pPr>
              <a:r>
                <a:rPr lang="it-IT" sz="1000" b="1" i="0">
                  <a:solidFill>
                    <a:srgbClr val="00529C"/>
                  </a:solidFill>
                  <a:latin typeface="Arial" charset="0"/>
                </a:rPr>
                <a:t>ESB - BPM</a:t>
              </a:r>
            </a:p>
          </p:txBody>
        </p:sp>
      </p:grpSp>
      <p:sp>
        <p:nvSpPr>
          <p:cNvPr id="22536" name="AutoShape 15"/>
          <p:cNvSpPr>
            <a:spLocks noChangeArrowheads="1"/>
          </p:cNvSpPr>
          <p:nvPr/>
        </p:nvSpPr>
        <p:spPr bwMode="white">
          <a:xfrm>
            <a:off x="1331913" y="2865438"/>
            <a:ext cx="5943600" cy="990600"/>
          </a:xfrm>
          <a:prstGeom prst="cube">
            <a:avLst>
              <a:gd name="adj" fmla="val 76444"/>
            </a:avLst>
          </a:prstGeom>
          <a:solidFill>
            <a:srgbClr val="B2B2B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PIATTAFORME / SISTEMI DI BACK-END</a:t>
            </a:r>
          </a:p>
        </p:txBody>
      </p:sp>
      <p:sp>
        <p:nvSpPr>
          <p:cNvPr id="22537" name="AutoShape 16"/>
          <p:cNvSpPr>
            <a:spLocks noChangeArrowheads="1"/>
          </p:cNvSpPr>
          <p:nvPr/>
        </p:nvSpPr>
        <p:spPr bwMode="auto">
          <a:xfrm rot="5400000">
            <a:off x="7561262" y="2535238"/>
            <a:ext cx="360363" cy="865188"/>
          </a:xfrm>
          <a:prstGeom prst="can">
            <a:avLst>
              <a:gd name="adj" fmla="val 600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grpSp>
        <p:nvGrpSpPr>
          <p:cNvPr id="22538" name="Group 17"/>
          <p:cNvGrpSpPr>
            <a:grpSpLocks/>
          </p:cNvGrpSpPr>
          <p:nvPr/>
        </p:nvGrpSpPr>
        <p:grpSpPr bwMode="auto">
          <a:xfrm>
            <a:off x="1042988" y="1695450"/>
            <a:ext cx="433387" cy="1655763"/>
            <a:chOff x="657" y="1253"/>
            <a:chExt cx="273" cy="1043"/>
          </a:xfrm>
        </p:grpSpPr>
        <p:sp>
          <p:nvSpPr>
            <p:cNvPr id="22701" name="AutoShape 18"/>
            <p:cNvSpPr>
              <a:spLocks noChangeArrowheads="1"/>
            </p:cNvSpPr>
            <p:nvPr/>
          </p:nvSpPr>
          <p:spPr bwMode="auto">
            <a:xfrm rot="5400000" flipH="1">
              <a:off x="272" y="1638"/>
              <a:ext cx="1043" cy="273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vert="eaVert"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702" name="Text Box 19"/>
            <p:cNvSpPr txBox="1">
              <a:spLocks noChangeArrowheads="1"/>
            </p:cNvSpPr>
            <p:nvPr/>
          </p:nvSpPr>
          <p:spPr bwMode="auto">
            <a:xfrm rot="5400000">
              <a:off x="463" y="1696"/>
              <a:ext cx="7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TRACCIATURA</a:t>
              </a:r>
            </a:p>
          </p:txBody>
        </p:sp>
      </p:grpSp>
      <p:sp>
        <p:nvSpPr>
          <p:cNvPr id="22539" name="AutoShape 20"/>
          <p:cNvSpPr>
            <a:spLocks noChangeArrowheads="1"/>
          </p:cNvSpPr>
          <p:nvPr/>
        </p:nvSpPr>
        <p:spPr bwMode="auto">
          <a:xfrm rot="5400000">
            <a:off x="7561263" y="3327400"/>
            <a:ext cx="360362" cy="865188"/>
          </a:xfrm>
          <a:prstGeom prst="can">
            <a:avLst>
              <a:gd name="adj" fmla="val 600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grpSp>
        <p:nvGrpSpPr>
          <p:cNvPr id="22540" name="Group 21"/>
          <p:cNvGrpSpPr>
            <a:grpSpLocks/>
          </p:cNvGrpSpPr>
          <p:nvPr/>
        </p:nvGrpSpPr>
        <p:grpSpPr bwMode="auto">
          <a:xfrm>
            <a:off x="5868988" y="2560638"/>
            <a:ext cx="1008062" cy="1244600"/>
            <a:chOff x="839" y="2231"/>
            <a:chExt cx="635" cy="784"/>
          </a:xfrm>
        </p:grpSpPr>
        <p:sp>
          <p:nvSpPr>
            <p:cNvPr id="22699" name="AutoShape 22"/>
            <p:cNvSpPr>
              <a:spLocks noChangeArrowheads="1"/>
            </p:cNvSpPr>
            <p:nvPr/>
          </p:nvSpPr>
          <p:spPr bwMode="auto">
            <a:xfrm>
              <a:off x="839" y="2454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700" name="Text Box 23"/>
            <p:cNvSpPr txBox="1">
              <a:spLocks noChangeArrowheads="1"/>
            </p:cNvSpPr>
            <p:nvPr/>
          </p:nvSpPr>
          <p:spPr bwMode="auto">
            <a:xfrm rot="-2936302">
              <a:off x="755" y="2555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SIN</a:t>
              </a:r>
            </a:p>
          </p:txBody>
        </p:sp>
      </p:grpSp>
      <p:grpSp>
        <p:nvGrpSpPr>
          <p:cNvPr id="22541" name="Group 24"/>
          <p:cNvGrpSpPr>
            <a:grpSpLocks/>
          </p:cNvGrpSpPr>
          <p:nvPr/>
        </p:nvGrpSpPr>
        <p:grpSpPr bwMode="auto">
          <a:xfrm>
            <a:off x="6516688" y="2063750"/>
            <a:ext cx="503237" cy="1150938"/>
            <a:chOff x="4558" y="1480"/>
            <a:chExt cx="317" cy="725"/>
          </a:xfrm>
        </p:grpSpPr>
        <p:sp>
          <p:nvSpPr>
            <p:cNvPr id="22697" name="AutoShape 25"/>
            <p:cNvSpPr>
              <a:spLocks noChangeArrowheads="1"/>
            </p:cNvSpPr>
            <p:nvPr/>
          </p:nvSpPr>
          <p:spPr bwMode="auto">
            <a:xfrm>
              <a:off x="4558" y="1480"/>
              <a:ext cx="317" cy="725"/>
            </a:xfrm>
            <a:prstGeom prst="can">
              <a:avLst>
                <a:gd name="adj" fmla="val 571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2698" name="TextBox 115"/>
            <p:cNvSpPr>
              <a:spLocks noChangeArrowheads="1"/>
            </p:cNvSpPr>
            <p:nvPr/>
          </p:nvSpPr>
          <p:spPr bwMode="auto">
            <a:xfrm rot="-5400000">
              <a:off x="4515" y="1807"/>
              <a:ext cx="363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>
                  <a:srgbClr val="00529C"/>
                </a:buClr>
                <a:buFont typeface="Wingdings" pitchFamily="2" charset="2"/>
                <a:buNone/>
              </a:pPr>
              <a:r>
                <a:rPr lang="it-IT" sz="1000" b="1" i="0">
                  <a:solidFill>
                    <a:srgbClr val="00529C"/>
                  </a:solidFill>
                  <a:latin typeface="Arial" charset="0"/>
                </a:rPr>
                <a:t>ESB - BPM</a:t>
              </a:r>
            </a:p>
          </p:txBody>
        </p:sp>
      </p:grpSp>
      <p:sp>
        <p:nvSpPr>
          <p:cNvPr id="22542" name="AutoShape 27"/>
          <p:cNvSpPr>
            <a:spLocks noChangeArrowheads="1"/>
          </p:cNvSpPr>
          <p:nvPr/>
        </p:nvSpPr>
        <p:spPr bwMode="white">
          <a:xfrm>
            <a:off x="1365250" y="1857375"/>
            <a:ext cx="5943600" cy="990600"/>
          </a:xfrm>
          <a:prstGeom prst="cube">
            <a:avLst>
              <a:gd name="adj" fmla="val 76444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PIATTAFORME / SISTEMI DI FRONT-END</a:t>
            </a:r>
          </a:p>
        </p:txBody>
      </p:sp>
      <p:grpSp>
        <p:nvGrpSpPr>
          <p:cNvPr id="22543" name="Group 28"/>
          <p:cNvGrpSpPr>
            <a:grpSpLocks/>
          </p:cNvGrpSpPr>
          <p:nvPr/>
        </p:nvGrpSpPr>
        <p:grpSpPr bwMode="auto">
          <a:xfrm>
            <a:off x="6513513" y="1654175"/>
            <a:ext cx="503237" cy="582613"/>
            <a:chOff x="4556" y="1157"/>
            <a:chExt cx="317" cy="367"/>
          </a:xfrm>
        </p:grpSpPr>
        <p:sp>
          <p:nvSpPr>
            <p:cNvPr id="22695" name="AutoShape 29"/>
            <p:cNvSpPr>
              <a:spLocks noChangeArrowheads="1"/>
            </p:cNvSpPr>
            <p:nvPr/>
          </p:nvSpPr>
          <p:spPr bwMode="auto">
            <a:xfrm>
              <a:off x="4556" y="1162"/>
              <a:ext cx="317" cy="362"/>
            </a:xfrm>
            <a:prstGeom prst="can">
              <a:avLst>
                <a:gd name="adj" fmla="val 2854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it-IT"/>
            </a:p>
          </p:txBody>
        </p:sp>
        <p:sp>
          <p:nvSpPr>
            <p:cNvPr id="22696" name="TextBox 115"/>
            <p:cNvSpPr>
              <a:spLocks noChangeArrowheads="1"/>
            </p:cNvSpPr>
            <p:nvPr/>
          </p:nvSpPr>
          <p:spPr bwMode="auto">
            <a:xfrm rot="-5400000">
              <a:off x="4523" y="1214"/>
              <a:ext cx="363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>
                  <a:srgbClr val="00529C"/>
                </a:buClr>
                <a:buFont typeface="Wingdings" pitchFamily="2" charset="2"/>
                <a:buNone/>
              </a:pPr>
              <a:r>
                <a:rPr lang="it-IT" sz="1000" b="1" i="0">
                  <a:solidFill>
                    <a:srgbClr val="00529C"/>
                  </a:solidFill>
                  <a:latin typeface="Arial" charset="0"/>
                </a:rPr>
                <a:t>ESB - BPM</a:t>
              </a:r>
            </a:p>
          </p:txBody>
        </p:sp>
      </p:grpSp>
      <p:sp>
        <p:nvSpPr>
          <p:cNvPr id="22544" name="TextBox 115"/>
          <p:cNvSpPr>
            <a:spLocks noChangeArrowheads="1"/>
          </p:cNvSpPr>
          <p:nvPr/>
        </p:nvSpPr>
        <p:spPr bwMode="auto">
          <a:xfrm rot="-5400000">
            <a:off x="5642770" y="3231356"/>
            <a:ext cx="3090862" cy="161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529C"/>
              </a:buClr>
              <a:buFont typeface="Wingdings" pitchFamily="2" charset="2"/>
              <a:buNone/>
            </a:pPr>
            <a:r>
              <a:rPr lang="it-IT" sz="1000" b="1" i="0">
                <a:solidFill>
                  <a:srgbClr val="00529C"/>
                </a:solidFill>
                <a:latin typeface="Arial" charset="0"/>
              </a:rPr>
              <a:t>Connessione tra i servizi</a:t>
            </a:r>
          </a:p>
        </p:txBody>
      </p:sp>
      <p:sp>
        <p:nvSpPr>
          <p:cNvPr id="22545" name="AutoShape 32"/>
          <p:cNvSpPr>
            <a:spLocks noChangeArrowheads="1"/>
          </p:cNvSpPr>
          <p:nvPr/>
        </p:nvSpPr>
        <p:spPr bwMode="white">
          <a:xfrm>
            <a:off x="7667625" y="1695450"/>
            <a:ext cx="936625" cy="3222625"/>
          </a:xfrm>
          <a:prstGeom prst="cube">
            <a:avLst>
              <a:gd name="adj" fmla="val 76444"/>
            </a:avLst>
          </a:prstGeom>
          <a:solidFill>
            <a:srgbClr val="B2B2B2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Connessione con terze parti</a:t>
            </a:r>
          </a:p>
        </p:txBody>
      </p:sp>
      <p:sp>
        <p:nvSpPr>
          <p:cNvPr id="22546" name="AutoShape 33"/>
          <p:cNvSpPr>
            <a:spLocks noChangeArrowheads="1"/>
          </p:cNvSpPr>
          <p:nvPr/>
        </p:nvSpPr>
        <p:spPr bwMode="auto">
          <a:xfrm rot="5400000">
            <a:off x="8280400" y="2522538"/>
            <a:ext cx="360363" cy="865187"/>
          </a:xfrm>
          <a:prstGeom prst="can">
            <a:avLst>
              <a:gd name="adj" fmla="val 600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2547" name="AutoShape 34"/>
          <p:cNvSpPr>
            <a:spLocks noChangeArrowheads="1"/>
          </p:cNvSpPr>
          <p:nvPr/>
        </p:nvSpPr>
        <p:spPr bwMode="auto">
          <a:xfrm rot="5400000">
            <a:off x="8267701" y="3314700"/>
            <a:ext cx="360362" cy="865187"/>
          </a:xfrm>
          <a:prstGeom prst="can">
            <a:avLst>
              <a:gd name="adj" fmla="val 6002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2548" name="TextBox 115"/>
          <p:cNvSpPr>
            <a:spLocks noChangeArrowheads="1"/>
          </p:cNvSpPr>
          <p:nvPr/>
        </p:nvSpPr>
        <p:spPr bwMode="auto">
          <a:xfrm>
            <a:off x="8169275" y="2754313"/>
            <a:ext cx="43021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  <a:buClr>
                <a:srgbClr val="00529C"/>
              </a:buClr>
              <a:buFont typeface="Wingdings" pitchFamily="2" charset="2"/>
              <a:buNone/>
            </a:pPr>
            <a:r>
              <a:rPr lang="it-IT" sz="1200" b="1" i="0">
                <a:solidFill>
                  <a:srgbClr val="00529C"/>
                </a:solidFill>
                <a:latin typeface="Arial" charset="0"/>
              </a:rPr>
              <a:t>BPI</a:t>
            </a:r>
          </a:p>
        </p:txBody>
      </p:sp>
      <p:sp>
        <p:nvSpPr>
          <p:cNvPr id="22549" name="TextBox 115"/>
          <p:cNvSpPr>
            <a:spLocks noChangeArrowheads="1"/>
          </p:cNvSpPr>
          <p:nvPr/>
        </p:nvSpPr>
        <p:spPr bwMode="auto">
          <a:xfrm>
            <a:off x="8086725" y="3529013"/>
            <a:ext cx="7921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lnSpc>
                <a:spcPct val="100000"/>
              </a:lnSpc>
              <a:buClr>
                <a:srgbClr val="00529C"/>
              </a:buClr>
              <a:buFont typeface="Wingdings" pitchFamily="2" charset="2"/>
              <a:buNone/>
            </a:pPr>
            <a:r>
              <a:rPr lang="it-IT" sz="1200" b="1" i="0">
                <a:solidFill>
                  <a:srgbClr val="00529C"/>
                </a:solidFill>
                <a:latin typeface="Arial" charset="0"/>
              </a:rPr>
              <a:t>Porta di</a:t>
            </a:r>
          </a:p>
          <a:p>
            <a:pPr>
              <a:lnSpc>
                <a:spcPct val="100000"/>
              </a:lnSpc>
              <a:buClr>
                <a:srgbClr val="00529C"/>
              </a:buClr>
              <a:buFont typeface="Wingdings" pitchFamily="2" charset="2"/>
              <a:buNone/>
            </a:pPr>
            <a:r>
              <a:rPr lang="it-IT" sz="1200" b="1" i="0">
                <a:solidFill>
                  <a:srgbClr val="00529C"/>
                </a:solidFill>
                <a:latin typeface="Arial" charset="0"/>
              </a:rPr>
              <a:t>Dominio</a:t>
            </a:r>
          </a:p>
        </p:txBody>
      </p:sp>
      <p:sp>
        <p:nvSpPr>
          <p:cNvPr id="22550" name="Freeform 37"/>
          <p:cNvSpPr>
            <a:spLocks noChangeAspect="1" noEditPoints="1"/>
          </p:cNvSpPr>
          <p:nvPr/>
        </p:nvSpPr>
        <p:spPr bwMode="auto">
          <a:xfrm>
            <a:off x="6618288" y="2127250"/>
            <a:ext cx="69850" cy="161925"/>
          </a:xfrm>
          <a:custGeom>
            <a:avLst/>
            <a:gdLst>
              <a:gd name="T0" fmla="*/ 22587742 w 72"/>
              <a:gd name="T1" fmla="*/ 164903809 h 159"/>
              <a:gd name="T2" fmla="*/ 22587742 w 72"/>
              <a:gd name="T3" fmla="*/ 72599434 h 159"/>
              <a:gd name="T4" fmla="*/ 45176454 w 72"/>
              <a:gd name="T5" fmla="*/ 72599434 h 159"/>
              <a:gd name="T6" fmla="*/ 45176454 w 72"/>
              <a:gd name="T7" fmla="*/ 164903809 h 159"/>
              <a:gd name="T8" fmla="*/ 22587742 w 72"/>
              <a:gd name="T9" fmla="*/ 164903809 h 159"/>
              <a:gd name="T10" fmla="*/ 0 w 72"/>
              <a:gd name="T11" fmla="*/ 87118704 h 159"/>
              <a:gd name="T12" fmla="*/ 33882101 w 72"/>
              <a:gd name="T13" fmla="*/ 0 h 159"/>
              <a:gd name="T14" fmla="*/ 67764203 w 72"/>
              <a:gd name="T15" fmla="*/ 87118704 h 159"/>
              <a:gd name="T16" fmla="*/ 0 w 72"/>
              <a:gd name="T17" fmla="*/ 87118704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59"/>
              <a:gd name="T29" fmla="*/ 72 w 72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59">
                <a:moveTo>
                  <a:pt x="24" y="159"/>
                </a:moveTo>
                <a:lnTo>
                  <a:pt x="24" y="70"/>
                </a:lnTo>
                <a:lnTo>
                  <a:pt x="48" y="70"/>
                </a:lnTo>
                <a:lnTo>
                  <a:pt x="48" y="159"/>
                </a:lnTo>
                <a:lnTo>
                  <a:pt x="24" y="159"/>
                </a:lnTo>
                <a:close/>
                <a:moveTo>
                  <a:pt x="0" y="84"/>
                </a:moveTo>
                <a:lnTo>
                  <a:pt x="36" y="0"/>
                </a:lnTo>
                <a:lnTo>
                  <a:pt x="72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1" name="Freeform 38"/>
          <p:cNvSpPr>
            <a:spLocks noChangeAspect="1" noEditPoints="1"/>
          </p:cNvSpPr>
          <p:nvPr/>
        </p:nvSpPr>
        <p:spPr bwMode="auto">
          <a:xfrm>
            <a:off x="6838950" y="2243138"/>
            <a:ext cx="71438" cy="163512"/>
          </a:xfrm>
          <a:custGeom>
            <a:avLst/>
            <a:gdLst>
              <a:gd name="T0" fmla="*/ 47253256 w 72"/>
              <a:gd name="T1" fmla="*/ 0 h 160"/>
              <a:gd name="T2" fmla="*/ 47253256 w 72"/>
              <a:gd name="T3" fmla="*/ 92950437 h 160"/>
              <a:gd name="T4" fmla="*/ 23627124 w 72"/>
              <a:gd name="T5" fmla="*/ 92950437 h 160"/>
              <a:gd name="T6" fmla="*/ 23627124 w 72"/>
              <a:gd name="T7" fmla="*/ 0 h 160"/>
              <a:gd name="T8" fmla="*/ 47253256 w 72"/>
              <a:gd name="T9" fmla="*/ 0 h 160"/>
              <a:gd name="T10" fmla="*/ 70880388 w 72"/>
              <a:gd name="T11" fmla="*/ 78328382 h 160"/>
              <a:gd name="T12" fmla="*/ 35440194 w 72"/>
              <a:gd name="T13" fmla="*/ 167101089 h 160"/>
              <a:gd name="T14" fmla="*/ 0 w 72"/>
              <a:gd name="T15" fmla="*/ 78328382 h 160"/>
              <a:gd name="T16" fmla="*/ 70880388 w 72"/>
              <a:gd name="T17" fmla="*/ 78328382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60"/>
              <a:gd name="T29" fmla="*/ 72 w 72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60">
                <a:moveTo>
                  <a:pt x="48" y="0"/>
                </a:moveTo>
                <a:lnTo>
                  <a:pt x="48" y="89"/>
                </a:lnTo>
                <a:lnTo>
                  <a:pt x="24" y="89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2" y="75"/>
                </a:moveTo>
                <a:lnTo>
                  <a:pt x="36" y="160"/>
                </a:lnTo>
                <a:lnTo>
                  <a:pt x="0" y="75"/>
                </a:lnTo>
                <a:lnTo>
                  <a:pt x="72" y="75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2" name="Freeform 39"/>
          <p:cNvSpPr>
            <a:spLocks noChangeAspect="1" noEditPoints="1"/>
          </p:cNvSpPr>
          <p:nvPr/>
        </p:nvSpPr>
        <p:spPr bwMode="auto">
          <a:xfrm>
            <a:off x="6659563" y="3079750"/>
            <a:ext cx="69850" cy="161925"/>
          </a:xfrm>
          <a:custGeom>
            <a:avLst/>
            <a:gdLst>
              <a:gd name="T0" fmla="*/ 22587742 w 72"/>
              <a:gd name="T1" fmla="*/ 164903809 h 159"/>
              <a:gd name="T2" fmla="*/ 22587742 w 72"/>
              <a:gd name="T3" fmla="*/ 72599434 h 159"/>
              <a:gd name="T4" fmla="*/ 45176454 w 72"/>
              <a:gd name="T5" fmla="*/ 72599434 h 159"/>
              <a:gd name="T6" fmla="*/ 45176454 w 72"/>
              <a:gd name="T7" fmla="*/ 164903809 h 159"/>
              <a:gd name="T8" fmla="*/ 22587742 w 72"/>
              <a:gd name="T9" fmla="*/ 164903809 h 159"/>
              <a:gd name="T10" fmla="*/ 0 w 72"/>
              <a:gd name="T11" fmla="*/ 87118704 h 159"/>
              <a:gd name="T12" fmla="*/ 33882101 w 72"/>
              <a:gd name="T13" fmla="*/ 0 h 159"/>
              <a:gd name="T14" fmla="*/ 67764203 w 72"/>
              <a:gd name="T15" fmla="*/ 87118704 h 159"/>
              <a:gd name="T16" fmla="*/ 0 w 72"/>
              <a:gd name="T17" fmla="*/ 87118704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59"/>
              <a:gd name="T29" fmla="*/ 72 w 72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59">
                <a:moveTo>
                  <a:pt x="24" y="159"/>
                </a:moveTo>
                <a:lnTo>
                  <a:pt x="24" y="70"/>
                </a:lnTo>
                <a:lnTo>
                  <a:pt x="48" y="70"/>
                </a:lnTo>
                <a:lnTo>
                  <a:pt x="48" y="159"/>
                </a:lnTo>
                <a:lnTo>
                  <a:pt x="24" y="159"/>
                </a:lnTo>
                <a:close/>
                <a:moveTo>
                  <a:pt x="0" y="84"/>
                </a:moveTo>
                <a:lnTo>
                  <a:pt x="36" y="0"/>
                </a:lnTo>
                <a:lnTo>
                  <a:pt x="72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3" name="Freeform 40"/>
          <p:cNvSpPr>
            <a:spLocks noChangeAspect="1" noEditPoints="1"/>
          </p:cNvSpPr>
          <p:nvPr/>
        </p:nvSpPr>
        <p:spPr bwMode="auto">
          <a:xfrm>
            <a:off x="6880225" y="3195638"/>
            <a:ext cx="71438" cy="163512"/>
          </a:xfrm>
          <a:custGeom>
            <a:avLst/>
            <a:gdLst>
              <a:gd name="T0" fmla="*/ 47253256 w 72"/>
              <a:gd name="T1" fmla="*/ 0 h 160"/>
              <a:gd name="T2" fmla="*/ 47253256 w 72"/>
              <a:gd name="T3" fmla="*/ 92950437 h 160"/>
              <a:gd name="T4" fmla="*/ 23627124 w 72"/>
              <a:gd name="T5" fmla="*/ 92950437 h 160"/>
              <a:gd name="T6" fmla="*/ 23627124 w 72"/>
              <a:gd name="T7" fmla="*/ 0 h 160"/>
              <a:gd name="T8" fmla="*/ 47253256 w 72"/>
              <a:gd name="T9" fmla="*/ 0 h 160"/>
              <a:gd name="T10" fmla="*/ 70880388 w 72"/>
              <a:gd name="T11" fmla="*/ 78328382 h 160"/>
              <a:gd name="T12" fmla="*/ 35440194 w 72"/>
              <a:gd name="T13" fmla="*/ 167101089 h 160"/>
              <a:gd name="T14" fmla="*/ 0 w 72"/>
              <a:gd name="T15" fmla="*/ 78328382 h 160"/>
              <a:gd name="T16" fmla="*/ 70880388 w 72"/>
              <a:gd name="T17" fmla="*/ 78328382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60"/>
              <a:gd name="T29" fmla="*/ 72 w 72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60">
                <a:moveTo>
                  <a:pt x="48" y="0"/>
                </a:moveTo>
                <a:lnTo>
                  <a:pt x="48" y="89"/>
                </a:lnTo>
                <a:lnTo>
                  <a:pt x="24" y="89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2" y="75"/>
                </a:moveTo>
                <a:lnTo>
                  <a:pt x="36" y="160"/>
                </a:lnTo>
                <a:lnTo>
                  <a:pt x="0" y="75"/>
                </a:lnTo>
                <a:lnTo>
                  <a:pt x="72" y="75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4" name="Freeform 41"/>
          <p:cNvSpPr>
            <a:spLocks noChangeAspect="1" noEditPoints="1"/>
          </p:cNvSpPr>
          <p:nvPr/>
        </p:nvSpPr>
        <p:spPr bwMode="auto">
          <a:xfrm>
            <a:off x="6659563" y="3371850"/>
            <a:ext cx="69850" cy="161925"/>
          </a:xfrm>
          <a:custGeom>
            <a:avLst/>
            <a:gdLst>
              <a:gd name="T0" fmla="*/ 22587742 w 72"/>
              <a:gd name="T1" fmla="*/ 164903809 h 159"/>
              <a:gd name="T2" fmla="*/ 22587742 w 72"/>
              <a:gd name="T3" fmla="*/ 72599434 h 159"/>
              <a:gd name="T4" fmla="*/ 45176454 w 72"/>
              <a:gd name="T5" fmla="*/ 72599434 h 159"/>
              <a:gd name="T6" fmla="*/ 45176454 w 72"/>
              <a:gd name="T7" fmla="*/ 164903809 h 159"/>
              <a:gd name="T8" fmla="*/ 22587742 w 72"/>
              <a:gd name="T9" fmla="*/ 164903809 h 159"/>
              <a:gd name="T10" fmla="*/ 0 w 72"/>
              <a:gd name="T11" fmla="*/ 87118704 h 159"/>
              <a:gd name="T12" fmla="*/ 33882101 w 72"/>
              <a:gd name="T13" fmla="*/ 0 h 159"/>
              <a:gd name="T14" fmla="*/ 67764203 w 72"/>
              <a:gd name="T15" fmla="*/ 87118704 h 159"/>
              <a:gd name="T16" fmla="*/ 0 w 72"/>
              <a:gd name="T17" fmla="*/ 87118704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59"/>
              <a:gd name="T29" fmla="*/ 72 w 72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59">
                <a:moveTo>
                  <a:pt x="24" y="159"/>
                </a:moveTo>
                <a:lnTo>
                  <a:pt x="24" y="70"/>
                </a:lnTo>
                <a:lnTo>
                  <a:pt x="48" y="70"/>
                </a:lnTo>
                <a:lnTo>
                  <a:pt x="48" y="159"/>
                </a:lnTo>
                <a:lnTo>
                  <a:pt x="24" y="159"/>
                </a:lnTo>
                <a:close/>
                <a:moveTo>
                  <a:pt x="0" y="84"/>
                </a:moveTo>
                <a:lnTo>
                  <a:pt x="36" y="0"/>
                </a:lnTo>
                <a:lnTo>
                  <a:pt x="72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5" name="Freeform 42"/>
          <p:cNvSpPr>
            <a:spLocks noChangeAspect="1" noEditPoints="1"/>
          </p:cNvSpPr>
          <p:nvPr/>
        </p:nvSpPr>
        <p:spPr bwMode="auto">
          <a:xfrm>
            <a:off x="6880225" y="3487738"/>
            <a:ext cx="71438" cy="163512"/>
          </a:xfrm>
          <a:custGeom>
            <a:avLst/>
            <a:gdLst>
              <a:gd name="T0" fmla="*/ 47253256 w 72"/>
              <a:gd name="T1" fmla="*/ 0 h 160"/>
              <a:gd name="T2" fmla="*/ 47253256 w 72"/>
              <a:gd name="T3" fmla="*/ 92950437 h 160"/>
              <a:gd name="T4" fmla="*/ 23627124 w 72"/>
              <a:gd name="T5" fmla="*/ 92950437 h 160"/>
              <a:gd name="T6" fmla="*/ 23627124 w 72"/>
              <a:gd name="T7" fmla="*/ 0 h 160"/>
              <a:gd name="T8" fmla="*/ 47253256 w 72"/>
              <a:gd name="T9" fmla="*/ 0 h 160"/>
              <a:gd name="T10" fmla="*/ 70880388 w 72"/>
              <a:gd name="T11" fmla="*/ 78328382 h 160"/>
              <a:gd name="T12" fmla="*/ 35440194 w 72"/>
              <a:gd name="T13" fmla="*/ 167101089 h 160"/>
              <a:gd name="T14" fmla="*/ 0 w 72"/>
              <a:gd name="T15" fmla="*/ 78328382 h 160"/>
              <a:gd name="T16" fmla="*/ 70880388 w 72"/>
              <a:gd name="T17" fmla="*/ 78328382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60"/>
              <a:gd name="T29" fmla="*/ 72 w 72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60">
                <a:moveTo>
                  <a:pt x="48" y="0"/>
                </a:moveTo>
                <a:lnTo>
                  <a:pt x="48" y="89"/>
                </a:lnTo>
                <a:lnTo>
                  <a:pt x="24" y="89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2" y="75"/>
                </a:moveTo>
                <a:lnTo>
                  <a:pt x="36" y="160"/>
                </a:lnTo>
                <a:lnTo>
                  <a:pt x="0" y="75"/>
                </a:lnTo>
                <a:lnTo>
                  <a:pt x="72" y="75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6" name="Freeform 43"/>
          <p:cNvSpPr>
            <a:spLocks noChangeAspect="1" noEditPoints="1"/>
          </p:cNvSpPr>
          <p:nvPr/>
        </p:nvSpPr>
        <p:spPr bwMode="auto">
          <a:xfrm>
            <a:off x="6613525" y="2384425"/>
            <a:ext cx="69850" cy="161925"/>
          </a:xfrm>
          <a:custGeom>
            <a:avLst/>
            <a:gdLst>
              <a:gd name="T0" fmla="*/ 22587742 w 72"/>
              <a:gd name="T1" fmla="*/ 164903809 h 159"/>
              <a:gd name="T2" fmla="*/ 22587742 w 72"/>
              <a:gd name="T3" fmla="*/ 72599434 h 159"/>
              <a:gd name="T4" fmla="*/ 45176454 w 72"/>
              <a:gd name="T5" fmla="*/ 72599434 h 159"/>
              <a:gd name="T6" fmla="*/ 45176454 w 72"/>
              <a:gd name="T7" fmla="*/ 164903809 h 159"/>
              <a:gd name="T8" fmla="*/ 22587742 w 72"/>
              <a:gd name="T9" fmla="*/ 164903809 h 159"/>
              <a:gd name="T10" fmla="*/ 0 w 72"/>
              <a:gd name="T11" fmla="*/ 87118704 h 159"/>
              <a:gd name="T12" fmla="*/ 33882101 w 72"/>
              <a:gd name="T13" fmla="*/ 0 h 159"/>
              <a:gd name="T14" fmla="*/ 67764203 w 72"/>
              <a:gd name="T15" fmla="*/ 87118704 h 159"/>
              <a:gd name="T16" fmla="*/ 0 w 72"/>
              <a:gd name="T17" fmla="*/ 87118704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59"/>
              <a:gd name="T29" fmla="*/ 72 w 72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59">
                <a:moveTo>
                  <a:pt x="24" y="159"/>
                </a:moveTo>
                <a:lnTo>
                  <a:pt x="24" y="70"/>
                </a:lnTo>
                <a:lnTo>
                  <a:pt x="48" y="70"/>
                </a:lnTo>
                <a:lnTo>
                  <a:pt x="48" y="159"/>
                </a:lnTo>
                <a:lnTo>
                  <a:pt x="24" y="159"/>
                </a:lnTo>
                <a:close/>
                <a:moveTo>
                  <a:pt x="0" y="84"/>
                </a:moveTo>
                <a:lnTo>
                  <a:pt x="36" y="0"/>
                </a:lnTo>
                <a:lnTo>
                  <a:pt x="72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57" name="Freeform 44"/>
          <p:cNvSpPr>
            <a:spLocks noChangeAspect="1" noEditPoints="1"/>
          </p:cNvSpPr>
          <p:nvPr/>
        </p:nvSpPr>
        <p:spPr bwMode="auto">
          <a:xfrm>
            <a:off x="6834188" y="2500313"/>
            <a:ext cx="71437" cy="163512"/>
          </a:xfrm>
          <a:custGeom>
            <a:avLst/>
            <a:gdLst>
              <a:gd name="T0" fmla="*/ 47252594 w 72"/>
              <a:gd name="T1" fmla="*/ 0 h 160"/>
              <a:gd name="T2" fmla="*/ 47252594 w 72"/>
              <a:gd name="T3" fmla="*/ 92950437 h 160"/>
              <a:gd name="T4" fmla="*/ 23625801 w 72"/>
              <a:gd name="T5" fmla="*/ 92950437 h 160"/>
              <a:gd name="T6" fmla="*/ 23625801 w 72"/>
              <a:gd name="T7" fmla="*/ 0 h 160"/>
              <a:gd name="T8" fmla="*/ 47252594 w 72"/>
              <a:gd name="T9" fmla="*/ 0 h 160"/>
              <a:gd name="T10" fmla="*/ 70878403 w 72"/>
              <a:gd name="T11" fmla="*/ 78328382 h 160"/>
              <a:gd name="T12" fmla="*/ 35439698 w 72"/>
              <a:gd name="T13" fmla="*/ 167101089 h 160"/>
              <a:gd name="T14" fmla="*/ 0 w 72"/>
              <a:gd name="T15" fmla="*/ 78328382 h 160"/>
              <a:gd name="T16" fmla="*/ 70878403 w 72"/>
              <a:gd name="T17" fmla="*/ 78328382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60"/>
              <a:gd name="T29" fmla="*/ 72 w 72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60">
                <a:moveTo>
                  <a:pt x="48" y="0"/>
                </a:moveTo>
                <a:lnTo>
                  <a:pt x="48" y="89"/>
                </a:lnTo>
                <a:lnTo>
                  <a:pt x="24" y="89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2" y="75"/>
                </a:moveTo>
                <a:lnTo>
                  <a:pt x="36" y="160"/>
                </a:lnTo>
                <a:lnTo>
                  <a:pt x="0" y="75"/>
                </a:lnTo>
                <a:lnTo>
                  <a:pt x="72" y="75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grpSp>
        <p:nvGrpSpPr>
          <p:cNvPr id="22558" name="Group 45"/>
          <p:cNvGrpSpPr>
            <a:grpSpLocks/>
          </p:cNvGrpSpPr>
          <p:nvPr/>
        </p:nvGrpSpPr>
        <p:grpSpPr bwMode="auto">
          <a:xfrm rot="-5400000">
            <a:off x="7302500" y="2816225"/>
            <a:ext cx="292100" cy="279400"/>
            <a:chOff x="4828" y="1044"/>
            <a:chExt cx="184" cy="176"/>
          </a:xfrm>
        </p:grpSpPr>
        <p:sp>
          <p:nvSpPr>
            <p:cNvPr id="22693" name="Freeform 46"/>
            <p:cNvSpPr>
              <a:spLocks noChangeAspect="1" noEditPoints="1"/>
            </p:cNvSpPr>
            <p:nvPr/>
          </p:nvSpPr>
          <p:spPr bwMode="auto">
            <a:xfrm>
              <a:off x="4828" y="1044"/>
              <a:ext cx="44" cy="102"/>
            </a:xfrm>
            <a:custGeom>
              <a:avLst/>
              <a:gdLst>
                <a:gd name="T0" fmla="*/ 9 w 72"/>
                <a:gd name="T1" fmla="*/ 65 h 159"/>
                <a:gd name="T2" fmla="*/ 9 w 72"/>
                <a:gd name="T3" fmla="*/ 29 h 159"/>
                <a:gd name="T4" fmla="*/ 18 w 72"/>
                <a:gd name="T5" fmla="*/ 29 h 159"/>
                <a:gd name="T6" fmla="*/ 18 w 72"/>
                <a:gd name="T7" fmla="*/ 65 h 159"/>
                <a:gd name="T8" fmla="*/ 9 w 72"/>
                <a:gd name="T9" fmla="*/ 65 h 159"/>
                <a:gd name="T10" fmla="*/ 0 w 72"/>
                <a:gd name="T11" fmla="*/ 35 h 159"/>
                <a:gd name="T12" fmla="*/ 13 w 72"/>
                <a:gd name="T13" fmla="*/ 0 h 159"/>
                <a:gd name="T14" fmla="*/ 27 w 72"/>
                <a:gd name="T15" fmla="*/ 35 h 159"/>
                <a:gd name="T16" fmla="*/ 0 w 72"/>
                <a:gd name="T17" fmla="*/ 35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59"/>
                <a:gd name="T29" fmla="*/ 72 w 72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59">
                  <a:moveTo>
                    <a:pt x="24" y="159"/>
                  </a:moveTo>
                  <a:lnTo>
                    <a:pt x="24" y="70"/>
                  </a:lnTo>
                  <a:lnTo>
                    <a:pt x="48" y="70"/>
                  </a:lnTo>
                  <a:lnTo>
                    <a:pt x="48" y="159"/>
                  </a:lnTo>
                  <a:lnTo>
                    <a:pt x="24" y="159"/>
                  </a:lnTo>
                  <a:close/>
                  <a:moveTo>
                    <a:pt x="0" y="84"/>
                  </a:moveTo>
                  <a:lnTo>
                    <a:pt x="36" y="0"/>
                  </a:lnTo>
                  <a:lnTo>
                    <a:pt x="72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2694" name="Freeform 47"/>
            <p:cNvSpPr>
              <a:spLocks noChangeAspect="1" noEditPoints="1"/>
            </p:cNvSpPr>
            <p:nvPr/>
          </p:nvSpPr>
          <p:spPr bwMode="auto">
            <a:xfrm>
              <a:off x="4967" y="1117"/>
              <a:ext cx="45" cy="103"/>
            </a:xfrm>
            <a:custGeom>
              <a:avLst/>
              <a:gdLst>
                <a:gd name="T0" fmla="*/ 19 w 72"/>
                <a:gd name="T1" fmla="*/ 0 h 160"/>
                <a:gd name="T2" fmla="*/ 19 w 72"/>
                <a:gd name="T3" fmla="*/ 37 h 160"/>
                <a:gd name="T4" fmla="*/ 9 w 72"/>
                <a:gd name="T5" fmla="*/ 37 h 160"/>
                <a:gd name="T6" fmla="*/ 9 w 72"/>
                <a:gd name="T7" fmla="*/ 0 h 160"/>
                <a:gd name="T8" fmla="*/ 19 w 72"/>
                <a:gd name="T9" fmla="*/ 0 h 160"/>
                <a:gd name="T10" fmla="*/ 28 w 72"/>
                <a:gd name="T11" fmla="*/ 31 h 160"/>
                <a:gd name="T12" fmla="*/ 14 w 72"/>
                <a:gd name="T13" fmla="*/ 66 h 160"/>
                <a:gd name="T14" fmla="*/ 0 w 72"/>
                <a:gd name="T15" fmla="*/ 31 h 160"/>
                <a:gd name="T16" fmla="*/ 28 w 72"/>
                <a:gd name="T17" fmla="*/ 31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60"/>
                <a:gd name="T29" fmla="*/ 72 w 72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60">
                  <a:moveTo>
                    <a:pt x="48" y="0"/>
                  </a:moveTo>
                  <a:lnTo>
                    <a:pt x="48" y="89"/>
                  </a:lnTo>
                  <a:lnTo>
                    <a:pt x="24" y="89"/>
                  </a:lnTo>
                  <a:lnTo>
                    <a:pt x="24" y="0"/>
                  </a:lnTo>
                  <a:lnTo>
                    <a:pt x="48" y="0"/>
                  </a:lnTo>
                  <a:close/>
                  <a:moveTo>
                    <a:pt x="72" y="75"/>
                  </a:moveTo>
                  <a:lnTo>
                    <a:pt x="36" y="160"/>
                  </a:lnTo>
                  <a:lnTo>
                    <a:pt x="0" y="75"/>
                  </a:lnTo>
                  <a:lnTo>
                    <a:pt x="72" y="75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22559" name="Group 48"/>
          <p:cNvGrpSpPr>
            <a:grpSpLocks/>
          </p:cNvGrpSpPr>
          <p:nvPr/>
        </p:nvGrpSpPr>
        <p:grpSpPr bwMode="auto">
          <a:xfrm rot="-5400000">
            <a:off x="8643938" y="2819400"/>
            <a:ext cx="292100" cy="279400"/>
            <a:chOff x="4828" y="1044"/>
            <a:chExt cx="184" cy="176"/>
          </a:xfrm>
        </p:grpSpPr>
        <p:sp>
          <p:nvSpPr>
            <p:cNvPr id="22691" name="Freeform 49"/>
            <p:cNvSpPr>
              <a:spLocks noChangeAspect="1" noEditPoints="1"/>
            </p:cNvSpPr>
            <p:nvPr/>
          </p:nvSpPr>
          <p:spPr bwMode="auto">
            <a:xfrm>
              <a:off x="4828" y="1044"/>
              <a:ext cx="44" cy="102"/>
            </a:xfrm>
            <a:custGeom>
              <a:avLst/>
              <a:gdLst>
                <a:gd name="T0" fmla="*/ 9 w 72"/>
                <a:gd name="T1" fmla="*/ 65 h 159"/>
                <a:gd name="T2" fmla="*/ 9 w 72"/>
                <a:gd name="T3" fmla="*/ 29 h 159"/>
                <a:gd name="T4" fmla="*/ 18 w 72"/>
                <a:gd name="T5" fmla="*/ 29 h 159"/>
                <a:gd name="T6" fmla="*/ 18 w 72"/>
                <a:gd name="T7" fmla="*/ 65 h 159"/>
                <a:gd name="T8" fmla="*/ 9 w 72"/>
                <a:gd name="T9" fmla="*/ 65 h 159"/>
                <a:gd name="T10" fmla="*/ 0 w 72"/>
                <a:gd name="T11" fmla="*/ 35 h 159"/>
                <a:gd name="T12" fmla="*/ 13 w 72"/>
                <a:gd name="T13" fmla="*/ 0 h 159"/>
                <a:gd name="T14" fmla="*/ 27 w 72"/>
                <a:gd name="T15" fmla="*/ 35 h 159"/>
                <a:gd name="T16" fmla="*/ 0 w 72"/>
                <a:gd name="T17" fmla="*/ 35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59"/>
                <a:gd name="T29" fmla="*/ 72 w 72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59">
                  <a:moveTo>
                    <a:pt x="24" y="159"/>
                  </a:moveTo>
                  <a:lnTo>
                    <a:pt x="24" y="70"/>
                  </a:lnTo>
                  <a:lnTo>
                    <a:pt x="48" y="70"/>
                  </a:lnTo>
                  <a:lnTo>
                    <a:pt x="48" y="159"/>
                  </a:lnTo>
                  <a:lnTo>
                    <a:pt x="24" y="159"/>
                  </a:lnTo>
                  <a:close/>
                  <a:moveTo>
                    <a:pt x="0" y="84"/>
                  </a:moveTo>
                  <a:lnTo>
                    <a:pt x="36" y="0"/>
                  </a:lnTo>
                  <a:lnTo>
                    <a:pt x="72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2692" name="Freeform 50"/>
            <p:cNvSpPr>
              <a:spLocks noChangeAspect="1" noEditPoints="1"/>
            </p:cNvSpPr>
            <p:nvPr/>
          </p:nvSpPr>
          <p:spPr bwMode="auto">
            <a:xfrm>
              <a:off x="4967" y="1117"/>
              <a:ext cx="45" cy="103"/>
            </a:xfrm>
            <a:custGeom>
              <a:avLst/>
              <a:gdLst>
                <a:gd name="T0" fmla="*/ 19 w 72"/>
                <a:gd name="T1" fmla="*/ 0 h 160"/>
                <a:gd name="T2" fmla="*/ 19 w 72"/>
                <a:gd name="T3" fmla="*/ 37 h 160"/>
                <a:gd name="T4" fmla="*/ 9 w 72"/>
                <a:gd name="T5" fmla="*/ 37 h 160"/>
                <a:gd name="T6" fmla="*/ 9 w 72"/>
                <a:gd name="T7" fmla="*/ 0 h 160"/>
                <a:gd name="T8" fmla="*/ 19 w 72"/>
                <a:gd name="T9" fmla="*/ 0 h 160"/>
                <a:gd name="T10" fmla="*/ 28 w 72"/>
                <a:gd name="T11" fmla="*/ 31 h 160"/>
                <a:gd name="T12" fmla="*/ 14 w 72"/>
                <a:gd name="T13" fmla="*/ 66 h 160"/>
                <a:gd name="T14" fmla="*/ 0 w 72"/>
                <a:gd name="T15" fmla="*/ 31 h 160"/>
                <a:gd name="T16" fmla="*/ 28 w 72"/>
                <a:gd name="T17" fmla="*/ 31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60"/>
                <a:gd name="T29" fmla="*/ 72 w 72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60">
                  <a:moveTo>
                    <a:pt x="48" y="0"/>
                  </a:moveTo>
                  <a:lnTo>
                    <a:pt x="48" y="89"/>
                  </a:lnTo>
                  <a:lnTo>
                    <a:pt x="24" y="89"/>
                  </a:lnTo>
                  <a:lnTo>
                    <a:pt x="24" y="0"/>
                  </a:lnTo>
                  <a:lnTo>
                    <a:pt x="48" y="0"/>
                  </a:lnTo>
                  <a:close/>
                  <a:moveTo>
                    <a:pt x="72" y="75"/>
                  </a:moveTo>
                  <a:lnTo>
                    <a:pt x="36" y="160"/>
                  </a:lnTo>
                  <a:lnTo>
                    <a:pt x="0" y="75"/>
                  </a:lnTo>
                  <a:lnTo>
                    <a:pt x="72" y="75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22560" name="Group 51"/>
          <p:cNvGrpSpPr>
            <a:grpSpLocks/>
          </p:cNvGrpSpPr>
          <p:nvPr/>
        </p:nvGrpSpPr>
        <p:grpSpPr bwMode="auto">
          <a:xfrm rot="-5400000">
            <a:off x="7353300" y="3616325"/>
            <a:ext cx="292100" cy="279400"/>
            <a:chOff x="4828" y="1044"/>
            <a:chExt cx="184" cy="176"/>
          </a:xfrm>
        </p:grpSpPr>
        <p:sp>
          <p:nvSpPr>
            <p:cNvPr id="22689" name="Freeform 52"/>
            <p:cNvSpPr>
              <a:spLocks noChangeAspect="1" noEditPoints="1"/>
            </p:cNvSpPr>
            <p:nvPr/>
          </p:nvSpPr>
          <p:spPr bwMode="auto">
            <a:xfrm>
              <a:off x="4828" y="1044"/>
              <a:ext cx="44" cy="102"/>
            </a:xfrm>
            <a:custGeom>
              <a:avLst/>
              <a:gdLst>
                <a:gd name="T0" fmla="*/ 9 w 72"/>
                <a:gd name="T1" fmla="*/ 65 h 159"/>
                <a:gd name="T2" fmla="*/ 9 w 72"/>
                <a:gd name="T3" fmla="*/ 29 h 159"/>
                <a:gd name="T4" fmla="*/ 18 w 72"/>
                <a:gd name="T5" fmla="*/ 29 h 159"/>
                <a:gd name="T6" fmla="*/ 18 w 72"/>
                <a:gd name="T7" fmla="*/ 65 h 159"/>
                <a:gd name="T8" fmla="*/ 9 w 72"/>
                <a:gd name="T9" fmla="*/ 65 h 159"/>
                <a:gd name="T10" fmla="*/ 0 w 72"/>
                <a:gd name="T11" fmla="*/ 35 h 159"/>
                <a:gd name="T12" fmla="*/ 13 w 72"/>
                <a:gd name="T13" fmla="*/ 0 h 159"/>
                <a:gd name="T14" fmla="*/ 27 w 72"/>
                <a:gd name="T15" fmla="*/ 35 h 159"/>
                <a:gd name="T16" fmla="*/ 0 w 72"/>
                <a:gd name="T17" fmla="*/ 35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59"/>
                <a:gd name="T29" fmla="*/ 72 w 72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59">
                  <a:moveTo>
                    <a:pt x="24" y="159"/>
                  </a:moveTo>
                  <a:lnTo>
                    <a:pt x="24" y="70"/>
                  </a:lnTo>
                  <a:lnTo>
                    <a:pt x="48" y="70"/>
                  </a:lnTo>
                  <a:lnTo>
                    <a:pt x="48" y="159"/>
                  </a:lnTo>
                  <a:lnTo>
                    <a:pt x="24" y="159"/>
                  </a:lnTo>
                  <a:close/>
                  <a:moveTo>
                    <a:pt x="0" y="84"/>
                  </a:moveTo>
                  <a:lnTo>
                    <a:pt x="36" y="0"/>
                  </a:lnTo>
                  <a:lnTo>
                    <a:pt x="72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2690" name="Freeform 53"/>
            <p:cNvSpPr>
              <a:spLocks noChangeAspect="1" noEditPoints="1"/>
            </p:cNvSpPr>
            <p:nvPr/>
          </p:nvSpPr>
          <p:spPr bwMode="auto">
            <a:xfrm>
              <a:off x="4967" y="1117"/>
              <a:ext cx="45" cy="103"/>
            </a:xfrm>
            <a:custGeom>
              <a:avLst/>
              <a:gdLst>
                <a:gd name="T0" fmla="*/ 19 w 72"/>
                <a:gd name="T1" fmla="*/ 0 h 160"/>
                <a:gd name="T2" fmla="*/ 19 w 72"/>
                <a:gd name="T3" fmla="*/ 37 h 160"/>
                <a:gd name="T4" fmla="*/ 9 w 72"/>
                <a:gd name="T5" fmla="*/ 37 h 160"/>
                <a:gd name="T6" fmla="*/ 9 w 72"/>
                <a:gd name="T7" fmla="*/ 0 h 160"/>
                <a:gd name="T8" fmla="*/ 19 w 72"/>
                <a:gd name="T9" fmla="*/ 0 h 160"/>
                <a:gd name="T10" fmla="*/ 28 w 72"/>
                <a:gd name="T11" fmla="*/ 31 h 160"/>
                <a:gd name="T12" fmla="*/ 14 w 72"/>
                <a:gd name="T13" fmla="*/ 66 h 160"/>
                <a:gd name="T14" fmla="*/ 0 w 72"/>
                <a:gd name="T15" fmla="*/ 31 h 160"/>
                <a:gd name="T16" fmla="*/ 28 w 72"/>
                <a:gd name="T17" fmla="*/ 31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60"/>
                <a:gd name="T29" fmla="*/ 72 w 72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60">
                  <a:moveTo>
                    <a:pt x="48" y="0"/>
                  </a:moveTo>
                  <a:lnTo>
                    <a:pt x="48" y="89"/>
                  </a:lnTo>
                  <a:lnTo>
                    <a:pt x="24" y="89"/>
                  </a:lnTo>
                  <a:lnTo>
                    <a:pt x="24" y="0"/>
                  </a:lnTo>
                  <a:lnTo>
                    <a:pt x="48" y="0"/>
                  </a:lnTo>
                  <a:close/>
                  <a:moveTo>
                    <a:pt x="72" y="75"/>
                  </a:moveTo>
                  <a:lnTo>
                    <a:pt x="36" y="160"/>
                  </a:lnTo>
                  <a:lnTo>
                    <a:pt x="0" y="75"/>
                  </a:lnTo>
                  <a:lnTo>
                    <a:pt x="72" y="75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22561" name="Group 54"/>
          <p:cNvGrpSpPr>
            <a:grpSpLocks/>
          </p:cNvGrpSpPr>
          <p:nvPr/>
        </p:nvGrpSpPr>
        <p:grpSpPr bwMode="auto">
          <a:xfrm rot="-5400000">
            <a:off x="8678863" y="3616325"/>
            <a:ext cx="292100" cy="279400"/>
            <a:chOff x="4828" y="1044"/>
            <a:chExt cx="184" cy="176"/>
          </a:xfrm>
        </p:grpSpPr>
        <p:sp>
          <p:nvSpPr>
            <p:cNvPr id="22687" name="Freeform 55"/>
            <p:cNvSpPr>
              <a:spLocks noChangeAspect="1" noEditPoints="1"/>
            </p:cNvSpPr>
            <p:nvPr/>
          </p:nvSpPr>
          <p:spPr bwMode="auto">
            <a:xfrm>
              <a:off x="4828" y="1044"/>
              <a:ext cx="44" cy="102"/>
            </a:xfrm>
            <a:custGeom>
              <a:avLst/>
              <a:gdLst>
                <a:gd name="T0" fmla="*/ 9 w 72"/>
                <a:gd name="T1" fmla="*/ 65 h 159"/>
                <a:gd name="T2" fmla="*/ 9 w 72"/>
                <a:gd name="T3" fmla="*/ 29 h 159"/>
                <a:gd name="T4" fmla="*/ 18 w 72"/>
                <a:gd name="T5" fmla="*/ 29 h 159"/>
                <a:gd name="T6" fmla="*/ 18 w 72"/>
                <a:gd name="T7" fmla="*/ 65 h 159"/>
                <a:gd name="T8" fmla="*/ 9 w 72"/>
                <a:gd name="T9" fmla="*/ 65 h 159"/>
                <a:gd name="T10" fmla="*/ 0 w 72"/>
                <a:gd name="T11" fmla="*/ 35 h 159"/>
                <a:gd name="T12" fmla="*/ 13 w 72"/>
                <a:gd name="T13" fmla="*/ 0 h 159"/>
                <a:gd name="T14" fmla="*/ 27 w 72"/>
                <a:gd name="T15" fmla="*/ 35 h 159"/>
                <a:gd name="T16" fmla="*/ 0 w 72"/>
                <a:gd name="T17" fmla="*/ 35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59"/>
                <a:gd name="T29" fmla="*/ 72 w 72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59">
                  <a:moveTo>
                    <a:pt x="24" y="159"/>
                  </a:moveTo>
                  <a:lnTo>
                    <a:pt x="24" y="70"/>
                  </a:lnTo>
                  <a:lnTo>
                    <a:pt x="48" y="70"/>
                  </a:lnTo>
                  <a:lnTo>
                    <a:pt x="48" y="159"/>
                  </a:lnTo>
                  <a:lnTo>
                    <a:pt x="24" y="159"/>
                  </a:lnTo>
                  <a:close/>
                  <a:moveTo>
                    <a:pt x="0" y="84"/>
                  </a:moveTo>
                  <a:lnTo>
                    <a:pt x="36" y="0"/>
                  </a:lnTo>
                  <a:lnTo>
                    <a:pt x="72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  <p:sp>
          <p:nvSpPr>
            <p:cNvPr id="22688" name="Freeform 56"/>
            <p:cNvSpPr>
              <a:spLocks noChangeAspect="1" noEditPoints="1"/>
            </p:cNvSpPr>
            <p:nvPr/>
          </p:nvSpPr>
          <p:spPr bwMode="auto">
            <a:xfrm>
              <a:off x="4967" y="1117"/>
              <a:ext cx="45" cy="103"/>
            </a:xfrm>
            <a:custGeom>
              <a:avLst/>
              <a:gdLst>
                <a:gd name="T0" fmla="*/ 19 w 72"/>
                <a:gd name="T1" fmla="*/ 0 h 160"/>
                <a:gd name="T2" fmla="*/ 19 w 72"/>
                <a:gd name="T3" fmla="*/ 37 h 160"/>
                <a:gd name="T4" fmla="*/ 9 w 72"/>
                <a:gd name="T5" fmla="*/ 37 h 160"/>
                <a:gd name="T6" fmla="*/ 9 w 72"/>
                <a:gd name="T7" fmla="*/ 0 h 160"/>
                <a:gd name="T8" fmla="*/ 19 w 72"/>
                <a:gd name="T9" fmla="*/ 0 h 160"/>
                <a:gd name="T10" fmla="*/ 28 w 72"/>
                <a:gd name="T11" fmla="*/ 31 h 160"/>
                <a:gd name="T12" fmla="*/ 14 w 72"/>
                <a:gd name="T13" fmla="*/ 66 h 160"/>
                <a:gd name="T14" fmla="*/ 0 w 72"/>
                <a:gd name="T15" fmla="*/ 31 h 160"/>
                <a:gd name="T16" fmla="*/ 28 w 72"/>
                <a:gd name="T17" fmla="*/ 31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160"/>
                <a:gd name="T29" fmla="*/ 72 w 72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160">
                  <a:moveTo>
                    <a:pt x="48" y="0"/>
                  </a:moveTo>
                  <a:lnTo>
                    <a:pt x="48" y="89"/>
                  </a:lnTo>
                  <a:lnTo>
                    <a:pt x="24" y="89"/>
                  </a:lnTo>
                  <a:lnTo>
                    <a:pt x="24" y="0"/>
                  </a:lnTo>
                  <a:lnTo>
                    <a:pt x="48" y="0"/>
                  </a:lnTo>
                  <a:close/>
                  <a:moveTo>
                    <a:pt x="72" y="75"/>
                  </a:moveTo>
                  <a:lnTo>
                    <a:pt x="36" y="160"/>
                  </a:lnTo>
                  <a:lnTo>
                    <a:pt x="0" y="75"/>
                  </a:lnTo>
                  <a:lnTo>
                    <a:pt x="72" y="75"/>
                  </a:lnTo>
                  <a:close/>
                </a:path>
              </a:pathLst>
            </a:custGeom>
            <a:solidFill>
              <a:srgbClr val="000099"/>
            </a:solidFill>
            <a:ln w="1588">
              <a:solidFill>
                <a:srgbClr val="000099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it-IT"/>
            </a:p>
          </p:txBody>
        </p:sp>
      </p:grpSp>
      <p:grpSp>
        <p:nvGrpSpPr>
          <p:cNvPr id="22562" name="Group 57"/>
          <p:cNvGrpSpPr>
            <a:grpSpLocks/>
          </p:cNvGrpSpPr>
          <p:nvPr/>
        </p:nvGrpSpPr>
        <p:grpSpPr bwMode="auto">
          <a:xfrm>
            <a:off x="4319588" y="3975100"/>
            <a:ext cx="1152525" cy="504825"/>
            <a:chOff x="3310" y="3258"/>
            <a:chExt cx="726" cy="318"/>
          </a:xfrm>
        </p:grpSpPr>
        <p:sp>
          <p:nvSpPr>
            <p:cNvPr id="22684" name="AutoShape 58"/>
            <p:cNvSpPr>
              <a:spLocks noChangeArrowheads="1"/>
            </p:cNvSpPr>
            <p:nvPr/>
          </p:nvSpPr>
          <p:spPr bwMode="auto">
            <a:xfrm>
              <a:off x="3310" y="3258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85" name="Text Box 59"/>
            <p:cNvSpPr txBox="1">
              <a:spLocks noChangeArrowheads="1"/>
            </p:cNvSpPr>
            <p:nvPr/>
          </p:nvSpPr>
          <p:spPr bwMode="auto">
            <a:xfrm>
              <a:off x="3462" y="3275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chemeClr val="bg1"/>
                  </a:solidFill>
                  <a:latin typeface="Arial" charset="0"/>
                </a:rPr>
                <a:t>BANCO</a:t>
              </a:r>
            </a:p>
          </p:txBody>
        </p:sp>
        <p:sp>
          <p:nvSpPr>
            <p:cNvPr id="22686" name="Text Box 60"/>
            <p:cNvSpPr txBox="1">
              <a:spLocks noChangeArrowheads="1"/>
            </p:cNvSpPr>
            <p:nvPr/>
          </p:nvSpPr>
          <p:spPr bwMode="auto">
            <a:xfrm>
              <a:off x="3373" y="3367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chemeClr val="bg1"/>
                  </a:solidFill>
                  <a:latin typeface="Arial" charset="0"/>
                </a:rPr>
                <a:t>POSTA</a:t>
              </a:r>
            </a:p>
          </p:txBody>
        </p:sp>
      </p:grpSp>
      <p:grpSp>
        <p:nvGrpSpPr>
          <p:cNvPr id="22563" name="Group 61"/>
          <p:cNvGrpSpPr>
            <a:grpSpLocks/>
          </p:cNvGrpSpPr>
          <p:nvPr/>
        </p:nvGrpSpPr>
        <p:grpSpPr bwMode="auto">
          <a:xfrm>
            <a:off x="1619250" y="3975100"/>
            <a:ext cx="1152525" cy="528638"/>
            <a:chOff x="798" y="1979"/>
            <a:chExt cx="726" cy="333"/>
          </a:xfrm>
        </p:grpSpPr>
        <p:sp>
          <p:nvSpPr>
            <p:cNvPr id="22680" name="AutoShape 62"/>
            <p:cNvSpPr>
              <a:spLocks noChangeArrowheads="1"/>
            </p:cNvSpPr>
            <p:nvPr/>
          </p:nvSpPr>
          <p:spPr bwMode="auto">
            <a:xfrm>
              <a:off x="798" y="1994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81" name="Text Box 63"/>
            <p:cNvSpPr txBox="1">
              <a:spLocks noChangeArrowheads="1"/>
            </p:cNvSpPr>
            <p:nvPr/>
          </p:nvSpPr>
          <p:spPr bwMode="auto">
            <a:xfrm>
              <a:off x="839" y="2131"/>
              <a:ext cx="56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Postale</a:t>
              </a:r>
            </a:p>
          </p:txBody>
        </p:sp>
        <p:sp>
          <p:nvSpPr>
            <p:cNvPr id="22682" name="Text Box 64"/>
            <p:cNvSpPr txBox="1">
              <a:spLocks noChangeArrowheads="1"/>
            </p:cNvSpPr>
            <p:nvPr/>
          </p:nvSpPr>
          <p:spPr bwMode="auto">
            <a:xfrm>
              <a:off x="930" y="1979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Order</a:t>
              </a:r>
            </a:p>
          </p:txBody>
        </p:sp>
        <p:sp>
          <p:nvSpPr>
            <p:cNvPr id="22683" name="Text Box 65"/>
            <p:cNvSpPr txBox="1">
              <a:spLocks noChangeArrowheads="1"/>
            </p:cNvSpPr>
            <p:nvPr/>
          </p:nvSpPr>
          <p:spPr bwMode="auto">
            <a:xfrm>
              <a:off x="899" y="2055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Management</a:t>
              </a:r>
            </a:p>
          </p:txBody>
        </p:sp>
      </p:grpSp>
      <p:grpSp>
        <p:nvGrpSpPr>
          <p:cNvPr id="22564" name="Group 66"/>
          <p:cNvGrpSpPr>
            <a:grpSpLocks/>
          </p:cNvGrpSpPr>
          <p:nvPr/>
        </p:nvGrpSpPr>
        <p:grpSpPr bwMode="auto">
          <a:xfrm>
            <a:off x="1763713" y="1906588"/>
            <a:ext cx="1152525" cy="504825"/>
            <a:chOff x="1111" y="1268"/>
            <a:chExt cx="726" cy="318"/>
          </a:xfrm>
        </p:grpSpPr>
        <p:sp>
          <p:nvSpPr>
            <p:cNvPr id="22678" name="AutoShape 67"/>
            <p:cNvSpPr>
              <a:spLocks noChangeArrowheads="1"/>
            </p:cNvSpPr>
            <p:nvPr/>
          </p:nvSpPr>
          <p:spPr bwMode="auto">
            <a:xfrm>
              <a:off x="1111" y="1268"/>
              <a:ext cx="726" cy="318"/>
            </a:xfrm>
            <a:prstGeom prst="cube">
              <a:avLst>
                <a:gd name="adj" fmla="val 76444"/>
              </a:avLst>
            </a:prstGeom>
            <a:solidFill>
              <a:schemeClr val="accent1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79" name="Text Box 68"/>
            <p:cNvSpPr txBox="1">
              <a:spLocks noChangeArrowheads="1"/>
            </p:cNvSpPr>
            <p:nvPr/>
          </p:nvSpPr>
          <p:spPr bwMode="auto">
            <a:xfrm>
              <a:off x="1217" y="133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Sportello</a:t>
              </a:r>
            </a:p>
          </p:txBody>
        </p:sp>
      </p:grpSp>
      <p:grpSp>
        <p:nvGrpSpPr>
          <p:cNvPr id="22565" name="Group 69"/>
          <p:cNvGrpSpPr>
            <a:grpSpLocks/>
          </p:cNvGrpSpPr>
          <p:nvPr/>
        </p:nvGrpSpPr>
        <p:grpSpPr bwMode="auto">
          <a:xfrm>
            <a:off x="2916238" y="1906588"/>
            <a:ext cx="1152525" cy="504825"/>
            <a:chOff x="1531" y="2069"/>
            <a:chExt cx="726" cy="318"/>
          </a:xfrm>
        </p:grpSpPr>
        <p:sp>
          <p:nvSpPr>
            <p:cNvPr id="22676" name="AutoShape 70"/>
            <p:cNvSpPr>
              <a:spLocks noChangeArrowheads="1"/>
            </p:cNvSpPr>
            <p:nvPr/>
          </p:nvSpPr>
          <p:spPr bwMode="auto">
            <a:xfrm>
              <a:off x="1531" y="2069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77" name="Text Box 71"/>
            <p:cNvSpPr txBox="1">
              <a:spLocks noChangeArrowheads="1"/>
            </p:cNvSpPr>
            <p:nvPr/>
          </p:nvSpPr>
          <p:spPr bwMode="auto">
            <a:xfrm>
              <a:off x="1631" y="2133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CRM</a:t>
              </a:r>
            </a:p>
          </p:txBody>
        </p:sp>
      </p:grpSp>
      <p:grpSp>
        <p:nvGrpSpPr>
          <p:cNvPr id="22566" name="Group 72"/>
          <p:cNvGrpSpPr>
            <a:grpSpLocks/>
          </p:cNvGrpSpPr>
          <p:nvPr/>
        </p:nvGrpSpPr>
        <p:grpSpPr bwMode="auto">
          <a:xfrm>
            <a:off x="5291138" y="1906588"/>
            <a:ext cx="1152525" cy="504825"/>
            <a:chOff x="2643" y="2069"/>
            <a:chExt cx="726" cy="318"/>
          </a:xfrm>
        </p:grpSpPr>
        <p:sp>
          <p:nvSpPr>
            <p:cNvPr id="22674" name="AutoShape 73"/>
            <p:cNvSpPr>
              <a:spLocks noChangeArrowheads="1"/>
            </p:cNvSpPr>
            <p:nvPr/>
          </p:nvSpPr>
          <p:spPr bwMode="auto">
            <a:xfrm>
              <a:off x="2643" y="2069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75" name="Text Box 74"/>
            <p:cNvSpPr txBox="1">
              <a:spLocks noChangeArrowheads="1"/>
            </p:cNvSpPr>
            <p:nvPr/>
          </p:nvSpPr>
          <p:spPr bwMode="auto">
            <a:xfrm>
              <a:off x="2744" y="2134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DMS</a:t>
              </a:r>
            </a:p>
          </p:txBody>
        </p:sp>
      </p:grpSp>
      <p:sp>
        <p:nvSpPr>
          <p:cNvPr id="22567" name="AutoShape 75"/>
          <p:cNvSpPr>
            <a:spLocks noChangeArrowheads="1"/>
          </p:cNvSpPr>
          <p:nvPr/>
        </p:nvSpPr>
        <p:spPr bwMode="white">
          <a:xfrm>
            <a:off x="179388" y="849313"/>
            <a:ext cx="8713787" cy="990600"/>
          </a:xfrm>
          <a:prstGeom prst="cube">
            <a:avLst>
              <a:gd name="adj" fmla="val 76444"/>
            </a:avLst>
          </a:prstGeom>
          <a:solidFill>
            <a:srgbClr val="B2B2B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1400" b="1" i="0">
                <a:solidFill>
                  <a:schemeClr val="bg1"/>
                </a:solidFill>
                <a:latin typeface="Arial" charset="0"/>
              </a:rPr>
              <a:t>Canali</a:t>
            </a:r>
          </a:p>
        </p:txBody>
      </p:sp>
      <p:sp>
        <p:nvSpPr>
          <p:cNvPr id="22568" name="AutoShape 76"/>
          <p:cNvSpPr>
            <a:spLocks noChangeArrowheads="1"/>
          </p:cNvSpPr>
          <p:nvPr/>
        </p:nvSpPr>
        <p:spPr bwMode="auto">
          <a:xfrm>
            <a:off x="539750" y="962025"/>
            <a:ext cx="1152525" cy="504825"/>
          </a:xfrm>
          <a:prstGeom prst="cube">
            <a:avLst>
              <a:gd name="adj" fmla="val 76444"/>
            </a:avLst>
          </a:prstGeom>
          <a:solidFill>
            <a:srgbClr val="FFD200"/>
          </a:solidFill>
          <a:ln w="28575">
            <a:solidFill>
              <a:srgbClr val="B2B2B2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endParaRPr lang="it-IT" sz="800" i="0">
              <a:solidFill>
                <a:srgbClr val="00529C"/>
              </a:solidFill>
              <a:latin typeface="Arial" charset="0"/>
            </a:endParaRPr>
          </a:p>
        </p:txBody>
      </p:sp>
      <p:sp>
        <p:nvSpPr>
          <p:cNvPr id="22569" name="Text Box 77"/>
          <p:cNvSpPr txBox="1">
            <a:spLocks noChangeArrowheads="1"/>
          </p:cNvSpPr>
          <p:nvPr/>
        </p:nvSpPr>
        <p:spPr bwMode="auto">
          <a:xfrm>
            <a:off x="755650" y="995363"/>
            <a:ext cx="7921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800" i="0">
                <a:solidFill>
                  <a:srgbClr val="00529C"/>
                </a:solidFill>
                <a:latin typeface="Arial" charset="0"/>
              </a:rPr>
              <a:t>Venditori</a:t>
            </a:r>
          </a:p>
        </p:txBody>
      </p:sp>
      <p:sp>
        <p:nvSpPr>
          <p:cNvPr id="22570" name="Text Box 78"/>
          <p:cNvSpPr txBox="1">
            <a:spLocks noChangeArrowheads="1"/>
          </p:cNvSpPr>
          <p:nvPr/>
        </p:nvSpPr>
        <p:spPr bwMode="auto">
          <a:xfrm>
            <a:off x="611188" y="1106488"/>
            <a:ext cx="7921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it-IT" sz="800" i="0">
                <a:solidFill>
                  <a:srgbClr val="00529C"/>
                </a:solidFill>
                <a:latin typeface="Arial" charset="0"/>
              </a:rPr>
              <a:t>Business</a:t>
            </a:r>
          </a:p>
        </p:txBody>
      </p:sp>
      <p:grpSp>
        <p:nvGrpSpPr>
          <p:cNvPr id="22571" name="Group 79"/>
          <p:cNvGrpSpPr>
            <a:grpSpLocks/>
          </p:cNvGrpSpPr>
          <p:nvPr/>
        </p:nvGrpSpPr>
        <p:grpSpPr bwMode="auto">
          <a:xfrm>
            <a:off x="1403350" y="922338"/>
            <a:ext cx="1173163" cy="544512"/>
            <a:chOff x="884" y="618"/>
            <a:chExt cx="739" cy="343"/>
          </a:xfrm>
        </p:grpSpPr>
        <p:sp>
          <p:nvSpPr>
            <p:cNvPr id="22670" name="AutoShape 80"/>
            <p:cNvSpPr>
              <a:spLocks noChangeArrowheads="1"/>
            </p:cNvSpPr>
            <p:nvPr/>
          </p:nvSpPr>
          <p:spPr bwMode="auto">
            <a:xfrm>
              <a:off x="897" y="643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71" name="Text Box 81"/>
            <p:cNvSpPr txBox="1">
              <a:spLocks noChangeArrowheads="1"/>
            </p:cNvSpPr>
            <p:nvPr/>
          </p:nvSpPr>
          <p:spPr bwMode="auto">
            <a:xfrm>
              <a:off x="1045" y="618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Sviluppo</a:t>
              </a:r>
            </a:p>
          </p:txBody>
        </p:sp>
        <p:sp>
          <p:nvSpPr>
            <p:cNvPr id="22672" name="Text Box 82"/>
            <p:cNvSpPr txBox="1">
              <a:spLocks noChangeArrowheads="1"/>
            </p:cNvSpPr>
            <p:nvPr/>
          </p:nvSpPr>
          <p:spPr bwMode="auto">
            <a:xfrm>
              <a:off x="930" y="701"/>
              <a:ext cx="63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Commerciale</a:t>
              </a:r>
            </a:p>
          </p:txBody>
        </p:sp>
        <p:sp>
          <p:nvSpPr>
            <p:cNvPr id="22673" name="Text Box 83"/>
            <p:cNvSpPr txBox="1">
              <a:spLocks noChangeArrowheads="1"/>
            </p:cNvSpPr>
            <p:nvPr/>
          </p:nvSpPr>
          <p:spPr bwMode="auto">
            <a:xfrm>
              <a:off x="884" y="783"/>
              <a:ext cx="63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PMI</a:t>
              </a:r>
            </a:p>
          </p:txBody>
        </p:sp>
      </p:grpSp>
      <p:sp>
        <p:nvSpPr>
          <p:cNvPr id="22572" name="AutoShape 84"/>
          <p:cNvSpPr>
            <a:spLocks noChangeArrowheads="1"/>
          </p:cNvSpPr>
          <p:nvPr/>
        </p:nvSpPr>
        <p:spPr bwMode="auto">
          <a:xfrm>
            <a:off x="2317750" y="922338"/>
            <a:ext cx="2705100" cy="546100"/>
          </a:xfrm>
          <a:prstGeom prst="cube">
            <a:avLst>
              <a:gd name="adj" fmla="val 76444"/>
            </a:avLst>
          </a:prstGeom>
          <a:solidFill>
            <a:srgbClr val="FFD200"/>
          </a:solidFill>
          <a:ln w="28575">
            <a:solidFill>
              <a:srgbClr val="B2B2B2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it-IT" sz="800" i="0">
                <a:solidFill>
                  <a:srgbClr val="00529C"/>
                </a:solidFill>
                <a:latin typeface="Arial" charset="0"/>
              </a:rPr>
              <a:t>UFFICIO POSTALE</a:t>
            </a:r>
          </a:p>
        </p:txBody>
      </p:sp>
      <p:grpSp>
        <p:nvGrpSpPr>
          <p:cNvPr id="22573" name="Group 85"/>
          <p:cNvGrpSpPr>
            <a:grpSpLocks/>
          </p:cNvGrpSpPr>
          <p:nvPr/>
        </p:nvGrpSpPr>
        <p:grpSpPr bwMode="auto">
          <a:xfrm>
            <a:off x="2525713" y="946150"/>
            <a:ext cx="2305050" cy="323850"/>
            <a:chOff x="1591" y="633"/>
            <a:chExt cx="1452" cy="204"/>
          </a:xfrm>
        </p:grpSpPr>
        <p:sp>
          <p:nvSpPr>
            <p:cNvPr id="22653" name="AutoShape 86"/>
            <p:cNvSpPr>
              <a:spLocks noChangeArrowheads="1"/>
            </p:cNvSpPr>
            <p:nvPr/>
          </p:nvSpPr>
          <p:spPr bwMode="auto">
            <a:xfrm>
              <a:off x="1591" y="655"/>
              <a:ext cx="363" cy="181"/>
            </a:xfrm>
            <a:prstGeom prst="cube">
              <a:avLst>
                <a:gd name="adj" fmla="val 76444"/>
              </a:avLst>
            </a:prstGeom>
            <a:solidFill>
              <a:srgbClr val="CC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2654" name="Rectangle 87"/>
            <p:cNvSpPr>
              <a:spLocks noChangeArrowheads="1"/>
            </p:cNvSpPr>
            <p:nvPr/>
          </p:nvSpPr>
          <p:spPr bwMode="auto">
            <a:xfrm>
              <a:off x="1700" y="633"/>
              <a:ext cx="230" cy="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22655" name="Rectangle 88"/>
            <p:cNvSpPr>
              <a:spLocks noChangeArrowheads="1"/>
            </p:cNvSpPr>
            <p:nvPr/>
          </p:nvSpPr>
          <p:spPr bwMode="auto">
            <a:xfrm>
              <a:off x="1656" y="672"/>
              <a:ext cx="230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PROD. </a:t>
              </a:r>
            </a:p>
          </p:txBody>
        </p:sp>
        <p:sp>
          <p:nvSpPr>
            <p:cNvPr id="22656" name="Rectangle 89"/>
            <p:cNvSpPr>
              <a:spLocks noChangeArrowheads="1"/>
            </p:cNvSpPr>
            <p:nvPr/>
          </p:nvSpPr>
          <p:spPr bwMode="auto">
            <a:xfrm>
              <a:off x="1627" y="713"/>
              <a:ext cx="230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FINANZ. </a:t>
              </a:r>
            </a:p>
          </p:txBody>
        </p:sp>
        <p:sp>
          <p:nvSpPr>
            <p:cNvPr id="22657" name="AutoShape 90"/>
            <p:cNvSpPr>
              <a:spLocks noChangeArrowheads="1"/>
            </p:cNvSpPr>
            <p:nvPr/>
          </p:nvSpPr>
          <p:spPr bwMode="auto">
            <a:xfrm>
              <a:off x="1863" y="655"/>
              <a:ext cx="363" cy="181"/>
            </a:xfrm>
            <a:prstGeom prst="cube">
              <a:avLst>
                <a:gd name="adj" fmla="val 76444"/>
              </a:avLst>
            </a:prstGeom>
            <a:solidFill>
              <a:srgbClr val="CC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2658" name="Rectangle 91"/>
            <p:cNvSpPr>
              <a:spLocks noChangeArrowheads="1"/>
            </p:cNvSpPr>
            <p:nvPr/>
          </p:nvSpPr>
          <p:spPr bwMode="auto">
            <a:xfrm>
              <a:off x="1964" y="654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SPOR-</a:t>
              </a:r>
            </a:p>
          </p:txBody>
        </p:sp>
        <p:sp>
          <p:nvSpPr>
            <p:cNvPr id="22659" name="Rectangle 92"/>
            <p:cNvSpPr>
              <a:spLocks noChangeArrowheads="1"/>
            </p:cNvSpPr>
            <p:nvPr/>
          </p:nvSpPr>
          <p:spPr bwMode="auto">
            <a:xfrm>
              <a:off x="1909" y="700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TELLO</a:t>
              </a:r>
            </a:p>
          </p:txBody>
        </p:sp>
        <p:sp>
          <p:nvSpPr>
            <p:cNvPr id="22660" name="AutoShape 93"/>
            <p:cNvSpPr>
              <a:spLocks noChangeArrowheads="1"/>
            </p:cNvSpPr>
            <p:nvPr/>
          </p:nvSpPr>
          <p:spPr bwMode="auto">
            <a:xfrm>
              <a:off x="2135" y="656"/>
              <a:ext cx="363" cy="181"/>
            </a:xfrm>
            <a:prstGeom prst="cube">
              <a:avLst>
                <a:gd name="adj" fmla="val 76444"/>
              </a:avLst>
            </a:prstGeom>
            <a:solidFill>
              <a:srgbClr val="CC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2661" name="Rectangle 94"/>
            <p:cNvSpPr>
              <a:spLocks noChangeArrowheads="1"/>
            </p:cNvSpPr>
            <p:nvPr/>
          </p:nvSpPr>
          <p:spPr bwMode="auto">
            <a:xfrm>
              <a:off x="2236" y="637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22662" name="Rectangle 95"/>
            <p:cNvSpPr>
              <a:spLocks noChangeArrowheads="1"/>
            </p:cNvSpPr>
            <p:nvPr/>
          </p:nvSpPr>
          <p:spPr bwMode="auto">
            <a:xfrm>
              <a:off x="2181" y="683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SELF</a:t>
              </a:r>
            </a:p>
          </p:txBody>
        </p:sp>
        <p:sp>
          <p:nvSpPr>
            <p:cNvPr id="22663" name="Rectangle 96"/>
            <p:cNvSpPr>
              <a:spLocks noChangeArrowheads="1"/>
            </p:cNvSpPr>
            <p:nvPr/>
          </p:nvSpPr>
          <p:spPr bwMode="auto">
            <a:xfrm>
              <a:off x="2169" y="720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SERVICE</a:t>
              </a:r>
            </a:p>
          </p:txBody>
        </p:sp>
        <p:sp>
          <p:nvSpPr>
            <p:cNvPr id="22664" name="AutoShape 97"/>
            <p:cNvSpPr>
              <a:spLocks noChangeArrowheads="1"/>
            </p:cNvSpPr>
            <p:nvPr/>
          </p:nvSpPr>
          <p:spPr bwMode="auto">
            <a:xfrm>
              <a:off x="2407" y="655"/>
              <a:ext cx="363" cy="181"/>
            </a:xfrm>
            <a:prstGeom prst="cube">
              <a:avLst>
                <a:gd name="adj" fmla="val 76444"/>
              </a:avLst>
            </a:prstGeom>
            <a:solidFill>
              <a:srgbClr val="CC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2665" name="Rectangle 98"/>
            <p:cNvSpPr>
              <a:spLocks noChangeArrowheads="1"/>
            </p:cNvSpPr>
            <p:nvPr/>
          </p:nvSpPr>
          <p:spPr bwMode="auto">
            <a:xfrm>
              <a:off x="2508" y="655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POSTE</a:t>
              </a:r>
            </a:p>
          </p:txBody>
        </p:sp>
        <p:sp>
          <p:nvSpPr>
            <p:cNvPr id="22666" name="Rectangle 99"/>
            <p:cNvSpPr>
              <a:spLocks noChangeArrowheads="1"/>
            </p:cNvSpPr>
            <p:nvPr/>
          </p:nvSpPr>
          <p:spPr bwMode="auto">
            <a:xfrm>
              <a:off x="2453" y="701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SHOP</a:t>
              </a:r>
            </a:p>
          </p:txBody>
        </p:sp>
        <p:sp>
          <p:nvSpPr>
            <p:cNvPr id="22667" name="AutoShape 100"/>
            <p:cNvSpPr>
              <a:spLocks noChangeArrowheads="1"/>
            </p:cNvSpPr>
            <p:nvPr/>
          </p:nvSpPr>
          <p:spPr bwMode="auto">
            <a:xfrm>
              <a:off x="2680" y="655"/>
              <a:ext cx="363" cy="181"/>
            </a:xfrm>
            <a:prstGeom prst="cube">
              <a:avLst>
                <a:gd name="adj" fmla="val 76444"/>
              </a:avLst>
            </a:prstGeom>
            <a:solidFill>
              <a:srgbClr val="CCFFFF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2668" name="Rectangle 101"/>
            <p:cNvSpPr>
              <a:spLocks noChangeArrowheads="1"/>
            </p:cNvSpPr>
            <p:nvPr/>
          </p:nvSpPr>
          <p:spPr bwMode="auto">
            <a:xfrm>
              <a:off x="2781" y="655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AREA</a:t>
              </a:r>
            </a:p>
          </p:txBody>
        </p:sp>
        <p:sp>
          <p:nvSpPr>
            <p:cNvPr id="22669" name="Rectangle 102"/>
            <p:cNvSpPr>
              <a:spLocks noChangeArrowheads="1"/>
            </p:cNvSpPr>
            <p:nvPr/>
          </p:nvSpPr>
          <p:spPr bwMode="auto">
            <a:xfrm>
              <a:off x="2726" y="701"/>
              <a:ext cx="206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100000"/>
                </a:lnSpc>
              </a:pPr>
              <a:r>
                <a:rPr lang="it-IT" sz="500" i="0">
                  <a:solidFill>
                    <a:schemeClr val="hlink"/>
                  </a:solidFill>
                  <a:latin typeface="Arial" charset="0"/>
                </a:rPr>
                <a:t>PTB</a:t>
              </a:r>
            </a:p>
          </p:txBody>
        </p:sp>
      </p:grpSp>
      <p:grpSp>
        <p:nvGrpSpPr>
          <p:cNvPr id="22574" name="Group 103"/>
          <p:cNvGrpSpPr>
            <a:grpSpLocks/>
          </p:cNvGrpSpPr>
          <p:nvPr/>
        </p:nvGrpSpPr>
        <p:grpSpPr bwMode="auto">
          <a:xfrm>
            <a:off x="7740650" y="889000"/>
            <a:ext cx="1006475" cy="320675"/>
            <a:chOff x="4876" y="597"/>
            <a:chExt cx="634" cy="202"/>
          </a:xfrm>
        </p:grpSpPr>
        <p:sp>
          <p:nvSpPr>
            <p:cNvPr id="22651" name="AutoShape 104"/>
            <p:cNvSpPr>
              <a:spLocks noChangeArrowheads="1"/>
            </p:cNvSpPr>
            <p:nvPr/>
          </p:nvSpPr>
          <p:spPr bwMode="auto">
            <a:xfrm>
              <a:off x="4876" y="597"/>
              <a:ext cx="634" cy="202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52" name="Text Box 105"/>
            <p:cNvSpPr txBox="1">
              <a:spLocks noChangeArrowheads="1"/>
            </p:cNvSpPr>
            <p:nvPr/>
          </p:nvSpPr>
          <p:spPr bwMode="auto">
            <a:xfrm>
              <a:off x="5014" y="603"/>
              <a:ext cx="36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ATM</a:t>
              </a:r>
            </a:p>
          </p:txBody>
        </p:sp>
      </p:grpSp>
      <p:grpSp>
        <p:nvGrpSpPr>
          <p:cNvPr id="22575" name="Group 106"/>
          <p:cNvGrpSpPr>
            <a:grpSpLocks/>
          </p:cNvGrpSpPr>
          <p:nvPr/>
        </p:nvGrpSpPr>
        <p:grpSpPr bwMode="auto">
          <a:xfrm>
            <a:off x="7451725" y="1209675"/>
            <a:ext cx="936625" cy="320675"/>
            <a:chOff x="4694" y="799"/>
            <a:chExt cx="590" cy="202"/>
          </a:xfrm>
        </p:grpSpPr>
        <p:sp>
          <p:nvSpPr>
            <p:cNvPr id="22649" name="AutoShape 107"/>
            <p:cNvSpPr>
              <a:spLocks noChangeArrowheads="1"/>
            </p:cNvSpPr>
            <p:nvPr/>
          </p:nvSpPr>
          <p:spPr bwMode="auto">
            <a:xfrm>
              <a:off x="4694" y="799"/>
              <a:ext cx="590" cy="202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50" name="Text Box 108"/>
            <p:cNvSpPr txBox="1">
              <a:spLocks noChangeArrowheads="1"/>
            </p:cNvSpPr>
            <p:nvPr/>
          </p:nvSpPr>
          <p:spPr bwMode="auto">
            <a:xfrm>
              <a:off x="4740" y="813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Chioschi</a:t>
              </a:r>
            </a:p>
          </p:txBody>
        </p:sp>
      </p:grpSp>
      <p:grpSp>
        <p:nvGrpSpPr>
          <p:cNvPr id="22576" name="Group 109"/>
          <p:cNvGrpSpPr>
            <a:grpSpLocks/>
          </p:cNvGrpSpPr>
          <p:nvPr/>
        </p:nvGrpSpPr>
        <p:grpSpPr bwMode="auto">
          <a:xfrm>
            <a:off x="6407150" y="887413"/>
            <a:ext cx="901700" cy="320675"/>
            <a:chOff x="4105" y="596"/>
            <a:chExt cx="568" cy="202"/>
          </a:xfrm>
        </p:grpSpPr>
        <p:sp>
          <p:nvSpPr>
            <p:cNvPr id="22647" name="AutoShape 110"/>
            <p:cNvSpPr>
              <a:spLocks noChangeArrowheads="1"/>
            </p:cNvSpPr>
            <p:nvPr/>
          </p:nvSpPr>
          <p:spPr bwMode="auto">
            <a:xfrm>
              <a:off x="4105" y="596"/>
              <a:ext cx="568" cy="202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48" name="Text Box 111"/>
            <p:cNvSpPr txBox="1">
              <a:spLocks noChangeArrowheads="1"/>
            </p:cNvSpPr>
            <p:nvPr/>
          </p:nvSpPr>
          <p:spPr bwMode="auto">
            <a:xfrm>
              <a:off x="4206" y="602"/>
              <a:ext cx="36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Mobile</a:t>
              </a:r>
            </a:p>
          </p:txBody>
        </p:sp>
      </p:grpSp>
      <p:grpSp>
        <p:nvGrpSpPr>
          <p:cNvPr id="22577" name="Group 112"/>
          <p:cNvGrpSpPr>
            <a:grpSpLocks/>
          </p:cNvGrpSpPr>
          <p:nvPr/>
        </p:nvGrpSpPr>
        <p:grpSpPr bwMode="auto">
          <a:xfrm>
            <a:off x="6084888" y="1208088"/>
            <a:ext cx="936625" cy="320675"/>
            <a:chOff x="3902" y="798"/>
            <a:chExt cx="590" cy="202"/>
          </a:xfrm>
        </p:grpSpPr>
        <p:sp>
          <p:nvSpPr>
            <p:cNvPr id="22645" name="AutoShape 113"/>
            <p:cNvSpPr>
              <a:spLocks noChangeArrowheads="1"/>
            </p:cNvSpPr>
            <p:nvPr/>
          </p:nvSpPr>
          <p:spPr bwMode="auto">
            <a:xfrm>
              <a:off x="3902" y="798"/>
              <a:ext cx="590" cy="202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46" name="Text Box 114"/>
            <p:cNvSpPr txBox="1">
              <a:spLocks noChangeArrowheads="1"/>
            </p:cNvSpPr>
            <p:nvPr/>
          </p:nvSpPr>
          <p:spPr bwMode="auto">
            <a:xfrm>
              <a:off x="3948" y="81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Internet</a:t>
              </a:r>
            </a:p>
          </p:txBody>
        </p:sp>
      </p:grpSp>
      <p:grpSp>
        <p:nvGrpSpPr>
          <p:cNvPr id="22578" name="Group 115"/>
          <p:cNvGrpSpPr>
            <a:grpSpLocks/>
          </p:cNvGrpSpPr>
          <p:nvPr/>
        </p:nvGrpSpPr>
        <p:grpSpPr bwMode="auto">
          <a:xfrm>
            <a:off x="5508625" y="720725"/>
            <a:ext cx="1008063" cy="822325"/>
            <a:chOff x="3470" y="639"/>
            <a:chExt cx="635" cy="518"/>
          </a:xfrm>
        </p:grpSpPr>
        <p:sp>
          <p:nvSpPr>
            <p:cNvPr id="22643" name="AutoShape 116"/>
            <p:cNvSpPr>
              <a:spLocks noChangeArrowheads="1"/>
            </p:cNvSpPr>
            <p:nvPr/>
          </p:nvSpPr>
          <p:spPr bwMode="auto">
            <a:xfrm>
              <a:off x="3470" y="742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just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44" name="Text Box 117"/>
            <p:cNvSpPr txBox="1">
              <a:spLocks noChangeArrowheads="1"/>
            </p:cNvSpPr>
            <p:nvPr/>
          </p:nvSpPr>
          <p:spPr bwMode="auto">
            <a:xfrm rot="-2936302">
              <a:off x="3552" y="830"/>
              <a:ext cx="51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Call  Center</a:t>
              </a:r>
            </a:p>
          </p:txBody>
        </p:sp>
      </p:grpSp>
      <p:grpSp>
        <p:nvGrpSpPr>
          <p:cNvPr id="22579" name="Group 118"/>
          <p:cNvGrpSpPr>
            <a:grpSpLocks/>
          </p:cNvGrpSpPr>
          <p:nvPr/>
        </p:nvGrpSpPr>
        <p:grpSpPr bwMode="auto">
          <a:xfrm>
            <a:off x="6877050" y="549275"/>
            <a:ext cx="1008063" cy="1223963"/>
            <a:chOff x="4348" y="383"/>
            <a:chExt cx="635" cy="771"/>
          </a:xfrm>
        </p:grpSpPr>
        <p:sp>
          <p:nvSpPr>
            <p:cNvPr id="22641" name="AutoShape 119"/>
            <p:cNvSpPr>
              <a:spLocks noChangeArrowheads="1"/>
            </p:cNvSpPr>
            <p:nvPr/>
          </p:nvSpPr>
          <p:spPr bwMode="auto">
            <a:xfrm>
              <a:off x="4348" y="596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42" name="Text Box 120"/>
            <p:cNvSpPr txBox="1">
              <a:spLocks noChangeArrowheads="1"/>
            </p:cNvSpPr>
            <p:nvPr/>
          </p:nvSpPr>
          <p:spPr bwMode="auto">
            <a:xfrm rot="-2936302">
              <a:off x="4279" y="701"/>
              <a:ext cx="77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Rete Logistica</a:t>
              </a:r>
            </a:p>
          </p:txBody>
        </p:sp>
      </p:grpSp>
      <p:grpSp>
        <p:nvGrpSpPr>
          <p:cNvPr id="22580" name="Group 121"/>
          <p:cNvGrpSpPr>
            <a:grpSpLocks/>
          </p:cNvGrpSpPr>
          <p:nvPr/>
        </p:nvGrpSpPr>
        <p:grpSpPr bwMode="auto">
          <a:xfrm>
            <a:off x="4724400" y="947738"/>
            <a:ext cx="1152525" cy="519112"/>
            <a:chOff x="2976" y="634"/>
            <a:chExt cx="726" cy="327"/>
          </a:xfrm>
        </p:grpSpPr>
        <p:sp>
          <p:nvSpPr>
            <p:cNvPr id="22638" name="AutoShape 122"/>
            <p:cNvSpPr>
              <a:spLocks noChangeArrowheads="1"/>
            </p:cNvSpPr>
            <p:nvPr/>
          </p:nvSpPr>
          <p:spPr bwMode="auto">
            <a:xfrm>
              <a:off x="2976" y="643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39" name="Text Box 123"/>
            <p:cNvSpPr txBox="1">
              <a:spLocks noChangeArrowheads="1"/>
            </p:cNvSpPr>
            <p:nvPr/>
          </p:nvSpPr>
          <p:spPr bwMode="auto">
            <a:xfrm>
              <a:off x="3061" y="709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Lettere</a:t>
              </a:r>
            </a:p>
          </p:txBody>
        </p:sp>
        <p:sp>
          <p:nvSpPr>
            <p:cNvPr id="22640" name="Text Box 124"/>
            <p:cNvSpPr txBox="1">
              <a:spLocks noChangeArrowheads="1"/>
            </p:cNvSpPr>
            <p:nvPr/>
          </p:nvSpPr>
          <p:spPr bwMode="auto">
            <a:xfrm>
              <a:off x="3254" y="634"/>
              <a:ext cx="31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Porta</a:t>
              </a:r>
            </a:p>
          </p:txBody>
        </p:sp>
      </p:grpSp>
      <p:grpSp>
        <p:nvGrpSpPr>
          <p:cNvPr id="22581" name="Group 125"/>
          <p:cNvGrpSpPr>
            <a:grpSpLocks/>
          </p:cNvGrpSpPr>
          <p:nvPr/>
        </p:nvGrpSpPr>
        <p:grpSpPr bwMode="auto">
          <a:xfrm>
            <a:off x="4173538" y="1906588"/>
            <a:ext cx="1152525" cy="504825"/>
            <a:chOff x="1531" y="2069"/>
            <a:chExt cx="726" cy="318"/>
          </a:xfrm>
        </p:grpSpPr>
        <p:sp>
          <p:nvSpPr>
            <p:cNvPr id="22636" name="AutoShape 126"/>
            <p:cNvSpPr>
              <a:spLocks noChangeArrowheads="1"/>
            </p:cNvSpPr>
            <p:nvPr/>
          </p:nvSpPr>
          <p:spPr bwMode="auto">
            <a:xfrm>
              <a:off x="1531" y="2069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37" name="Text Box 127"/>
            <p:cNvSpPr txBox="1">
              <a:spLocks noChangeArrowheads="1"/>
            </p:cNvSpPr>
            <p:nvPr/>
          </p:nvSpPr>
          <p:spPr bwMode="auto">
            <a:xfrm>
              <a:off x="1631" y="2133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KMS</a:t>
              </a:r>
            </a:p>
          </p:txBody>
        </p:sp>
      </p:grpSp>
      <p:grpSp>
        <p:nvGrpSpPr>
          <p:cNvPr id="22582" name="Group 128"/>
          <p:cNvGrpSpPr>
            <a:grpSpLocks/>
          </p:cNvGrpSpPr>
          <p:nvPr/>
        </p:nvGrpSpPr>
        <p:grpSpPr bwMode="auto">
          <a:xfrm>
            <a:off x="2519363" y="3975100"/>
            <a:ext cx="1152525" cy="528638"/>
            <a:chOff x="521" y="2281"/>
            <a:chExt cx="726" cy="333"/>
          </a:xfrm>
        </p:grpSpPr>
        <p:sp>
          <p:nvSpPr>
            <p:cNvPr id="22632" name="AutoShape 129"/>
            <p:cNvSpPr>
              <a:spLocks noChangeArrowheads="1"/>
            </p:cNvSpPr>
            <p:nvPr/>
          </p:nvSpPr>
          <p:spPr bwMode="auto">
            <a:xfrm>
              <a:off x="521" y="2296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33" name="Text Box 130"/>
            <p:cNvSpPr txBox="1">
              <a:spLocks noChangeArrowheads="1"/>
            </p:cNvSpPr>
            <p:nvPr/>
          </p:nvSpPr>
          <p:spPr bwMode="auto">
            <a:xfrm>
              <a:off x="562" y="2433"/>
              <a:ext cx="56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Integrata</a:t>
              </a:r>
            </a:p>
          </p:txBody>
        </p:sp>
        <p:sp>
          <p:nvSpPr>
            <p:cNvPr id="22634" name="Text Box 131"/>
            <p:cNvSpPr txBox="1">
              <a:spLocks noChangeArrowheads="1"/>
            </p:cNvSpPr>
            <p:nvPr/>
          </p:nvSpPr>
          <p:spPr bwMode="auto">
            <a:xfrm>
              <a:off x="653" y="2281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Piattaforma</a:t>
              </a:r>
            </a:p>
          </p:txBody>
        </p:sp>
        <p:sp>
          <p:nvSpPr>
            <p:cNvPr id="22635" name="Text Box 132"/>
            <p:cNvSpPr txBox="1">
              <a:spLocks noChangeArrowheads="1"/>
            </p:cNvSpPr>
            <p:nvPr/>
          </p:nvSpPr>
          <p:spPr bwMode="auto">
            <a:xfrm>
              <a:off x="622" y="2357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Logistica</a:t>
              </a:r>
            </a:p>
          </p:txBody>
        </p:sp>
      </p:grpSp>
      <p:grpSp>
        <p:nvGrpSpPr>
          <p:cNvPr id="22583" name="Group 133"/>
          <p:cNvGrpSpPr>
            <a:grpSpLocks/>
          </p:cNvGrpSpPr>
          <p:nvPr/>
        </p:nvGrpSpPr>
        <p:grpSpPr bwMode="auto">
          <a:xfrm>
            <a:off x="2208213" y="2560638"/>
            <a:ext cx="1008062" cy="1244600"/>
            <a:chOff x="839" y="2231"/>
            <a:chExt cx="635" cy="784"/>
          </a:xfrm>
        </p:grpSpPr>
        <p:sp>
          <p:nvSpPr>
            <p:cNvPr id="22630" name="AutoShape 134"/>
            <p:cNvSpPr>
              <a:spLocks noChangeArrowheads="1"/>
            </p:cNvSpPr>
            <p:nvPr/>
          </p:nvSpPr>
          <p:spPr bwMode="auto">
            <a:xfrm>
              <a:off x="839" y="2454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31" name="Text Box 135"/>
            <p:cNvSpPr txBox="1">
              <a:spLocks noChangeArrowheads="1"/>
            </p:cNvSpPr>
            <p:nvPr/>
          </p:nvSpPr>
          <p:spPr bwMode="auto">
            <a:xfrm rot="-2936302">
              <a:off x="755" y="2555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Condizioniere</a:t>
              </a:r>
            </a:p>
          </p:txBody>
        </p:sp>
      </p:grpSp>
      <p:grpSp>
        <p:nvGrpSpPr>
          <p:cNvPr id="22584" name="Group 136"/>
          <p:cNvGrpSpPr>
            <a:grpSpLocks/>
          </p:cNvGrpSpPr>
          <p:nvPr/>
        </p:nvGrpSpPr>
        <p:grpSpPr bwMode="auto">
          <a:xfrm>
            <a:off x="3419475" y="3975100"/>
            <a:ext cx="1152525" cy="504825"/>
            <a:chOff x="457" y="2565"/>
            <a:chExt cx="726" cy="318"/>
          </a:xfrm>
        </p:grpSpPr>
        <p:sp>
          <p:nvSpPr>
            <p:cNvPr id="22627" name="AutoShape 137"/>
            <p:cNvSpPr>
              <a:spLocks noChangeArrowheads="1"/>
            </p:cNvSpPr>
            <p:nvPr/>
          </p:nvSpPr>
          <p:spPr bwMode="auto">
            <a:xfrm>
              <a:off x="457" y="2565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28" name="Text Box 138"/>
            <p:cNvSpPr txBox="1">
              <a:spLocks noChangeArrowheads="1"/>
            </p:cNvSpPr>
            <p:nvPr/>
          </p:nvSpPr>
          <p:spPr bwMode="auto">
            <a:xfrm>
              <a:off x="581" y="2588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Piattaforma</a:t>
              </a:r>
            </a:p>
          </p:txBody>
        </p:sp>
        <p:sp>
          <p:nvSpPr>
            <p:cNvPr id="22629" name="Text Box 139"/>
            <p:cNvSpPr txBox="1">
              <a:spLocks noChangeArrowheads="1"/>
            </p:cNvSpPr>
            <p:nvPr/>
          </p:nvSpPr>
          <p:spPr bwMode="auto">
            <a:xfrm>
              <a:off x="500" y="26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Pagamenti</a:t>
              </a:r>
            </a:p>
          </p:txBody>
        </p:sp>
      </p:grpSp>
      <p:grpSp>
        <p:nvGrpSpPr>
          <p:cNvPr id="22585" name="Group 140"/>
          <p:cNvGrpSpPr>
            <a:grpSpLocks/>
          </p:cNvGrpSpPr>
          <p:nvPr/>
        </p:nvGrpSpPr>
        <p:grpSpPr bwMode="auto">
          <a:xfrm>
            <a:off x="2725738" y="2560638"/>
            <a:ext cx="1008062" cy="1244600"/>
            <a:chOff x="839" y="2231"/>
            <a:chExt cx="635" cy="784"/>
          </a:xfrm>
        </p:grpSpPr>
        <p:sp>
          <p:nvSpPr>
            <p:cNvPr id="22625" name="AutoShape 141"/>
            <p:cNvSpPr>
              <a:spLocks noChangeArrowheads="1"/>
            </p:cNvSpPr>
            <p:nvPr/>
          </p:nvSpPr>
          <p:spPr bwMode="auto">
            <a:xfrm>
              <a:off x="839" y="2454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26" name="Text Box 142"/>
            <p:cNvSpPr txBox="1">
              <a:spLocks noChangeArrowheads="1"/>
            </p:cNvSpPr>
            <p:nvPr/>
          </p:nvSpPr>
          <p:spPr bwMode="auto">
            <a:xfrm rot="-2936302">
              <a:off x="755" y="2555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Poste Gov</a:t>
              </a:r>
            </a:p>
          </p:txBody>
        </p:sp>
      </p:grpSp>
      <p:grpSp>
        <p:nvGrpSpPr>
          <p:cNvPr id="22586" name="Group 143"/>
          <p:cNvGrpSpPr>
            <a:grpSpLocks/>
          </p:cNvGrpSpPr>
          <p:nvPr/>
        </p:nvGrpSpPr>
        <p:grpSpPr bwMode="auto">
          <a:xfrm>
            <a:off x="3779838" y="2560638"/>
            <a:ext cx="1008062" cy="1244600"/>
            <a:chOff x="839" y="2231"/>
            <a:chExt cx="635" cy="784"/>
          </a:xfrm>
        </p:grpSpPr>
        <p:sp>
          <p:nvSpPr>
            <p:cNvPr id="22623" name="AutoShape 144"/>
            <p:cNvSpPr>
              <a:spLocks noChangeArrowheads="1"/>
            </p:cNvSpPr>
            <p:nvPr/>
          </p:nvSpPr>
          <p:spPr bwMode="auto">
            <a:xfrm>
              <a:off x="839" y="2454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24" name="Text Box 145"/>
            <p:cNvSpPr txBox="1">
              <a:spLocks noChangeArrowheads="1"/>
            </p:cNvSpPr>
            <p:nvPr/>
          </p:nvSpPr>
          <p:spPr bwMode="auto">
            <a:xfrm rot="-2936302">
              <a:off x="755" y="2555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GED</a:t>
              </a:r>
            </a:p>
          </p:txBody>
        </p:sp>
      </p:grpSp>
      <p:grpSp>
        <p:nvGrpSpPr>
          <p:cNvPr id="22587" name="Group 146"/>
          <p:cNvGrpSpPr>
            <a:grpSpLocks/>
          </p:cNvGrpSpPr>
          <p:nvPr/>
        </p:nvGrpSpPr>
        <p:grpSpPr bwMode="auto">
          <a:xfrm>
            <a:off x="4322763" y="2560638"/>
            <a:ext cx="1008062" cy="1244600"/>
            <a:chOff x="2723" y="1798"/>
            <a:chExt cx="635" cy="784"/>
          </a:xfrm>
        </p:grpSpPr>
        <p:sp>
          <p:nvSpPr>
            <p:cNvPr id="22621" name="AutoShape 147"/>
            <p:cNvSpPr>
              <a:spLocks noChangeArrowheads="1"/>
            </p:cNvSpPr>
            <p:nvPr/>
          </p:nvSpPr>
          <p:spPr bwMode="auto">
            <a:xfrm>
              <a:off x="2723" y="2021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22" name="Text Box 148"/>
            <p:cNvSpPr txBox="1">
              <a:spLocks noChangeArrowheads="1"/>
            </p:cNvSpPr>
            <p:nvPr/>
          </p:nvSpPr>
          <p:spPr bwMode="auto">
            <a:xfrm rot="-2936302">
              <a:off x="2639" y="2122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SAP R/3</a:t>
              </a:r>
            </a:p>
          </p:txBody>
        </p:sp>
      </p:grpSp>
      <p:grpSp>
        <p:nvGrpSpPr>
          <p:cNvPr id="22588" name="Group 149"/>
          <p:cNvGrpSpPr>
            <a:grpSpLocks/>
          </p:cNvGrpSpPr>
          <p:nvPr/>
        </p:nvGrpSpPr>
        <p:grpSpPr bwMode="auto">
          <a:xfrm>
            <a:off x="3263900" y="2560638"/>
            <a:ext cx="1008063" cy="1244600"/>
            <a:chOff x="839" y="2231"/>
            <a:chExt cx="635" cy="784"/>
          </a:xfrm>
        </p:grpSpPr>
        <p:sp>
          <p:nvSpPr>
            <p:cNvPr id="22619" name="AutoShape 150"/>
            <p:cNvSpPr>
              <a:spLocks noChangeArrowheads="1"/>
            </p:cNvSpPr>
            <p:nvPr/>
          </p:nvSpPr>
          <p:spPr bwMode="auto">
            <a:xfrm>
              <a:off x="839" y="2454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20" name="Text Box 151"/>
            <p:cNvSpPr txBox="1">
              <a:spLocks noChangeArrowheads="1"/>
            </p:cNvSpPr>
            <p:nvPr/>
          </p:nvSpPr>
          <p:spPr bwMode="auto">
            <a:xfrm rot="-2936302">
              <a:off x="755" y="2555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NPCE</a:t>
              </a:r>
            </a:p>
          </p:txBody>
        </p:sp>
      </p:grpSp>
      <p:grpSp>
        <p:nvGrpSpPr>
          <p:cNvPr id="22589" name="Group 152"/>
          <p:cNvGrpSpPr>
            <a:grpSpLocks/>
          </p:cNvGrpSpPr>
          <p:nvPr/>
        </p:nvGrpSpPr>
        <p:grpSpPr bwMode="auto">
          <a:xfrm>
            <a:off x="4838700" y="2560638"/>
            <a:ext cx="1008063" cy="1244600"/>
            <a:chOff x="839" y="2231"/>
            <a:chExt cx="635" cy="784"/>
          </a:xfrm>
        </p:grpSpPr>
        <p:sp>
          <p:nvSpPr>
            <p:cNvPr id="22617" name="AutoShape 153"/>
            <p:cNvSpPr>
              <a:spLocks noChangeArrowheads="1"/>
            </p:cNvSpPr>
            <p:nvPr/>
          </p:nvSpPr>
          <p:spPr bwMode="auto">
            <a:xfrm>
              <a:off x="839" y="2454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18" name="Text Box 154"/>
            <p:cNvSpPr txBox="1">
              <a:spLocks noChangeArrowheads="1"/>
            </p:cNvSpPr>
            <p:nvPr/>
          </p:nvSpPr>
          <p:spPr bwMode="auto">
            <a:xfrm rot="-2936302">
              <a:off x="755" y="2555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Track &amp; Trace</a:t>
              </a:r>
            </a:p>
          </p:txBody>
        </p:sp>
      </p:grpSp>
      <p:grpSp>
        <p:nvGrpSpPr>
          <p:cNvPr id="22590" name="Group 155"/>
          <p:cNvGrpSpPr>
            <a:grpSpLocks/>
          </p:cNvGrpSpPr>
          <p:nvPr/>
        </p:nvGrpSpPr>
        <p:grpSpPr bwMode="auto">
          <a:xfrm>
            <a:off x="5364163" y="2560638"/>
            <a:ext cx="1008062" cy="1244600"/>
            <a:chOff x="3379" y="1798"/>
            <a:chExt cx="635" cy="784"/>
          </a:xfrm>
        </p:grpSpPr>
        <p:sp>
          <p:nvSpPr>
            <p:cNvPr id="22615" name="AutoShape 156"/>
            <p:cNvSpPr>
              <a:spLocks noChangeArrowheads="1"/>
            </p:cNvSpPr>
            <p:nvPr/>
          </p:nvSpPr>
          <p:spPr bwMode="auto">
            <a:xfrm>
              <a:off x="3379" y="2021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16" name="Text Box 157"/>
            <p:cNvSpPr txBox="1">
              <a:spLocks noChangeArrowheads="1"/>
            </p:cNvSpPr>
            <p:nvPr/>
          </p:nvSpPr>
          <p:spPr bwMode="auto">
            <a:xfrm rot="-2936302">
              <a:off x="3295" y="2122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EPCM</a:t>
              </a:r>
            </a:p>
          </p:txBody>
        </p:sp>
      </p:grpSp>
      <p:grpSp>
        <p:nvGrpSpPr>
          <p:cNvPr id="22591" name="Group 158"/>
          <p:cNvGrpSpPr>
            <a:grpSpLocks/>
          </p:cNvGrpSpPr>
          <p:nvPr/>
        </p:nvGrpSpPr>
        <p:grpSpPr bwMode="auto">
          <a:xfrm>
            <a:off x="1619250" y="2560638"/>
            <a:ext cx="1008063" cy="1244600"/>
            <a:chOff x="1020" y="1798"/>
            <a:chExt cx="635" cy="784"/>
          </a:xfrm>
        </p:grpSpPr>
        <p:sp>
          <p:nvSpPr>
            <p:cNvPr id="22613" name="AutoShape 159"/>
            <p:cNvSpPr>
              <a:spLocks noChangeArrowheads="1"/>
            </p:cNvSpPr>
            <p:nvPr/>
          </p:nvSpPr>
          <p:spPr bwMode="auto">
            <a:xfrm>
              <a:off x="1020" y="2021"/>
              <a:ext cx="635" cy="414"/>
            </a:xfrm>
            <a:prstGeom prst="cube">
              <a:avLst>
                <a:gd name="adj" fmla="val 85616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14" name="Text Box 160"/>
            <p:cNvSpPr txBox="1">
              <a:spLocks noChangeArrowheads="1"/>
            </p:cNvSpPr>
            <p:nvPr/>
          </p:nvSpPr>
          <p:spPr bwMode="auto">
            <a:xfrm rot="-2936302">
              <a:off x="936" y="2122"/>
              <a:ext cx="78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EDWH</a:t>
              </a:r>
            </a:p>
          </p:txBody>
        </p:sp>
      </p:grpSp>
      <p:grpSp>
        <p:nvGrpSpPr>
          <p:cNvPr id="22592" name="Group 161"/>
          <p:cNvGrpSpPr>
            <a:grpSpLocks/>
          </p:cNvGrpSpPr>
          <p:nvPr/>
        </p:nvGrpSpPr>
        <p:grpSpPr bwMode="auto">
          <a:xfrm>
            <a:off x="5219700" y="3975100"/>
            <a:ext cx="1152525" cy="504825"/>
            <a:chOff x="4195" y="3394"/>
            <a:chExt cx="726" cy="318"/>
          </a:xfrm>
        </p:grpSpPr>
        <p:sp>
          <p:nvSpPr>
            <p:cNvPr id="22610" name="AutoShape 162"/>
            <p:cNvSpPr>
              <a:spLocks noChangeArrowheads="1"/>
            </p:cNvSpPr>
            <p:nvPr/>
          </p:nvSpPr>
          <p:spPr bwMode="auto">
            <a:xfrm>
              <a:off x="4195" y="3394"/>
              <a:ext cx="726" cy="318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11" name="Text Box 163"/>
            <p:cNvSpPr txBox="1">
              <a:spLocks noChangeArrowheads="1"/>
            </p:cNvSpPr>
            <p:nvPr/>
          </p:nvSpPr>
          <p:spPr bwMode="auto">
            <a:xfrm>
              <a:off x="4347" y="3411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SERVIZI</a:t>
              </a:r>
            </a:p>
          </p:txBody>
        </p:sp>
        <p:sp>
          <p:nvSpPr>
            <p:cNvPr id="22612" name="Text Box 164"/>
            <p:cNvSpPr txBox="1">
              <a:spLocks noChangeArrowheads="1"/>
            </p:cNvSpPr>
            <p:nvPr/>
          </p:nvSpPr>
          <p:spPr bwMode="auto">
            <a:xfrm>
              <a:off x="4258" y="3503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POSTALI</a:t>
              </a:r>
            </a:p>
          </p:txBody>
        </p:sp>
      </p:grpSp>
      <p:sp>
        <p:nvSpPr>
          <p:cNvPr id="22593" name="Freeform 165"/>
          <p:cNvSpPr>
            <a:spLocks noChangeAspect="1" noEditPoints="1"/>
          </p:cNvSpPr>
          <p:nvPr/>
        </p:nvSpPr>
        <p:spPr bwMode="auto">
          <a:xfrm>
            <a:off x="6630988" y="4071938"/>
            <a:ext cx="69850" cy="161925"/>
          </a:xfrm>
          <a:custGeom>
            <a:avLst/>
            <a:gdLst>
              <a:gd name="T0" fmla="*/ 22587742 w 72"/>
              <a:gd name="T1" fmla="*/ 164903809 h 159"/>
              <a:gd name="T2" fmla="*/ 22587742 w 72"/>
              <a:gd name="T3" fmla="*/ 72599434 h 159"/>
              <a:gd name="T4" fmla="*/ 45176454 w 72"/>
              <a:gd name="T5" fmla="*/ 72599434 h 159"/>
              <a:gd name="T6" fmla="*/ 45176454 w 72"/>
              <a:gd name="T7" fmla="*/ 164903809 h 159"/>
              <a:gd name="T8" fmla="*/ 22587742 w 72"/>
              <a:gd name="T9" fmla="*/ 164903809 h 159"/>
              <a:gd name="T10" fmla="*/ 0 w 72"/>
              <a:gd name="T11" fmla="*/ 87118704 h 159"/>
              <a:gd name="T12" fmla="*/ 33882101 w 72"/>
              <a:gd name="T13" fmla="*/ 0 h 159"/>
              <a:gd name="T14" fmla="*/ 67764203 w 72"/>
              <a:gd name="T15" fmla="*/ 87118704 h 159"/>
              <a:gd name="T16" fmla="*/ 0 w 72"/>
              <a:gd name="T17" fmla="*/ 87118704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59"/>
              <a:gd name="T29" fmla="*/ 72 w 72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59">
                <a:moveTo>
                  <a:pt x="24" y="159"/>
                </a:moveTo>
                <a:lnTo>
                  <a:pt x="24" y="70"/>
                </a:lnTo>
                <a:lnTo>
                  <a:pt x="48" y="70"/>
                </a:lnTo>
                <a:lnTo>
                  <a:pt x="48" y="159"/>
                </a:lnTo>
                <a:lnTo>
                  <a:pt x="24" y="159"/>
                </a:lnTo>
                <a:close/>
                <a:moveTo>
                  <a:pt x="0" y="84"/>
                </a:moveTo>
                <a:lnTo>
                  <a:pt x="36" y="0"/>
                </a:lnTo>
                <a:lnTo>
                  <a:pt x="72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94" name="Freeform 166"/>
          <p:cNvSpPr>
            <a:spLocks noChangeAspect="1" noEditPoints="1"/>
          </p:cNvSpPr>
          <p:nvPr/>
        </p:nvSpPr>
        <p:spPr bwMode="auto">
          <a:xfrm>
            <a:off x="6851650" y="4187825"/>
            <a:ext cx="71438" cy="163513"/>
          </a:xfrm>
          <a:custGeom>
            <a:avLst/>
            <a:gdLst>
              <a:gd name="T0" fmla="*/ 47253256 w 72"/>
              <a:gd name="T1" fmla="*/ 0 h 160"/>
              <a:gd name="T2" fmla="*/ 47253256 w 72"/>
              <a:gd name="T3" fmla="*/ 92951005 h 160"/>
              <a:gd name="T4" fmla="*/ 23627124 w 72"/>
              <a:gd name="T5" fmla="*/ 92951005 h 160"/>
              <a:gd name="T6" fmla="*/ 23627124 w 72"/>
              <a:gd name="T7" fmla="*/ 0 h 160"/>
              <a:gd name="T8" fmla="*/ 47253256 w 72"/>
              <a:gd name="T9" fmla="*/ 0 h 160"/>
              <a:gd name="T10" fmla="*/ 70880388 w 72"/>
              <a:gd name="T11" fmla="*/ 78329883 h 160"/>
              <a:gd name="T12" fmla="*/ 35440194 w 72"/>
              <a:gd name="T13" fmla="*/ 167103132 h 160"/>
              <a:gd name="T14" fmla="*/ 0 w 72"/>
              <a:gd name="T15" fmla="*/ 78329883 h 160"/>
              <a:gd name="T16" fmla="*/ 70880388 w 72"/>
              <a:gd name="T17" fmla="*/ 78329883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60"/>
              <a:gd name="T29" fmla="*/ 72 w 72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60">
                <a:moveTo>
                  <a:pt x="48" y="0"/>
                </a:moveTo>
                <a:lnTo>
                  <a:pt x="48" y="89"/>
                </a:lnTo>
                <a:lnTo>
                  <a:pt x="24" y="89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2" y="75"/>
                </a:moveTo>
                <a:lnTo>
                  <a:pt x="36" y="160"/>
                </a:lnTo>
                <a:lnTo>
                  <a:pt x="0" y="75"/>
                </a:lnTo>
                <a:lnTo>
                  <a:pt x="72" y="75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95" name="Freeform 167"/>
          <p:cNvSpPr>
            <a:spLocks noChangeAspect="1" noEditPoints="1"/>
          </p:cNvSpPr>
          <p:nvPr/>
        </p:nvSpPr>
        <p:spPr bwMode="auto">
          <a:xfrm>
            <a:off x="6626225" y="4329113"/>
            <a:ext cx="69850" cy="161925"/>
          </a:xfrm>
          <a:custGeom>
            <a:avLst/>
            <a:gdLst>
              <a:gd name="T0" fmla="*/ 22587742 w 72"/>
              <a:gd name="T1" fmla="*/ 164903809 h 159"/>
              <a:gd name="T2" fmla="*/ 22587742 w 72"/>
              <a:gd name="T3" fmla="*/ 72599434 h 159"/>
              <a:gd name="T4" fmla="*/ 45176454 w 72"/>
              <a:gd name="T5" fmla="*/ 72599434 h 159"/>
              <a:gd name="T6" fmla="*/ 45176454 w 72"/>
              <a:gd name="T7" fmla="*/ 164903809 h 159"/>
              <a:gd name="T8" fmla="*/ 22587742 w 72"/>
              <a:gd name="T9" fmla="*/ 164903809 h 159"/>
              <a:gd name="T10" fmla="*/ 0 w 72"/>
              <a:gd name="T11" fmla="*/ 87118704 h 159"/>
              <a:gd name="T12" fmla="*/ 33882101 w 72"/>
              <a:gd name="T13" fmla="*/ 0 h 159"/>
              <a:gd name="T14" fmla="*/ 67764203 w 72"/>
              <a:gd name="T15" fmla="*/ 87118704 h 159"/>
              <a:gd name="T16" fmla="*/ 0 w 72"/>
              <a:gd name="T17" fmla="*/ 87118704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59"/>
              <a:gd name="T29" fmla="*/ 72 w 72"/>
              <a:gd name="T30" fmla="*/ 159 h 1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59">
                <a:moveTo>
                  <a:pt x="24" y="159"/>
                </a:moveTo>
                <a:lnTo>
                  <a:pt x="24" y="70"/>
                </a:lnTo>
                <a:lnTo>
                  <a:pt x="48" y="70"/>
                </a:lnTo>
                <a:lnTo>
                  <a:pt x="48" y="159"/>
                </a:lnTo>
                <a:lnTo>
                  <a:pt x="24" y="159"/>
                </a:lnTo>
                <a:close/>
                <a:moveTo>
                  <a:pt x="0" y="84"/>
                </a:moveTo>
                <a:lnTo>
                  <a:pt x="36" y="0"/>
                </a:lnTo>
                <a:lnTo>
                  <a:pt x="72" y="84"/>
                </a:lnTo>
                <a:lnTo>
                  <a:pt x="0" y="84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sp>
        <p:nvSpPr>
          <p:cNvPr id="22596" name="Freeform 168"/>
          <p:cNvSpPr>
            <a:spLocks noChangeAspect="1" noEditPoints="1"/>
          </p:cNvSpPr>
          <p:nvPr/>
        </p:nvSpPr>
        <p:spPr bwMode="auto">
          <a:xfrm>
            <a:off x="6846888" y="4445000"/>
            <a:ext cx="71437" cy="163513"/>
          </a:xfrm>
          <a:custGeom>
            <a:avLst/>
            <a:gdLst>
              <a:gd name="T0" fmla="*/ 47252594 w 72"/>
              <a:gd name="T1" fmla="*/ 0 h 160"/>
              <a:gd name="T2" fmla="*/ 47252594 w 72"/>
              <a:gd name="T3" fmla="*/ 92951005 h 160"/>
              <a:gd name="T4" fmla="*/ 23625801 w 72"/>
              <a:gd name="T5" fmla="*/ 92951005 h 160"/>
              <a:gd name="T6" fmla="*/ 23625801 w 72"/>
              <a:gd name="T7" fmla="*/ 0 h 160"/>
              <a:gd name="T8" fmla="*/ 47252594 w 72"/>
              <a:gd name="T9" fmla="*/ 0 h 160"/>
              <a:gd name="T10" fmla="*/ 70878403 w 72"/>
              <a:gd name="T11" fmla="*/ 78329883 h 160"/>
              <a:gd name="T12" fmla="*/ 35439698 w 72"/>
              <a:gd name="T13" fmla="*/ 167103132 h 160"/>
              <a:gd name="T14" fmla="*/ 0 w 72"/>
              <a:gd name="T15" fmla="*/ 78329883 h 160"/>
              <a:gd name="T16" fmla="*/ 70878403 w 72"/>
              <a:gd name="T17" fmla="*/ 78329883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60"/>
              <a:gd name="T29" fmla="*/ 72 w 72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60">
                <a:moveTo>
                  <a:pt x="48" y="0"/>
                </a:moveTo>
                <a:lnTo>
                  <a:pt x="48" y="89"/>
                </a:lnTo>
                <a:lnTo>
                  <a:pt x="24" y="89"/>
                </a:lnTo>
                <a:lnTo>
                  <a:pt x="24" y="0"/>
                </a:lnTo>
                <a:lnTo>
                  <a:pt x="48" y="0"/>
                </a:lnTo>
                <a:close/>
                <a:moveTo>
                  <a:pt x="72" y="75"/>
                </a:moveTo>
                <a:lnTo>
                  <a:pt x="36" y="160"/>
                </a:lnTo>
                <a:lnTo>
                  <a:pt x="0" y="75"/>
                </a:lnTo>
                <a:lnTo>
                  <a:pt x="72" y="75"/>
                </a:lnTo>
                <a:close/>
              </a:path>
            </a:pathLst>
          </a:custGeom>
          <a:solidFill>
            <a:srgbClr val="000099"/>
          </a:solidFill>
          <a:ln w="1588">
            <a:solidFill>
              <a:srgbClr val="000099"/>
            </a:solidFill>
            <a:bevel/>
            <a:headEnd/>
            <a:tailEnd/>
          </a:ln>
        </p:spPr>
        <p:txBody>
          <a:bodyPr/>
          <a:lstStyle/>
          <a:p>
            <a:pPr algn="ctr" eaLnBrk="0" hangingPunct="0"/>
            <a:endParaRPr lang="it-IT"/>
          </a:p>
        </p:txBody>
      </p:sp>
      <p:grpSp>
        <p:nvGrpSpPr>
          <p:cNvPr id="22597" name="Group 169"/>
          <p:cNvGrpSpPr>
            <a:grpSpLocks/>
          </p:cNvGrpSpPr>
          <p:nvPr/>
        </p:nvGrpSpPr>
        <p:grpSpPr bwMode="auto">
          <a:xfrm>
            <a:off x="606425" y="3521075"/>
            <a:ext cx="436563" cy="1655763"/>
            <a:chOff x="382" y="2403"/>
            <a:chExt cx="275" cy="1043"/>
          </a:xfrm>
        </p:grpSpPr>
        <p:sp>
          <p:nvSpPr>
            <p:cNvPr id="22607" name="AutoShape 170"/>
            <p:cNvSpPr>
              <a:spLocks noChangeArrowheads="1"/>
            </p:cNvSpPr>
            <p:nvPr/>
          </p:nvSpPr>
          <p:spPr bwMode="auto">
            <a:xfrm rot="5400000" flipH="1">
              <a:off x="-3" y="2788"/>
              <a:ext cx="1043" cy="273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vert="eaVert"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08" name="Text Box 171"/>
            <p:cNvSpPr txBox="1">
              <a:spLocks noChangeArrowheads="1"/>
            </p:cNvSpPr>
            <p:nvPr/>
          </p:nvSpPr>
          <p:spPr bwMode="auto">
            <a:xfrm rot="5400000">
              <a:off x="201" y="2799"/>
              <a:ext cx="77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INTEGRAZIONE   DI</a:t>
              </a:r>
            </a:p>
          </p:txBody>
        </p:sp>
        <p:sp>
          <p:nvSpPr>
            <p:cNvPr id="22609" name="Text Box 172"/>
            <p:cNvSpPr txBox="1">
              <a:spLocks noChangeArrowheads="1"/>
            </p:cNvSpPr>
            <p:nvPr/>
          </p:nvSpPr>
          <p:spPr bwMode="auto">
            <a:xfrm rot="5400000">
              <a:off x="110" y="2889"/>
              <a:ext cx="77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PROCESSO</a:t>
              </a:r>
            </a:p>
          </p:txBody>
        </p:sp>
      </p:grpSp>
      <p:sp>
        <p:nvSpPr>
          <p:cNvPr id="22598" name="TextBox 115"/>
          <p:cNvSpPr>
            <a:spLocks noChangeArrowheads="1"/>
          </p:cNvSpPr>
          <p:nvPr/>
        </p:nvSpPr>
        <p:spPr bwMode="auto">
          <a:xfrm rot="-5400000">
            <a:off x="7482682" y="3304381"/>
            <a:ext cx="3090862" cy="161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00529C"/>
              </a:buClr>
              <a:buFont typeface="Wingdings" pitchFamily="2" charset="2"/>
              <a:buNone/>
            </a:pPr>
            <a:r>
              <a:rPr lang="it-IT" sz="1000" b="1" i="0">
                <a:solidFill>
                  <a:schemeClr val="hlink"/>
                </a:solidFill>
                <a:latin typeface="Arial" charset="0"/>
              </a:rPr>
              <a:t>INTEGRAZIONE  DEI PARTNER</a:t>
            </a:r>
          </a:p>
        </p:txBody>
      </p:sp>
      <p:grpSp>
        <p:nvGrpSpPr>
          <p:cNvPr id="22599" name="Group 174"/>
          <p:cNvGrpSpPr>
            <a:grpSpLocks/>
          </p:cNvGrpSpPr>
          <p:nvPr/>
        </p:nvGrpSpPr>
        <p:grpSpPr bwMode="auto">
          <a:xfrm>
            <a:off x="611188" y="2127250"/>
            <a:ext cx="433387" cy="1655763"/>
            <a:chOff x="385" y="1525"/>
            <a:chExt cx="273" cy="1043"/>
          </a:xfrm>
        </p:grpSpPr>
        <p:sp>
          <p:nvSpPr>
            <p:cNvPr id="22604" name="AutoShape 175"/>
            <p:cNvSpPr>
              <a:spLocks noChangeArrowheads="1"/>
            </p:cNvSpPr>
            <p:nvPr/>
          </p:nvSpPr>
          <p:spPr bwMode="auto">
            <a:xfrm rot="5400000" flipH="1">
              <a:off x="0" y="1910"/>
              <a:ext cx="1043" cy="273"/>
            </a:xfrm>
            <a:prstGeom prst="cube">
              <a:avLst>
                <a:gd name="adj" fmla="val 76444"/>
              </a:avLst>
            </a:prstGeom>
            <a:solidFill>
              <a:srgbClr val="FFD200"/>
            </a:solidFill>
            <a:ln w="28575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vert="eaVert" lIns="0" tIns="0" rIns="0" bIns="0" anchor="ctr" anchorCtr="1"/>
            <a:lstStyle/>
            <a:p>
              <a:pPr algn="ctr"/>
              <a:endParaRPr lang="it-IT" sz="800" i="0">
                <a:solidFill>
                  <a:srgbClr val="00529C"/>
                </a:solidFill>
                <a:latin typeface="Arial" charset="0"/>
              </a:endParaRPr>
            </a:p>
          </p:txBody>
        </p:sp>
        <p:sp>
          <p:nvSpPr>
            <p:cNvPr id="22605" name="Text Box 176"/>
            <p:cNvSpPr txBox="1">
              <a:spLocks noChangeArrowheads="1"/>
            </p:cNvSpPr>
            <p:nvPr/>
          </p:nvSpPr>
          <p:spPr bwMode="auto">
            <a:xfrm rot="5400000">
              <a:off x="236" y="1901"/>
              <a:ext cx="7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MONITORAGGIO</a:t>
              </a:r>
            </a:p>
          </p:txBody>
        </p:sp>
        <p:sp>
          <p:nvSpPr>
            <p:cNvPr id="22606" name="Text Box 177"/>
            <p:cNvSpPr txBox="1">
              <a:spLocks noChangeArrowheads="1"/>
            </p:cNvSpPr>
            <p:nvPr/>
          </p:nvSpPr>
          <p:spPr bwMode="auto">
            <a:xfrm rot="5400000">
              <a:off x="146" y="2037"/>
              <a:ext cx="7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it-IT" sz="800" i="0">
                  <a:solidFill>
                    <a:srgbClr val="00529C"/>
                  </a:solidFill>
                  <a:latin typeface="Arial" charset="0"/>
                </a:rPr>
                <a:t>REPORTISTICA</a:t>
              </a:r>
            </a:p>
          </p:txBody>
        </p:sp>
      </p:grpSp>
      <p:sp>
        <p:nvSpPr>
          <p:cNvPr id="22600" name="Text Box 178"/>
          <p:cNvSpPr txBox="1">
            <a:spLocks noChangeArrowheads="1"/>
          </p:cNvSpPr>
          <p:nvPr/>
        </p:nvSpPr>
        <p:spPr bwMode="auto">
          <a:xfrm>
            <a:off x="893763" y="6045200"/>
            <a:ext cx="56165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it-IT">
                <a:solidFill>
                  <a:srgbClr val="3366CC"/>
                </a:solidFill>
                <a:latin typeface="Arial" charset="0"/>
              </a:rPr>
              <a:t>Estratto dal piano strategico 2010-2012, attualmente in fase di consolidamento</a:t>
            </a:r>
          </a:p>
        </p:txBody>
      </p:sp>
      <p:sp>
        <p:nvSpPr>
          <p:cNvPr id="22601" name="Rectangle 179"/>
          <p:cNvSpPr>
            <a:spLocks noChangeArrowheads="1"/>
          </p:cNvSpPr>
          <p:nvPr/>
        </p:nvSpPr>
        <p:spPr bwMode="auto">
          <a:xfrm>
            <a:off x="71438" y="-200025"/>
            <a:ext cx="90725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ts val="3600"/>
              </a:lnSpc>
            </a:pPr>
            <a:r>
              <a:rPr lang="it-IT" sz="1800" b="1" i="0">
                <a:solidFill>
                  <a:srgbClr val="00529C"/>
                </a:solidFill>
                <a:latin typeface="Arial" charset="0"/>
              </a:rPr>
              <a:t>Finalità dell’iniziativa: piattaforma di erogazione dei servizi</a:t>
            </a:r>
          </a:p>
        </p:txBody>
      </p:sp>
      <p:sp>
        <p:nvSpPr>
          <p:cNvPr id="22602" name="Text Box 180"/>
          <p:cNvSpPr txBox="1">
            <a:spLocks noChangeArrowheads="1"/>
          </p:cNvSpPr>
          <p:nvPr/>
        </p:nvSpPr>
        <p:spPr bwMode="auto">
          <a:xfrm>
            <a:off x="2852738" y="2424113"/>
            <a:ext cx="2141537" cy="192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400" b="1" i="0">
                <a:solidFill>
                  <a:schemeClr val="bg1"/>
                </a:solidFill>
                <a:latin typeface="Arial" charset="0"/>
              </a:rPr>
              <a:t>Service Delivery Platform</a:t>
            </a:r>
          </a:p>
        </p:txBody>
      </p:sp>
      <p:sp>
        <p:nvSpPr>
          <p:cNvPr id="22603" name="AutoShape 181"/>
          <p:cNvSpPr>
            <a:spLocks noChangeArrowheads="1"/>
          </p:cNvSpPr>
          <p:nvPr/>
        </p:nvSpPr>
        <p:spPr bwMode="auto">
          <a:xfrm>
            <a:off x="2730500" y="2044700"/>
            <a:ext cx="279400" cy="203200"/>
          </a:xfrm>
          <a:prstGeom prst="leftRightArrow">
            <a:avLst>
              <a:gd name="adj1" fmla="val 50000"/>
              <a:gd name="adj2" fmla="val 27500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B84AEE75-8C51-4A4B-ACB4-8E11D91B8DD6}" type="slidenum">
              <a:rPr lang="it-IT">
                <a:latin typeface="+mn-lt"/>
                <a:cs typeface="+mn-cs"/>
              </a:rPr>
              <a:pPr>
                <a:defRPr/>
              </a:pPr>
              <a:t>7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smtClean="0"/>
              <a:t>Finalità dell’iniziativa: stato dell’arte</a:t>
            </a:r>
          </a:p>
        </p:txBody>
      </p:sp>
      <p:graphicFrame>
        <p:nvGraphicFramePr>
          <p:cNvPr id="363705" name="Group 185"/>
          <p:cNvGraphicFramePr>
            <a:graphicFrameLocks noGrp="1"/>
          </p:cNvGraphicFramePr>
          <p:nvPr/>
        </p:nvGraphicFramePr>
        <p:xfrm>
          <a:off x="631825" y="1052513"/>
          <a:ext cx="8143875" cy="4992687"/>
        </p:xfrm>
        <a:graphic>
          <a:graphicData uri="http://schemas.openxmlformats.org/drawingml/2006/table">
            <a:tbl>
              <a:tblPr/>
              <a:tblGrid>
                <a:gridCol w="2987675"/>
                <a:gridCol w="1206500"/>
                <a:gridCol w="39497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Beneficio atteso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Copertura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SDP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200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Abilitazione dell’offerta di nuovi prodotti e servizi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Riduzione time-to-market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Servizi di business centralizzati e disponibili per il riutilizzo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Front-end da realizzare per ogni nuova applicazione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Integrazione dell'offerta in ottica multicanale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Multicanale abilitato. Alcune applicazioni già realizzate.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E’ necessario intervenire su alcuni sistemi di back-end per soddisfare pienamente il requisito (intervento previsto nel piano triennale 2010-2012)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Centralizzazione del controllo delle applicazioni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Riduzione del livello di complessità dell'architettura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Centralizzazione informazioni realizzato. Architettura complessiva più moderna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177800" marR="0" lvl="0" indent="-17780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Facilitazione del processo di sviluppo, collaudo, diffusione ed esercizio delle applicazioni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29E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9E"/>
                          </a:solidFill>
                          <a:effectLst/>
                          <a:latin typeface="Arial" charset="0"/>
                        </a:rPr>
                        <a:t>Maggiore focus sulle componenti centralizzate dell’architettura</a:t>
                      </a:r>
                    </a:p>
                  </a:txBody>
                  <a:tcPr marL="72000" marR="0" marT="18000" marB="1800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3" name="Oval 163"/>
          <p:cNvSpPr>
            <a:spLocks noChangeArrowheads="1"/>
          </p:cNvSpPr>
          <p:nvPr/>
        </p:nvSpPr>
        <p:spPr bwMode="auto">
          <a:xfrm>
            <a:off x="4095750" y="1735138"/>
            <a:ext cx="311150" cy="311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14" name="Oval 173"/>
          <p:cNvSpPr>
            <a:spLocks noChangeArrowheads="1"/>
          </p:cNvSpPr>
          <p:nvPr/>
        </p:nvSpPr>
        <p:spPr bwMode="auto">
          <a:xfrm>
            <a:off x="4095750" y="4240213"/>
            <a:ext cx="311150" cy="311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15" name="Oval 186"/>
          <p:cNvSpPr>
            <a:spLocks noChangeAspect="1" noChangeArrowheads="1"/>
          </p:cNvSpPr>
          <p:nvPr/>
        </p:nvSpPr>
        <p:spPr bwMode="auto">
          <a:xfrm>
            <a:off x="4075113" y="6396038"/>
            <a:ext cx="157162" cy="15716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24616" name="Rectangle 187"/>
          <p:cNvSpPr>
            <a:spLocks noChangeAspect="1" noChangeArrowheads="1"/>
          </p:cNvSpPr>
          <p:nvPr/>
        </p:nvSpPr>
        <p:spPr bwMode="auto">
          <a:xfrm>
            <a:off x="930275" y="6397625"/>
            <a:ext cx="582613" cy="152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000" i="0">
                <a:solidFill>
                  <a:schemeClr val="folHlink"/>
                </a:solidFill>
                <a:latin typeface="Arial" charset="0"/>
              </a:rPr>
              <a:t>Eccellente</a:t>
            </a:r>
          </a:p>
        </p:txBody>
      </p:sp>
      <p:sp>
        <p:nvSpPr>
          <p:cNvPr id="24617" name="Oval 188"/>
          <p:cNvSpPr>
            <a:spLocks noChangeAspect="1" noChangeArrowheads="1"/>
          </p:cNvSpPr>
          <p:nvPr/>
        </p:nvSpPr>
        <p:spPr bwMode="auto">
          <a:xfrm>
            <a:off x="696913" y="6396038"/>
            <a:ext cx="158750" cy="157162"/>
          </a:xfrm>
          <a:prstGeom prst="ellipse">
            <a:avLst/>
          </a:prstGeom>
          <a:solidFill>
            <a:schemeClr val="bg2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24618" name="Rectangle 189"/>
          <p:cNvSpPr>
            <a:spLocks noChangeAspect="1" noChangeArrowheads="1"/>
          </p:cNvSpPr>
          <p:nvPr/>
        </p:nvSpPr>
        <p:spPr bwMode="auto">
          <a:xfrm>
            <a:off x="2582863" y="6399213"/>
            <a:ext cx="588962" cy="152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000" i="0">
                <a:solidFill>
                  <a:schemeClr val="folHlink"/>
                </a:solidFill>
                <a:latin typeface="Arial" charset="0"/>
              </a:rPr>
              <a:t>Sufficiente</a:t>
            </a:r>
          </a:p>
        </p:txBody>
      </p:sp>
      <p:sp>
        <p:nvSpPr>
          <p:cNvPr id="24619" name="Rectangle 190"/>
          <p:cNvSpPr>
            <a:spLocks noChangeAspect="1" noChangeArrowheads="1"/>
          </p:cNvSpPr>
          <p:nvPr/>
        </p:nvSpPr>
        <p:spPr bwMode="auto">
          <a:xfrm flipH="1">
            <a:off x="3557588" y="6397625"/>
            <a:ext cx="393700" cy="152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000" i="0">
                <a:solidFill>
                  <a:schemeClr val="folHlink"/>
                </a:solidFill>
                <a:latin typeface="Arial" charset="0"/>
              </a:rPr>
              <a:t>Scarsa</a:t>
            </a:r>
          </a:p>
        </p:txBody>
      </p:sp>
      <p:sp>
        <p:nvSpPr>
          <p:cNvPr id="24620" name="Rectangle 191"/>
          <p:cNvSpPr>
            <a:spLocks noChangeAspect="1" noChangeArrowheads="1"/>
          </p:cNvSpPr>
          <p:nvPr/>
        </p:nvSpPr>
        <p:spPr bwMode="auto">
          <a:xfrm>
            <a:off x="4305300" y="6397625"/>
            <a:ext cx="717550" cy="152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000" i="0">
                <a:solidFill>
                  <a:schemeClr val="folHlink"/>
                </a:solidFill>
                <a:latin typeface="Arial" charset="0"/>
              </a:rPr>
              <a:t>Molto scarsa</a:t>
            </a:r>
          </a:p>
        </p:txBody>
      </p:sp>
      <p:sp>
        <p:nvSpPr>
          <p:cNvPr id="24621" name="Rectangle 192"/>
          <p:cNvSpPr>
            <a:spLocks noChangeAspect="1" noChangeArrowheads="1"/>
          </p:cNvSpPr>
          <p:nvPr/>
        </p:nvSpPr>
        <p:spPr bwMode="auto">
          <a:xfrm>
            <a:off x="1797050" y="6397625"/>
            <a:ext cx="363538" cy="152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sz="1000" i="0">
                <a:solidFill>
                  <a:schemeClr val="folHlink"/>
                </a:solidFill>
                <a:latin typeface="Arial" charset="0"/>
              </a:rPr>
              <a:t>Buona</a:t>
            </a:r>
          </a:p>
        </p:txBody>
      </p:sp>
      <p:sp>
        <p:nvSpPr>
          <p:cNvPr id="24622" name="Oval 194"/>
          <p:cNvSpPr>
            <a:spLocks noChangeArrowheads="1"/>
          </p:cNvSpPr>
          <p:nvPr/>
        </p:nvSpPr>
        <p:spPr bwMode="auto">
          <a:xfrm>
            <a:off x="1587500" y="6394450"/>
            <a:ext cx="157163" cy="157163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23" name="Arc 195"/>
          <p:cNvSpPr>
            <a:spLocks/>
          </p:cNvSpPr>
          <p:nvPr/>
        </p:nvSpPr>
        <p:spPr bwMode="auto">
          <a:xfrm>
            <a:off x="1589088" y="6394450"/>
            <a:ext cx="155575" cy="158750"/>
          </a:xfrm>
          <a:custGeom>
            <a:avLst/>
            <a:gdLst>
              <a:gd name="T0" fmla="*/ 1008846 w 43200"/>
              <a:gd name="T1" fmla="*/ 0 h 43200"/>
              <a:gd name="T2" fmla="*/ 0 w 43200"/>
              <a:gd name="T3" fmla="*/ 1071875 h 43200"/>
              <a:gd name="T4" fmla="*/ 1008846 w 43200"/>
              <a:gd name="T5" fmla="*/ 1071875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24" name="Oval 197"/>
          <p:cNvSpPr>
            <a:spLocks noChangeArrowheads="1"/>
          </p:cNvSpPr>
          <p:nvPr/>
        </p:nvSpPr>
        <p:spPr bwMode="auto">
          <a:xfrm>
            <a:off x="3313113" y="6396038"/>
            <a:ext cx="157162" cy="157162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25" name="Arc 198"/>
          <p:cNvSpPr>
            <a:spLocks/>
          </p:cNvSpPr>
          <p:nvPr/>
        </p:nvSpPr>
        <p:spPr bwMode="auto">
          <a:xfrm>
            <a:off x="3392488" y="6396038"/>
            <a:ext cx="77787" cy="79375"/>
          </a:xfrm>
          <a:custGeom>
            <a:avLst/>
            <a:gdLst>
              <a:gd name="T0" fmla="*/ 0 w 21600"/>
              <a:gd name="T1" fmla="*/ 0 h 21600"/>
              <a:gd name="T2" fmla="*/ 1008818 w 21600"/>
              <a:gd name="T3" fmla="*/ 1071875 h 21600"/>
              <a:gd name="T4" fmla="*/ 0 w 21600"/>
              <a:gd name="T5" fmla="*/ 10718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26" name="Oval 200"/>
          <p:cNvSpPr>
            <a:spLocks noChangeArrowheads="1"/>
          </p:cNvSpPr>
          <p:nvPr/>
        </p:nvSpPr>
        <p:spPr bwMode="auto">
          <a:xfrm>
            <a:off x="2349500" y="6394450"/>
            <a:ext cx="157163" cy="157163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27" name="Arc 201"/>
          <p:cNvSpPr>
            <a:spLocks/>
          </p:cNvSpPr>
          <p:nvPr/>
        </p:nvSpPr>
        <p:spPr bwMode="auto">
          <a:xfrm>
            <a:off x="2428875" y="6394450"/>
            <a:ext cx="77788" cy="15875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2143750 h 43200"/>
              <a:gd name="T4" fmla="*/ 0 w 21600"/>
              <a:gd name="T5" fmla="*/ 1071875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63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28" name="Rectangle 202"/>
          <p:cNvSpPr>
            <a:spLocks noChangeArrowheads="1"/>
          </p:cNvSpPr>
          <p:nvPr/>
        </p:nvSpPr>
        <p:spPr bwMode="auto">
          <a:xfrm>
            <a:off x="631825" y="6345238"/>
            <a:ext cx="4464050" cy="258762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endParaRPr lang="it-IT"/>
          </a:p>
        </p:txBody>
      </p:sp>
      <p:sp>
        <p:nvSpPr>
          <p:cNvPr id="24629" name="Text Box 203"/>
          <p:cNvSpPr txBox="1">
            <a:spLocks noChangeArrowheads="1"/>
          </p:cNvSpPr>
          <p:nvPr/>
        </p:nvSpPr>
        <p:spPr bwMode="auto">
          <a:xfrm>
            <a:off x="825500" y="6235700"/>
            <a:ext cx="698500" cy="1365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000" b="1" i="0">
                <a:solidFill>
                  <a:schemeClr val="folHlink"/>
                </a:solidFill>
                <a:latin typeface="Arial" charset="0"/>
              </a:rPr>
              <a:t>Copertura</a:t>
            </a:r>
          </a:p>
        </p:txBody>
      </p:sp>
      <p:sp>
        <p:nvSpPr>
          <p:cNvPr id="24630" name="Oval 163"/>
          <p:cNvSpPr>
            <a:spLocks noChangeArrowheads="1"/>
          </p:cNvSpPr>
          <p:nvPr/>
        </p:nvSpPr>
        <p:spPr bwMode="auto">
          <a:xfrm>
            <a:off x="4095750" y="3424238"/>
            <a:ext cx="311150" cy="311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31" name="Oval 163"/>
          <p:cNvSpPr>
            <a:spLocks noChangeArrowheads="1"/>
          </p:cNvSpPr>
          <p:nvPr/>
        </p:nvSpPr>
        <p:spPr bwMode="auto">
          <a:xfrm>
            <a:off x="4083050" y="4795838"/>
            <a:ext cx="311150" cy="311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32" name="Oval 163"/>
          <p:cNvSpPr>
            <a:spLocks noChangeArrowheads="1"/>
          </p:cNvSpPr>
          <p:nvPr/>
        </p:nvSpPr>
        <p:spPr bwMode="auto">
          <a:xfrm>
            <a:off x="4095750" y="5456238"/>
            <a:ext cx="311150" cy="311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  <p:sp>
        <p:nvSpPr>
          <p:cNvPr id="24633" name="Oval 163"/>
          <p:cNvSpPr>
            <a:spLocks noChangeArrowheads="1"/>
          </p:cNvSpPr>
          <p:nvPr/>
        </p:nvSpPr>
        <p:spPr bwMode="auto">
          <a:xfrm>
            <a:off x="4095750" y="2433638"/>
            <a:ext cx="311150" cy="311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BC6DF62A-4F4B-41B4-A61E-01CA2BD12FDB}" type="slidenum">
              <a:rPr lang="it-IT">
                <a:latin typeface="+mn-lt"/>
                <a:cs typeface="+mn-cs"/>
              </a:rPr>
              <a:pPr>
                <a:defRPr/>
              </a:pPr>
              <a:t>8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38506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smtClean="0"/>
              <a:t>Gli obiettivi attesi: sistema di sportello</a:t>
            </a:r>
          </a:p>
        </p:txBody>
      </p:sp>
      <p:graphicFrame>
        <p:nvGraphicFramePr>
          <p:cNvPr id="385058" name="Diagram 34"/>
          <p:cNvGraphicFramePr>
            <a:graphicFrameLocks/>
          </p:cNvGraphicFramePr>
          <p:nvPr>
            <p:ph idx="1"/>
          </p:nvPr>
        </p:nvGraphicFramePr>
        <p:xfrm>
          <a:off x="-2555875" y="635000"/>
          <a:ext cx="14073188" cy="5900738"/>
        </p:xfrm>
        <a:graphic>
          <a:graphicData uri="http://schemas.openxmlformats.org/drawingml/2006/compatibility">
            <com:legacyDrawing xmlns:com="http://schemas.openxmlformats.org/drawingml/2006/compatibility" spid="_x0000_s385058"/>
          </a:graphicData>
        </a:graphic>
      </p:graphicFrame>
      <p:pic>
        <p:nvPicPr>
          <p:cNvPr id="385069" name="Picture 45" descr="64046_71788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47988"/>
            <a:ext cx="2838450" cy="21240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+mn-lt"/>
                <a:cs typeface="+mn-cs"/>
              </a:rPr>
              <a:t> </a:t>
            </a:r>
            <a:fld id="{479ADAEB-807C-4BFB-A893-02E52A4C1435}" type="slidenum">
              <a:rPr lang="it-IT">
                <a:latin typeface="+mn-lt"/>
                <a:cs typeface="+mn-cs"/>
              </a:rPr>
              <a:pPr>
                <a:defRPr/>
              </a:pPr>
              <a:t>9</a:t>
            </a:fld>
            <a:endParaRPr lang="it-IT">
              <a:latin typeface="+mn-lt"/>
              <a:cs typeface="+mn-cs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smtClean="0"/>
              <a:t>Gli obiettivi attesi: Sistema di sportello </a:t>
            </a:r>
          </a:p>
        </p:txBody>
      </p:sp>
      <p:grpSp>
        <p:nvGrpSpPr>
          <p:cNvPr id="386051" name="Group 59"/>
          <p:cNvGrpSpPr>
            <a:grpSpLocks/>
          </p:cNvGrpSpPr>
          <p:nvPr/>
        </p:nvGrpSpPr>
        <p:grpSpPr bwMode="auto">
          <a:xfrm>
            <a:off x="631825" y="1052513"/>
            <a:ext cx="7985125" cy="3768725"/>
            <a:chOff x="398" y="663"/>
            <a:chExt cx="5030" cy="2374"/>
          </a:xfrm>
        </p:grpSpPr>
        <p:sp>
          <p:nvSpPr>
            <p:cNvPr id="386052" name="Rectangle 4"/>
            <p:cNvSpPr>
              <a:spLocks noChangeArrowheads="1"/>
            </p:cNvSpPr>
            <p:nvPr/>
          </p:nvSpPr>
          <p:spPr bwMode="auto">
            <a:xfrm>
              <a:off x="398" y="663"/>
              <a:ext cx="5007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r>
                <a:rPr lang="it-IT" sz="1600" b="1" i="0">
                  <a:solidFill>
                    <a:srgbClr val="00529E"/>
                  </a:solidFill>
                  <a:latin typeface="Arial" charset="0"/>
                </a:rPr>
                <a:t>Novità</a:t>
              </a:r>
            </a:p>
          </p:txBody>
        </p:sp>
        <p:sp>
          <p:nvSpPr>
            <p:cNvPr id="386053" name="Rectangle 5"/>
            <p:cNvSpPr>
              <a:spLocks noChangeArrowheads="1"/>
            </p:cNvSpPr>
            <p:nvPr/>
          </p:nvSpPr>
          <p:spPr bwMode="auto">
            <a:xfrm>
              <a:off x="4645" y="663"/>
              <a:ext cx="387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b="1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54" name="Rectangle 6"/>
            <p:cNvSpPr>
              <a:spLocks noChangeArrowheads="1"/>
            </p:cNvSpPr>
            <p:nvPr/>
          </p:nvSpPr>
          <p:spPr bwMode="auto">
            <a:xfrm>
              <a:off x="5032" y="663"/>
              <a:ext cx="396" cy="249"/>
            </a:xfrm>
            <a:prstGeom prst="rect">
              <a:avLst/>
            </a:prstGeom>
            <a:solidFill>
              <a:srgbClr val="D8DD0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algn="ctr"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b="1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55" name="Rectangle 7"/>
            <p:cNvSpPr>
              <a:spLocks noChangeArrowheads="1"/>
            </p:cNvSpPr>
            <p:nvPr/>
          </p:nvSpPr>
          <p:spPr bwMode="auto">
            <a:xfrm>
              <a:off x="398" y="912"/>
              <a:ext cx="5023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Centralità dell’operatore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tutti i processi di sportello risultano associati alla figura dell’operatore e non più alla postazione di lavoro.</a:t>
              </a:r>
            </a:p>
          </p:txBody>
        </p:sp>
        <p:sp>
          <p:nvSpPr>
            <p:cNvPr id="386056" name="Rectangle 8"/>
            <p:cNvSpPr>
              <a:spLocks noChangeArrowheads="1"/>
            </p:cNvSpPr>
            <p:nvPr/>
          </p:nvSpPr>
          <p:spPr bwMode="auto">
            <a:xfrm>
              <a:off x="4645" y="912"/>
              <a:ext cx="38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57" name="Rectangle 9"/>
            <p:cNvSpPr>
              <a:spLocks noChangeArrowheads="1"/>
            </p:cNvSpPr>
            <p:nvPr/>
          </p:nvSpPr>
          <p:spPr bwMode="auto">
            <a:xfrm>
              <a:off x="5032" y="912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58" name="Rectangle 10"/>
            <p:cNvSpPr>
              <a:spLocks noChangeArrowheads="1"/>
            </p:cNvSpPr>
            <p:nvPr/>
          </p:nvSpPr>
          <p:spPr bwMode="auto">
            <a:xfrm>
              <a:off x="398" y="1288"/>
              <a:ext cx="424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Menù profilato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ogni profilo vede solo le funzioni a cui è abilitato</a:t>
              </a:r>
            </a:p>
          </p:txBody>
        </p:sp>
        <p:sp>
          <p:nvSpPr>
            <p:cNvPr id="386059" name="Rectangle 11"/>
            <p:cNvSpPr>
              <a:spLocks noChangeArrowheads="1"/>
            </p:cNvSpPr>
            <p:nvPr/>
          </p:nvSpPr>
          <p:spPr bwMode="auto">
            <a:xfrm>
              <a:off x="4645" y="1288"/>
              <a:ext cx="3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0" name="Rectangle 12"/>
            <p:cNvSpPr>
              <a:spLocks noChangeArrowheads="1"/>
            </p:cNvSpPr>
            <p:nvPr/>
          </p:nvSpPr>
          <p:spPr bwMode="auto">
            <a:xfrm>
              <a:off x="5032" y="1288"/>
              <a:ext cx="39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1" name="Rectangle 13"/>
            <p:cNvSpPr>
              <a:spLocks noChangeArrowheads="1"/>
            </p:cNvSpPr>
            <p:nvPr/>
          </p:nvSpPr>
          <p:spPr bwMode="auto">
            <a:xfrm>
              <a:off x="398" y="1656"/>
              <a:ext cx="4991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Nuova gestione rimanenza cassa operatore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riduzione dei tempi per l’invio del contante agli sportelli da parte del Direttore e per il cambio turno</a:t>
              </a:r>
            </a:p>
          </p:txBody>
        </p:sp>
        <p:sp>
          <p:nvSpPr>
            <p:cNvPr id="386062" name="Rectangle 14"/>
            <p:cNvSpPr>
              <a:spLocks noChangeArrowheads="1"/>
            </p:cNvSpPr>
            <p:nvPr/>
          </p:nvSpPr>
          <p:spPr bwMode="auto">
            <a:xfrm>
              <a:off x="4645" y="1656"/>
              <a:ext cx="387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3" name="Rectangle 15"/>
            <p:cNvSpPr>
              <a:spLocks noChangeArrowheads="1"/>
            </p:cNvSpPr>
            <p:nvPr/>
          </p:nvSpPr>
          <p:spPr bwMode="auto">
            <a:xfrm>
              <a:off x="5032" y="1656"/>
              <a:ext cx="39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4" name="Rectangle 16"/>
            <p:cNvSpPr>
              <a:spLocks noChangeArrowheads="1"/>
            </p:cNvSpPr>
            <p:nvPr/>
          </p:nvSpPr>
          <p:spPr bwMode="auto">
            <a:xfrm>
              <a:off x="398" y="2032"/>
              <a:ext cx="490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Chiusura "guidata"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per l’operatore, la PDL, l’Ufficio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riduzione dei tempi di chiusura e garanzia di correttezza operativa tramite introduzione di nuovi controlli</a:t>
              </a: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5" name="Rectangle 17"/>
            <p:cNvSpPr>
              <a:spLocks noChangeArrowheads="1"/>
            </p:cNvSpPr>
            <p:nvPr/>
          </p:nvSpPr>
          <p:spPr bwMode="auto">
            <a:xfrm>
              <a:off x="4645" y="2032"/>
              <a:ext cx="387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6" name="Rectangle 18"/>
            <p:cNvSpPr>
              <a:spLocks noChangeArrowheads="1"/>
            </p:cNvSpPr>
            <p:nvPr/>
          </p:nvSpPr>
          <p:spPr bwMode="auto">
            <a:xfrm>
              <a:off x="5032" y="2032"/>
              <a:ext cx="396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7" name="Rectangle 19"/>
            <p:cNvSpPr>
              <a:spLocks noChangeArrowheads="1"/>
            </p:cNvSpPr>
            <p:nvPr/>
          </p:nvSpPr>
          <p:spPr bwMode="auto">
            <a:xfrm>
              <a:off x="398" y="2535"/>
              <a:ext cx="500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marL="177800" indent="-177800" eaLnBrk="0" hangingPunct="0">
                <a:lnSpc>
                  <a:spcPts val="2000"/>
                </a:lnSpc>
                <a:spcBef>
                  <a:spcPct val="20000"/>
                </a:spcBef>
                <a:buFontTx/>
                <a:buBlip>
                  <a:blip r:embed="rId2"/>
                </a:buBlip>
              </a:pP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Automatizzazione della vendita presso l’Ufficio Postale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: per oltre </a:t>
              </a:r>
              <a:r>
                <a:rPr lang="it-IT" sz="1200" b="1" i="0">
                  <a:solidFill>
                    <a:schemeClr val="hlink"/>
                  </a:solidFill>
                  <a:latin typeface="Arial" charset="0"/>
                </a:rPr>
                <a:t>5.000 tipologie di prodotti</a:t>
              </a:r>
              <a:r>
                <a:rPr lang="it-IT" sz="1200" i="0">
                  <a:solidFill>
                    <a:schemeClr val="hlink"/>
                  </a:solidFill>
                  <a:latin typeface="Arial" charset="0"/>
                </a:rPr>
                <a:t>, il venduto viene indirizzato automaticamente in contabilità nelle quantità e nella forma tecnica corretta. Sono così impedite le squadrature dovute ad attività manuale</a:t>
              </a: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8" name="Rectangle 20"/>
            <p:cNvSpPr>
              <a:spLocks noChangeArrowheads="1"/>
            </p:cNvSpPr>
            <p:nvPr/>
          </p:nvSpPr>
          <p:spPr bwMode="auto">
            <a:xfrm>
              <a:off x="4645" y="2535"/>
              <a:ext cx="38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69" name="Rectangle 21"/>
            <p:cNvSpPr>
              <a:spLocks noChangeArrowheads="1"/>
            </p:cNvSpPr>
            <p:nvPr/>
          </p:nvSpPr>
          <p:spPr bwMode="auto">
            <a:xfrm>
              <a:off x="5032" y="2535"/>
              <a:ext cx="396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18000" rIns="18000" bIns="18000"/>
            <a:lstStyle/>
            <a:p>
              <a:pPr eaLnBrk="0" hangingPunct="0">
                <a:lnSpc>
                  <a:spcPts val="2000"/>
                </a:lnSpc>
                <a:spcBef>
                  <a:spcPct val="20000"/>
                </a:spcBef>
              </a:pPr>
              <a:endParaRPr lang="it-IT" sz="1600" i="0">
                <a:solidFill>
                  <a:srgbClr val="00529E"/>
                </a:solidFill>
                <a:latin typeface="Arial" charset="0"/>
              </a:endParaRPr>
            </a:p>
          </p:txBody>
        </p:sp>
        <p:sp>
          <p:nvSpPr>
            <p:cNvPr id="386070" name="Line 24"/>
            <p:cNvSpPr>
              <a:spLocks noChangeShapeType="1"/>
            </p:cNvSpPr>
            <p:nvPr/>
          </p:nvSpPr>
          <p:spPr bwMode="auto">
            <a:xfrm>
              <a:off x="398" y="912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1" name="Line 25"/>
            <p:cNvSpPr>
              <a:spLocks noChangeShapeType="1"/>
            </p:cNvSpPr>
            <p:nvPr/>
          </p:nvSpPr>
          <p:spPr bwMode="auto">
            <a:xfrm>
              <a:off x="398" y="1288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2" name="Line 26"/>
            <p:cNvSpPr>
              <a:spLocks noChangeShapeType="1"/>
            </p:cNvSpPr>
            <p:nvPr/>
          </p:nvSpPr>
          <p:spPr bwMode="auto">
            <a:xfrm>
              <a:off x="398" y="1656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3" name="Line 27"/>
            <p:cNvSpPr>
              <a:spLocks noChangeShapeType="1"/>
            </p:cNvSpPr>
            <p:nvPr/>
          </p:nvSpPr>
          <p:spPr bwMode="auto">
            <a:xfrm>
              <a:off x="398" y="2032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4" name="Line 28"/>
            <p:cNvSpPr>
              <a:spLocks noChangeShapeType="1"/>
            </p:cNvSpPr>
            <p:nvPr/>
          </p:nvSpPr>
          <p:spPr bwMode="auto">
            <a:xfrm>
              <a:off x="398" y="2535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5" name="Line 29"/>
            <p:cNvSpPr>
              <a:spLocks noChangeShapeType="1"/>
            </p:cNvSpPr>
            <p:nvPr/>
          </p:nvSpPr>
          <p:spPr bwMode="auto">
            <a:xfrm>
              <a:off x="398" y="663"/>
              <a:ext cx="0" cy="2374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6" name="Line 30"/>
            <p:cNvSpPr>
              <a:spLocks noChangeShapeType="1"/>
            </p:cNvSpPr>
            <p:nvPr/>
          </p:nvSpPr>
          <p:spPr bwMode="auto">
            <a:xfrm>
              <a:off x="5428" y="663"/>
              <a:ext cx="0" cy="2374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7" name="Line 31"/>
            <p:cNvSpPr>
              <a:spLocks noChangeShapeType="1"/>
            </p:cNvSpPr>
            <p:nvPr/>
          </p:nvSpPr>
          <p:spPr bwMode="auto">
            <a:xfrm>
              <a:off x="398" y="663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078" name="Line 32"/>
            <p:cNvSpPr>
              <a:spLocks noChangeShapeType="1"/>
            </p:cNvSpPr>
            <p:nvPr/>
          </p:nvSpPr>
          <p:spPr bwMode="auto">
            <a:xfrm>
              <a:off x="398" y="3037"/>
              <a:ext cx="5030" cy="0"/>
            </a:xfrm>
            <a:prstGeom prst="line">
              <a:avLst/>
            </a:prstGeom>
            <a:noFill/>
            <a:ln w="12700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 presentazioni uso interno">
  <a:themeElements>
    <a:clrScheme name="format presentazioni uso interno 5">
      <a:dk1>
        <a:srgbClr val="000000"/>
      </a:dk1>
      <a:lt1>
        <a:srgbClr val="FFFFFF"/>
      </a:lt1>
      <a:dk2>
        <a:srgbClr val="4D4D4D"/>
      </a:dk2>
      <a:lt2>
        <a:srgbClr val="B2B2B2"/>
      </a:lt2>
      <a:accent1>
        <a:srgbClr val="FF33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FFADAA"/>
      </a:accent5>
      <a:accent6>
        <a:srgbClr val="6B6B6B"/>
      </a:accent6>
      <a:hlink>
        <a:srgbClr val="1C3CA6"/>
      </a:hlink>
      <a:folHlink>
        <a:srgbClr val="1C3CA6"/>
      </a:folHlink>
    </a:clrScheme>
    <a:fontScheme name="format presentazioni uso inter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1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1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ormat presentazioni uso interno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 presentazioni uso interno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presentazioni uso int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mat presentazioni uso interno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mat presentazioni uso interno 5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FF33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6B6B6B"/>
        </a:accent6>
        <a:hlink>
          <a:srgbClr val="1C3CA6"/>
        </a:hlink>
        <a:folHlink>
          <a:srgbClr val="1C3C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1518</Words>
  <PresentationFormat>Presentazione su schermo (4:3)</PresentationFormat>
  <Paragraphs>326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 Narrow</vt:lpstr>
      <vt:lpstr>Arial</vt:lpstr>
      <vt:lpstr>Times New Roman</vt:lpstr>
      <vt:lpstr>Wingdings</vt:lpstr>
      <vt:lpstr>Arial Unicode MS</vt:lpstr>
      <vt:lpstr>format presentazioni uso interno</vt:lpstr>
      <vt:lpstr>format presentazioni uso interno</vt:lpstr>
      <vt:lpstr>Diapositiva 1</vt:lpstr>
      <vt:lpstr>Finalità dell’iniziativa: overview</vt:lpstr>
      <vt:lpstr>Finalità dell’iniziativa: consolidamento in server farm</vt:lpstr>
      <vt:lpstr>Finalità dell’iniziativa – Razionalizzazione dei canali di Poste Italiane – AS IS</vt:lpstr>
      <vt:lpstr>Finalità dell’iniziativa – Razionalizzazione dei canali di Poste Italiane – TO BE</vt:lpstr>
      <vt:lpstr>Diapositiva 6</vt:lpstr>
      <vt:lpstr>Finalità dell’iniziativa: stato dell’arte</vt:lpstr>
      <vt:lpstr>Gli obiettivi attesi: sistema di sportello</vt:lpstr>
      <vt:lpstr>Gli obiettivi attesi: Sistema di sportello </vt:lpstr>
      <vt:lpstr>Gli obiettivi attesi: Sistema di sportello - Prodotti automatizzati</vt:lpstr>
      <vt:lpstr>Gli obiettivi attesi: Sistema di sportello </vt:lpstr>
      <vt:lpstr>Gli obiettivi attesi: Sistema di sportello </vt:lpstr>
      <vt:lpstr>Architettura SDP: dettaglio delle integrazioni</vt:lpstr>
      <vt:lpstr>Diapositiva 14</vt:lpstr>
      <vt:lpstr>Diapositiva 15</vt:lpstr>
      <vt:lpstr>SDP – Interventi di Ottimizzazione (2/3)</vt:lpstr>
      <vt:lpstr>SDP – Interventi di Ottimizzazione (3/3)</vt:lpstr>
    </vt:vector>
  </TitlesOfParts>
  <Company>Poste Italiane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Delivery Platform</dc:title>
  <dc:creator>Poste Italiane S.p.A.</dc:creator>
  <cp:lastModifiedBy>Poste Italiane S.p.A.</cp:lastModifiedBy>
  <cp:revision>191</cp:revision>
  <dcterms:created xsi:type="dcterms:W3CDTF">2007-09-26T08:02:43Z</dcterms:created>
  <dcterms:modified xsi:type="dcterms:W3CDTF">2010-09-15T16:58:02Z</dcterms:modified>
</cp:coreProperties>
</file>